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E09AE-863C-F843-A2CB-F309654ABD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SAFTA ( South Asian Free Trade Area)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E429A-F597-6343-B411-C25CE3A0B8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Dr. Paromita Chakraborty, Surendranath College</a:t>
            </a:r>
          </a:p>
        </p:txBody>
      </p:sp>
    </p:spTree>
    <p:extLst>
      <p:ext uri="{BB962C8B-B14F-4D97-AF65-F5344CB8AC3E}">
        <p14:creationId xmlns:p14="http://schemas.microsoft.com/office/powerpoint/2010/main" val="40980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B30DC-2706-DB45-A3E7-090E5939F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Origins of SAFTA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0BC2C-3BAD-F846-AF0E-420CF9C51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SAFTA was proposed by king birendra of Nepal.</a:t>
            </a:r>
          </a:p>
          <a:p>
            <a:r>
              <a:rPr lang="en-US"/>
              <a:t>The primary aim of SAFTA was to promote free movement of goods and people across the region.</a:t>
            </a:r>
          </a:p>
          <a:p>
            <a:r>
              <a:rPr lang="en-US"/>
              <a:t>SAFTA was established in 2004 in the Islamabad summit.</a:t>
            </a:r>
          </a:p>
        </p:txBody>
      </p:sp>
    </p:spTree>
    <p:extLst>
      <p:ext uri="{BB962C8B-B14F-4D97-AF65-F5344CB8AC3E}">
        <p14:creationId xmlns:p14="http://schemas.microsoft.com/office/powerpoint/2010/main" val="1404781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06BED-6B5D-6C4F-899C-20151EA1F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of SAFTA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DFE32-FCDE-FB49-B0D7-05C469151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have zero import duty in the trading of goods.</a:t>
            </a:r>
          </a:p>
          <a:p>
            <a:r>
              <a:rPr lang="en-US"/>
              <a:t>To facilitate economic development among SAARC nations.</a:t>
            </a:r>
          </a:p>
          <a:p>
            <a:r>
              <a:rPr lang="en-US"/>
              <a:t>To give economic aid to the SAARC nations.</a:t>
            </a:r>
          </a:p>
          <a:p>
            <a:r>
              <a:rPr lang="en-US"/>
              <a:t>To remove restrictions in the trade of good among member nations.</a:t>
            </a:r>
          </a:p>
          <a:p>
            <a:r>
              <a:rPr lang="en-US"/>
              <a:t>To promote fair competition.</a:t>
            </a:r>
          </a:p>
          <a:p>
            <a:r>
              <a:rPr lang="en-US"/>
              <a:t>To resolve disputes among member nations.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9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50338-BD00-9843-B3E2-8235F3B36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Weakness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0B81C-BA7F-DA4B-8BD5-9430E7DB1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trade between the member nations is a low 5 percent.</a:t>
            </a:r>
          </a:p>
          <a:p>
            <a:r>
              <a:rPr lang="en-US"/>
              <a:t>Many experts believe that SAFTA is unsuccessfull due to political disagreement among its members.</a:t>
            </a:r>
          </a:p>
          <a:p>
            <a:r>
              <a:rPr lang="en-US"/>
              <a:t>The India- Pakistan rivalry has also weakened SAFTA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0778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Atlas</vt:lpstr>
      <vt:lpstr>SAFTA ( South Asian Free Trade Area)</vt:lpstr>
      <vt:lpstr>Origins of SAFTA</vt:lpstr>
      <vt:lpstr>Functions of SAFTA</vt:lpstr>
      <vt:lpstr>Weakness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SAFTA</dc:title>
  <dc:creator>paromita.jnu@gmail.com</dc:creator>
  <cp:lastModifiedBy>paromita.jnu@gmail.com</cp:lastModifiedBy>
  <cp:revision>5</cp:revision>
  <dcterms:created xsi:type="dcterms:W3CDTF">2020-04-12T15:12:21Z</dcterms:created>
  <dcterms:modified xsi:type="dcterms:W3CDTF">2020-04-13T04:52:27Z</dcterms:modified>
</cp:coreProperties>
</file>