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9BF2A9-37AA-4E1F-B3F1-98247A43666A}" type="datetimeFigureOut">
              <a:rPr lang="en-US" smtClean="0"/>
              <a:t>11/5/2022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22E37E6-9BE0-48EE-A031-9F0C610435C1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Constitutional Amendment Procedure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Paromita</a:t>
            </a:r>
            <a:r>
              <a:rPr lang="en-US" dirty="0" smtClean="0"/>
              <a:t> </a:t>
            </a:r>
            <a:r>
              <a:rPr lang="en-US" dirty="0" err="1" smtClean="0"/>
              <a:t>Chakraborty</a:t>
            </a:r>
            <a:r>
              <a:rPr lang="en-US" dirty="0" smtClean="0"/>
              <a:t>, </a:t>
            </a:r>
            <a:r>
              <a:rPr lang="en-US" dirty="0" err="1" smtClean="0"/>
              <a:t>Surendranath</a:t>
            </a:r>
            <a:r>
              <a:rPr lang="en-US" dirty="0" smtClean="0"/>
              <a:t> College.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Amendment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58204" cy="5072098"/>
          </a:xfrm>
        </p:spPr>
        <p:txBody>
          <a:bodyPr>
            <a:normAutofit fontScale="47500" lnSpcReduction="20000"/>
          </a:bodyPr>
          <a:lstStyle/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To define constitutional amendment process, Article 368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for two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of amendments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By Simple Majority of </a:t>
            </a: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Parliament</a:t>
            </a:r>
          </a:p>
          <a:p>
            <a:pPr>
              <a:buNone/>
            </a:pPr>
            <a:endParaRPr lang="en-IN" sz="4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 number of provisions in the Constitution can be amended by a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simple majority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of the two houses of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Parliament.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These provisions include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IN" sz="4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Admission or establishment of new states.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Formation of new states and alteration of areas, boundaries or names of existing states.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Abolition or creation of legislative councils in states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4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Allowances, privileges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of the President, the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governors, the Speakers, judges, etc.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Quorum in Parliament.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Salaries and allowances of the members of Parliament.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Privileges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of the Parliament, its members and its committees.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Elections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to Parliament and state legislatures.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Fifth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Schedule-administration of scheduled areas and scheduled tribes.</a:t>
            </a:r>
          </a:p>
          <a:p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Sixth Schedule-administration of tribal areas.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Amendment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By Special Majority of </a:t>
            </a:r>
            <a:r>
              <a:rPr lang="en-IN" b="1" dirty="0" smtClean="0"/>
              <a:t>Parliament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majority of the provisions in the Constitution need to be amended by a special majority of the Parliament, that is, a majority (that is, more than 50 percent) of the total membership of each House and a majority of two-thirds of the members of each House present and voting. </a:t>
            </a:r>
          </a:p>
          <a:p>
            <a:r>
              <a:rPr lang="en-IN" dirty="0" smtClean="0"/>
              <a:t>The special majority is required only for voting at the third reading stage of the </a:t>
            </a:r>
            <a:r>
              <a:rPr lang="en-IN" dirty="0" smtClean="0"/>
              <a:t>bill.</a:t>
            </a:r>
            <a:endParaRPr lang="en-IN" dirty="0" smtClean="0"/>
          </a:p>
          <a:p>
            <a:r>
              <a:rPr lang="en-IN" dirty="0" smtClean="0"/>
              <a:t>The provisions which can be amended by this way include (</a:t>
            </a:r>
            <a:r>
              <a:rPr lang="en-IN" dirty="0" err="1" smtClean="0"/>
              <a:t>i</a:t>
            </a:r>
            <a:r>
              <a:rPr lang="en-IN" dirty="0" smtClean="0"/>
              <a:t>) Fundamental Rights; (ii</a:t>
            </a:r>
            <a:r>
              <a:rPr lang="en-IN" dirty="0" smtClean="0"/>
              <a:t>) Directive Principles of State Policy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Amendment 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58204" cy="5072098"/>
          </a:xfrm>
        </p:spPr>
        <p:txBody>
          <a:bodyPr>
            <a:normAutofit fontScale="47500" lnSpcReduction="20000"/>
          </a:bodyPr>
          <a:lstStyle/>
          <a:p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Special Majority of Parliament and Consent of </a:t>
            </a: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States</a:t>
            </a:r>
          </a:p>
          <a:p>
            <a:endParaRPr lang="en-IN" sz="4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Those provisions of the Constitution which are related to the federal structure of the polity can be amended by a special majority of the Parliament and also with the consent of half of the state legislatures by a simple majority.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There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is no time limit within which the states should give their consent to the bill. The following provisions can be amended in this way:</a:t>
            </a: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Election of the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President.</a:t>
            </a:r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Extent of the executive power of the Union and the states.</a:t>
            </a: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Supreme Court and high courts.</a:t>
            </a: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Distribution of legislative powers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between the Union and the states </a:t>
            </a:r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of the lists in the Seventh Schedule.</a:t>
            </a:r>
          </a:p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of Parliament to amend the Constitution and its procedure (Article 368 itself).</a:t>
            </a:r>
          </a:p>
          <a:p>
            <a:endParaRPr lang="en-IN" sz="3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17</TotalTime>
  <Words>393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Foundry</vt:lpstr>
      <vt:lpstr>Constitutional Amendment Procedure</vt:lpstr>
      <vt:lpstr>Amendment Procedure</vt:lpstr>
      <vt:lpstr>Amendment Procedure</vt:lpstr>
      <vt:lpstr>Amendment Procedure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Constitutional Amendment Procedure</dc:title>
  <dc:creator>political science</dc:creator>
  <cp:lastModifiedBy>political science</cp:lastModifiedBy>
  <cp:revision>2</cp:revision>
  <dcterms:created xsi:type="dcterms:W3CDTF">2022-11-05T07:01:09Z</dcterms:created>
  <dcterms:modified xsi:type="dcterms:W3CDTF">2022-11-05T07:18:20Z</dcterms:modified>
</cp:coreProperties>
</file>