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BDC5-0894-D440-B4EF-1C4A82FD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Centralization in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96BB-95CE-4A42-895F-102842836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358880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A71B-957A-5C43-82C9-62BB497D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9861-6992-7645-9F55-83706F27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Centralization generally refers to a concentration of aadministrative authority at the top level in an organizational setup. Hence the word implies concentration of decision making authority at one point.</a:t>
            </a:r>
          </a:p>
          <a:p>
            <a:r>
              <a:rPr lang="en-US"/>
              <a:t>Centralization results in uniformity in functioning and a high degree of consistency. One of the reasons is because in a centralized setup decisions originate from one point.</a:t>
            </a:r>
          </a:p>
          <a:p>
            <a:r>
              <a:rPr lang="en-US"/>
              <a:t>Also since authority is concentrated at the top generally the top administration is strong and powerful. This adds to the personality of an organization.</a:t>
            </a:r>
          </a:p>
          <a:p>
            <a:r>
              <a:rPr lang="en-US"/>
              <a:t>Since the authority structure in a centralized set up is simple, everyone in the organization knows the source of the decisions, hence there is little scope for confusion and chaos.</a:t>
            </a:r>
          </a:p>
        </p:txBody>
      </p:sp>
    </p:spTree>
    <p:extLst>
      <p:ext uri="{BB962C8B-B14F-4D97-AF65-F5344CB8AC3E}">
        <p14:creationId xmlns:p14="http://schemas.microsoft.com/office/powerpoint/2010/main" val="58012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DC9F-2A1E-614A-98C9-D3AA4337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centralization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77CC-501A-5C4E-B949-909E8A25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Generally centralization occurs when an enterprise starts from small beginnings as a family business.</a:t>
            </a:r>
          </a:p>
          <a:p>
            <a:r>
              <a:rPr lang="en-US"/>
              <a:t>A fear of failure that decentralization may weaken the organization.</a:t>
            </a:r>
          </a:p>
          <a:p>
            <a:r>
              <a:rPr lang="en-US"/>
              <a:t>Lack of skills of the managers at the lower levels.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995B-D3D9-DC42-ABF3-CFC29013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centralization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E9A4-CDBD-814A-93BB-A73A2F2C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Excessive centralization means the middle and lower levels in the organization are without authority and power.</a:t>
            </a:r>
          </a:p>
          <a:p>
            <a:r>
              <a:rPr lang="en-US"/>
              <a:t>Concentration of administrative power leads to abuse of power at the top.</a:t>
            </a:r>
          </a:p>
          <a:p>
            <a:r>
              <a:rPr lang="en-US"/>
              <a:t>It discourages initiative and dynamism on the part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3176345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Centralization in Administration</vt:lpstr>
      <vt:lpstr>Introduction</vt:lpstr>
      <vt:lpstr>Why does centralization occur?</vt:lpstr>
      <vt:lpstr>Limitations of centralization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Centralization and Decentralization in Administration</dc:title>
  <dc:creator>paromita.jnu@gmail.com</dc:creator>
  <cp:lastModifiedBy>paromita.jnu@gmail.com</cp:lastModifiedBy>
  <cp:revision>3</cp:revision>
  <dcterms:created xsi:type="dcterms:W3CDTF">2021-05-05T07:46:22Z</dcterms:created>
  <dcterms:modified xsi:type="dcterms:W3CDTF">2021-05-05T12:42:41Z</dcterms:modified>
</cp:coreProperties>
</file>