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6/10/2021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6/10/2021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6/10/2021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6/10/2021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C63F-1971-E34D-A9CF-D624E1252115}"/>
              </a:ext>
            </a:extLst>
          </p:cNvPr>
          <p:cNvSpPr>
            <a:spLocks noGrp="1"/>
          </p:cNvSpPr>
          <p:nvPr>
            <p:ph type="ctrTitle"/>
          </p:nvPr>
        </p:nvSpPr>
        <p:spPr/>
        <p:txBody>
          <a:bodyPr/>
          <a:lstStyle/>
          <a:p>
            <a:r>
              <a:rPr lang="en-US"/>
              <a:t>Comparative Administration</a:t>
            </a:r>
          </a:p>
        </p:txBody>
      </p:sp>
      <p:sp>
        <p:nvSpPr>
          <p:cNvPr id="3" name="Subtitle 2">
            <a:extLst>
              <a:ext uri="{FF2B5EF4-FFF2-40B4-BE49-F238E27FC236}">
                <a16:creationId xmlns:a16="http://schemas.microsoft.com/office/drawing/2014/main" id="{3719D807-CC8E-294F-B8FA-BF2596459D06}"/>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101938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D928-C222-AA44-AE2E-13A98B92E6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99449E-46B3-8C43-82AB-4376FFAF3B82}"/>
              </a:ext>
            </a:extLst>
          </p:cNvPr>
          <p:cNvSpPr>
            <a:spLocks noGrp="1"/>
          </p:cNvSpPr>
          <p:nvPr>
            <p:ph idx="1"/>
          </p:nvPr>
        </p:nvSpPr>
        <p:spPr/>
        <p:txBody>
          <a:bodyPr/>
          <a:lstStyle/>
          <a:p>
            <a:r>
              <a:rPr lang="en-US"/>
              <a:t>The discipline of comparative administration emerged primarily after the second world war. This primarily coincided with the emergence of newly independent nations of asia and africa. These countries were under developed in varying degrees. Hence comparative public administration emerged to collect data from the developing countries. </a:t>
            </a:r>
          </a:p>
          <a:p>
            <a:r>
              <a:rPr lang="en-US"/>
              <a:t>Generally comparative administration refers to comparison of government systems in various countries, belonging primarily cultural and geographical settings. Generally the study of comparative administration contributes to a greater understanding of the features of different administrative system functioning in different nations and cultures.</a:t>
            </a:r>
          </a:p>
        </p:txBody>
      </p:sp>
    </p:spTree>
    <p:extLst>
      <p:ext uri="{BB962C8B-B14F-4D97-AF65-F5344CB8AC3E}">
        <p14:creationId xmlns:p14="http://schemas.microsoft.com/office/powerpoint/2010/main" val="388915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9038-A658-764F-A819-600340CCAD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C7DA6F-9D82-4544-9B86-4050F6F31BF3}"/>
              </a:ext>
            </a:extLst>
          </p:cNvPr>
          <p:cNvSpPr>
            <a:spLocks noGrp="1"/>
          </p:cNvSpPr>
          <p:nvPr>
            <p:ph idx="1"/>
          </p:nvPr>
        </p:nvSpPr>
        <p:spPr/>
        <p:txBody>
          <a:bodyPr/>
          <a:lstStyle/>
          <a:p>
            <a:r>
              <a:rPr lang="en-US"/>
              <a:t>Today the area of comparative research is wide enough to accomadate the problems of developed and underdeveloped nations. Hence it deals with systems pertaining to different cultures and settings. Though one must understand that the units selected for comparison must have the same conceptual framework. Hence in this method it is not possible to compare everything. One can compare only that which is comparable. For example comparison between the Indian system with the system in the UK. It is difficult to compare the Indian and the US system because if certain system differences.</a:t>
            </a:r>
          </a:p>
        </p:txBody>
      </p:sp>
    </p:spTree>
    <p:extLst>
      <p:ext uri="{BB962C8B-B14F-4D97-AF65-F5344CB8AC3E}">
        <p14:creationId xmlns:p14="http://schemas.microsoft.com/office/powerpoint/2010/main" val="318084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878D-DEEF-A842-8F50-62D39C6183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1EAB8E-C2E7-E344-8987-8F5976BE1C65}"/>
              </a:ext>
            </a:extLst>
          </p:cNvPr>
          <p:cNvSpPr>
            <a:spLocks noGrp="1"/>
          </p:cNvSpPr>
          <p:nvPr>
            <p:ph idx="1"/>
          </p:nvPr>
        </p:nvSpPr>
        <p:spPr/>
        <p:txBody>
          <a:bodyPr/>
          <a:lstStyle/>
          <a:p>
            <a:r>
              <a:rPr lang="en-US"/>
              <a:t>Types of comparative methods:</a:t>
            </a:r>
          </a:p>
          <a:p>
            <a:r>
              <a:rPr lang="en-US"/>
              <a:t>Interinstitutional comparison- example a comparison between the defense ministry and home ministry, hence it is a comparison of organization.</a:t>
            </a:r>
          </a:p>
          <a:p>
            <a:r>
              <a:rPr lang="en-US"/>
              <a:t>Intra-national comparison- example comparison of district administration in rajasthan and gujarat. Hence comparison between administrative systems functioning in the system.</a:t>
            </a:r>
          </a:p>
          <a:p>
            <a:r>
              <a:rPr lang="en-US"/>
              <a:t>Cross-temporal comparison-  example a comparison between ashoka’s reign and reign Akbar’s reign.</a:t>
            </a:r>
          </a:p>
        </p:txBody>
      </p:sp>
    </p:spTree>
    <p:extLst>
      <p:ext uri="{BB962C8B-B14F-4D97-AF65-F5344CB8AC3E}">
        <p14:creationId xmlns:p14="http://schemas.microsoft.com/office/powerpoint/2010/main" val="77513601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Atlas</vt:lpstr>
      <vt:lpstr>Comparative Administration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Administration</dc:title>
  <dc:creator>paromita.jnu@gmail.com</dc:creator>
  <cp:lastModifiedBy>paromita.jnu@gmail.com</cp:lastModifiedBy>
  <cp:revision>2</cp:revision>
  <dcterms:created xsi:type="dcterms:W3CDTF">2021-06-10T07:02:02Z</dcterms:created>
  <dcterms:modified xsi:type="dcterms:W3CDTF">2021-06-10T07:43:39Z</dcterms:modified>
</cp:coreProperties>
</file>