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E6B2-8558-494E-B5C8-01C68A10F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Coordination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DC3CE-A304-0248-B244-1DB7D048F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 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329134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EF7D-2784-564A-BB7D-F2158C7D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7DEE-C7F4-DC4E-9913-BF29580A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Mooney calls coordination the first principle of organization. Coordination directs the activities of a group on such a manner that brings unified action to achieve common purpose.</a:t>
            </a:r>
          </a:p>
          <a:p>
            <a:r>
              <a:rPr lang="en-US"/>
              <a:t>Coordination is necessary towards channelising cooperative efforts in an organization.</a:t>
            </a:r>
          </a:p>
          <a:p>
            <a:r>
              <a:rPr lang="en-US"/>
              <a:t>It helps in communication among different departments in an organization.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01D3-234A-DE4E-BD9F-BE585C00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successfully coordinate?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B2E9-70A2-B245-AD20-57580D22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Coordination needs to be accompanied by cooperation, it can be brought about by keeping harmonious relations among people in the organization.</a:t>
            </a:r>
          </a:p>
          <a:p>
            <a:r>
              <a:rPr lang="en-US"/>
              <a:t>Organizations should adopt informal means of coordination through unofficial interactions.</a:t>
            </a:r>
          </a:p>
          <a:p>
            <a:r>
              <a:rPr lang="en-US"/>
              <a:t>Conferences and committees are important devices to facilitate coordination.</a:t>
            </a:r>
          </a:p>
          <a:p>
            <a:r>
              <a:rPr lang="en-US"/>
              <a:t>Effective communication is necessary for coordination.</a:t>
            </a:r>
          </a:p>
          <a:p>
            <a:r>
              <a:rPr lang="en-US"/>
              <a:t>A clear line of authority and responsibility is required for effective coordination.</a:t>
            </a:r>
          </a:p>
          <a:p>
            <a:r>
              <a:rPr lang="en-US"/>
              <a:t>Direct personal contacts help maintain coordination, this helps in exchanging ideas.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9B6B-9C4E-ED4D-BD50-0C393EA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Hindrances to coordination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6402-9B0B-4646-AC3D-65D56F9A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Lack of administrative skills in an organization.</a:t>
            </a:r>
          </a:p>
          <a:p>
            <a:r>
              <a:rPr lang="en-US"/>
              <a:t>Poor planning</a:t>
            </a:r>
          </a:p>
          <a:p>
            <a:r>
              <a:rPr lang="en-US"/>
              <a:t>Poor leadership quality among the superiors.</a:t>
            </a:r>
          </a:p>
        </p:txBody>
      </p:sp>
    </p:spTree>
    <p:extLst>
      <p:ext uri="{BB962C8B-B14F-4D97-AF65-F5344CB8AC3E}">
        <p14:creationId xmlns:p14="http://schemas.microsoft.com/office/powerpoint/2010/main" val="296689914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Atlas</vt:lpstr>
      <vt:lpstr>Coordination</vt:lpstr>
      <vt:lpstr>Introduction</vt:lpstr>
      <vt:lpstr>How to successfully coordinate?</vt:lpstr>
      <vt:lpstr>Hindrances to coordination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</dc:title>
  <dc:creator>paromita.jnu@gmail.com</dc:creator>
  <cp:lastModifiedBy>paromita.jnu@gmail.com</cp:lastModifiedBy>
  <cp:revision>2</cp:revision>
  <dcterms:created xsi:type="dcterms:W3CDTF">2021-07-03T15:44:49Z</dcterms:created>
  <dcterms:modified xsi:type="dcterms:W3CDTF">2021-07-03T16:01:05Z</dcterms:modified>
</cp:coreProperties>
</file>