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4/18/2022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4/18/2022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4/18/2022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4/18/2022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10AB-2F02-FF46-BA74-66AB36DCA44D}"/>
              </a:ext>
            </a:extLst>
          </p:cNvPr>
          <p:cNvSpPr>
            <a:spLocks noGrp="1"/>
          </p:cNvSpPr>
          <p:nvPr>
            <p:ph type="ctrTitle"/>
          </p:nvPr>
        </p:nvSpPr>
        <p:spPr/>
        <p:txBody>
          <a:bodyPr/>
          <a:lstStyle/>
          <a:p>
            <a:r>
              <a:rPr lang="en-US"/>
              <a:t>Decision Making Theory</a:t>
            </a:r>
          </a:p>
        </p:txBody>
      </p:sp>
      <p:sp>
        <p:nvSpPr>
          <p:cNvPr id="3" name="Subtitle 2">
            <a:extLst>
              <a:ext uri="{FF2B5EF4-FFF2-40B4-BE49-F238E27FC236}">
                <a16:creationId xmlns:a16="http://schemas.microsoft.com/office/drawing/2014/main" id="{A3486E84-939A-9740-A00B-E4C9F99394E1}"/>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26891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CA5C-9384-6D41-A29F-A099457C513D}"/>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1A7A5593-0FEF-4545-B81D-867191D07F8C}"/>
              </a:ext>
            </a:extLst>
          </p:cNvPr>
          <p:cNvSpPr>
            <a:spLocks noGrp="1"/>
          </p:cNvSpPr>
          <p:nvPr>
            <p:ph idx="1"/>
          </p:nvPr>
        </p:nvSpPr>
        <p:spPr/>
        <p:txBody>
          <a:bodyPr/>
          <a:lstStyle/>
          <a:p>
            <a:r>
              <a:rPr lang="en-US"/>
              <a:t>Decision making is the heart of modern administration. An administrators life is filled with a constant series of decisions. Decisions can be major or minor. Decision making determines objectives, policies and programs in an organization. </a:t>
            </a:r>
          </a:p>
          <a:p>
            <a:r>
              <a:rPr lang="en-US"/>
              <a:t>Decision making is defined as the selection based on two or more possible alternatives. Decision making aims to select the best alternative. </a:t>
            </a:r>
          </a:p>
          <a:p>
            <a:r>
              <a:rPr lang="en-US"/>
              <a:t>Decision making is a goal oriented process.</a:t>
            </a:r>
          </a:p>
          <a:p>
            <a:r>
              <a:rPr lang="en-US"/>
              <a:t>Decision arises when there are two or more alternatives. </a:t>
            </a:r>
          </a:p>
          <a:p>
            <a:r>
              <a:rPr lang="en-US"/>
              <a:t>Decision making is related to the environment. It depends on circumstances.</a:t>
            </a:r>
          </a:p>
        </p:txBody>
      </p:sp>
    </p:spTree>
    <p:extLst>
      <p:ext uri="{BB962C8B-B14F-4D97-AF65-F5344CB8AC3E}">
        <p14:creationId xmlns:p14="http://schemas.microsoft.com/office/powerpoint/2010/main" val="284591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63B6-C3EC-A046-869D-7BDCE9C2E2D4}"/>
              </a:ext>
            </a:extLst>
          </p:cNvPr>
          <p:cNvSpPr>
            <a:spLocks noGrp="1"/>
          </p:cNvSpPr>
          <p:nvPr>
            <p:ph type="title"/>
          </p:nvPr>
        </p:nvSpPr>
        <p:spPr/>
        <p:txBody>
          <a:bodyPr/>
          <a:lstStyle/>
          <a:p>
            <a:r>
              <a:rPr lang="en-US"/>
              <a:t>Types of decisions </a:t>
            </a:r>
          </a:p>
        </p:txBody>
      </p:sp>
      <p:sp>
        <p:nvSpPr>
          <p:cNvPr id="3" name="Content Placeholder 2">
            <a:extLst>
              <a:ext uri="{FF2B5EF4-FFF2-40B4-BE49-F238E27FC236}">
                <a16:creationId xmlns:a16="http://schemas.microsoft.com/office/drawing/2014/main" id="{4C61DE2A-CA3E-544B-AC06-AE9DC3AF2E5D}"/>
              </a:ext>
            </a:extLst>
          </p:cNvPr>
          <p:cNvSpPr>
            <a:spLocks noGrp="1"/>
          </p:cNvSpPr>
          <p:nvPr>
            <p:ph idx="1"/>
          </p:nvPr>
        </p:nvSpPr>
        <p:spPr/>
        <p:txBody>
          <a:bodyPr>
            <a:normAutofit lnSpcReduction="10000"/>
          </a:bodyPr>
          <a:lstStyle/>
          <a:p>
            <a:r>
              <a:rPr lang="en-US"/>
              <a:t>Organizational and personal decisions: organizational decisions are made in the best interest of the organization. Personal decisions are taken by the executive as an individual, for example changing of jobs. </a:t>
            </a:r>
          </a:p>
          <a:p>
            <a:r>
              <a:rPr lang="en-US"/>
              <a:t>Individual decision and group decision: decisions taken by the individual regarding routine problems in an organization is called an individual decision, group decisions are taken by a group of persons in an organization </a:t>
            </a:r>
          </a:p>
          <a:p>
            <a:r>
              <a:rPr lang="en-US"/>
              <a:t>Routine and strategic decisions: routine decisions are taken repetitively and they can be taken without much deliberation. These decisions are taken by the middle and lower management. Strategic decisions are important in nature and are taken by the upper management. </a:t>
            </a:r>
          </a:p>
        </p:txBody>
      </p:sp>
    </p:spTree>
    <p:extLst>
      <p:ext uri="{BB962C8B-B14F-4D97-AF65-F5344CB8AC3E}">
        <p14:creationId xmlns:p14="http://schemas.microsoft.com/office/powerpoint/2010/main" val="30502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543-55CD-9648-B493-8385D4FE4B9F}"/>
              </a:ext>
            </a:extLst>
          </p:cNvPr>
          <p:cNvSpPr>
            <a:spLocks noGrp="1"/>
          </p:cNvSpPr>
          <p:nvPr>
            <p:ph type="title"/>
          </p:nvPr>
        </p:nvSpPr>
        <p:spPr/>
        <p:txBody>
          <a:bodyPr/>
          <a:lstStyle/>
          <a:p>
            <a:r>
              <a:rPr lang="en-US"/>
              <a:t>Types of Decisions</a:t>
            </a:r>
          </a:p>
        </p:txBody>
      </p:sp>
      <p:sp>
        <p:nvSpPr>
          <p:cNvPr id="3" name="Content Placeholder 2">
            <a:extLst>
              <a:ext uri="{FF2B5EF4-FFF2-40B4-BE49-F238E27FC236}">
                <a16:creationId xmlns:a16="http://schemas.microsoft.com/office/drawing/2014/main" id="{768C1175-2583-2943-A14C-C86BBC4C998E}"/>
              </a:ext>
            </a:extLst>
          </p:cNvPr>
          <p:cNvSpPr>
            <a:spLocks noGrp="1"/>
          </p:cNvSpPr>
          <p:nvPr>
            <p:ph idx="1"/>
          </p:nvPr>
        </p:nvSpPr>
        <p:spPr/>
        <p:txBody>
          <a:bodyPr/>
          <a:lstStyle/>
          <a:p>
            <a:r>
              <a:rPr lang="en-US"/>
              <a:t>Programmed and Non- Programmed Decisions: programmed decisions are relatively routine in nature and require little thought and judgement, and non programmed decisions deal with unique and unusual problems they require high level of executive judgement. </a:t>
            </a:r>
          </a:p>
        </p:txBody>
      </p:sp>
    </p:spTree>
    <p:extLst>
      <p:ext uri="{BB962C8B-B14F-4D97-AF65-F5344CB8AC3E}">
        <p14:creationId xmlns:p14="http://schemas.microsoft.com/office/powerpoint/2010/main" val="419066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5193-0B6B-374D-9C00-86AE15C04F4D}"/>
              </a:ext>
            </a:extLst>
          </p:cNvPr>
          <p:cNvSpPr>
            <a:spLocks noGrp="1"/>
          </p:cNvSpPr>
          <p:nvPr>
            <p:ph type="title"/>
          </p:nvPr>
        </p:nvSpPr>
        <p:spPr/>
        <p:txBody>
          <a:bodyPr/>
          <a:lstStyle/>
          <a:p>
            <a:r>
              <a:rPr lang="en-US"/>
              <a:t>Herbert Simon</a:t>
            </a:r>
          </a:p>
        </p:txBody>
      </p:sp>
      <p:sp>
        <p:nvSpPr>
          <p:cNvPr id="3" name="Content Placeholder 2">
            <a:extLst>
              <a:ext uri="{FF2B5EF4-FFF2-40B4-BE49-F238E27FC236}">
                <a16:creationId xmlns:a16="http://schemas.microsoft.com/office/drawing/2014/main" id="{7D762B3F-8A2A-324C-AD6D-07C5939ECB04}"/>
              </a:ext>
            </a:extLst>
          </p:cNvPr>
          <p:cNvSpPr>
            <a:spLocks noGrp="1"/>
          </p:cNvSpPr>
          <p:nvPr>
            <p:ph idx="1"/>
          </p:nvPr>
        </p:nvSpPr>
        <p:spPr/>
        <p:txBody>
          <a:bodyPr>
            <a:normAutofit lnSpcReduction="10000"/>
          </a:bodyPr>
          <a:lstStyle/>
          <a:p>
            <a:r>
              <a:rPr lang="en-US"/>
              <a:t>Herbert Simon was an American political and social scientist. His notable book is administrative behaviour. He stated that administrative theory should be based around the question of decision making. He ridiculed concepts such as line and staff, unity of command, hierarchy and called them proverbs. Simon stated that it is decision making which us the core of administrative activity. Simon stated that any scientific judgement should exclude value judgements and focus its attention to facts and rigorous analysis. According to him there are three steps to decision making process:</a:t>
            </a:r>
          </a:p>
          <a:p>
            <a:r>
              <a:rPr lang="en-US"/>
              <a:t>Intelligence Activity- it means finding occasions that call for a decision.</a:t>
            </a:r>
          </a:p>
          <a:p>
            <a:r>
              <a:rPr lang="en-US"/>
              <a:t>Design Activity- means analyzing courses of action.</a:t>
            </a:r>
          </a:p>
          <a:p>
            <a:r>
              <a:rPr lang="en-US"/>
              <a:t>Choice Activity- selecting a particular course of action.</a:t>
            </a:r>
          </a:p>
        </p:txBody>
      </p:sp>
    </p:spTree>
    <p:extLst>
      <p:ext uri="{BB962C8B-B14F-4D97-AF65-F5344CB8AC3E}">
        <p14:creationId xmlns:p14="http://schemas.microsoft.com/office/powerpoint/2010/main" val="236910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A12-E3D1-5846-BBF0-66227E2DB5F0}"/>
              </a:ext>
            </a:extLst>
          </p:cNvPr>
          <p:cNvSpPr>
            <a:spLocks noGrp="1"/>
          </p:cNvSpPr>
          <p:nvPr>
            <p:ph type="title"/>
          </p:nvPr>
        </p:nvSpPr>
        <p:spPr/>
        <p:txBody>
          <a:bodyPr/>
          <a:lstStyle/>
          <a:p>
            <a:r>
              <a:rPr lang="en-US"/>
              <a:t>Herbert Simon</a:t>
            </a:r>
          </a:p>
        </p:txBody>
      </p:sp>
      <p:sp>
        <p:nvSpPr>
          <p:cNvPr id="3" name="Content Placeholder 2">
            <a:extLst>
              <a:ext uri="{FF2B5EF4-FFF2-40B4-BE49-F238E27FC236}">
                <a16:creationId xmlns:a16="http://schemas.microsoft.com/office/drawing/2014/main" id="{FF4B9F3F-7E79-784E-ADD3-BBD904894388}"/>
              </a:ext>
            </a:extLst>
          </p:cNvPr>
          <p:cNvSpPr>
            <a:spLocks noGrp="1"/>
          </p:cNvSpPr>
          <p:nvPr>
            <p:ph idx="1"/>
          </p:nvPr>
        </p:nvSpPr>
        <p:spPr/>
        <p:txBody>
          <a:bodyPr/>
          <a:lstStyle/>
          <a:p>
            <a:r>
              <a:rPr lang="en-US"/>
              <a:t>Simon stated that there are programmed and unproframmed decisions. Programmed decisions are routine and repetitive in nature, whereas unorogeammed decisions is where there is no proper method in handling a problem. For example issues regarding launching of a new product. </a:t>
            </a:r>
          </a:p>
          <a:p>
            <a:r>
              <a:rPr lang="en-US"/>
              <a:t>Simon rejects the concept of total rationality as he states that perfect anticipation is impossible to achieve. The best alternative cannot be chosen hence a satisfactory alternative is viable. Meaning a decision maker looks at a satisfactory course of action rather than an endless search for an ideal problem. Thus he called as bounded rationality. </a:t>
            </a:r>
          </a:p>
        </p:txBody>
      </p:sp>
    </p:spTree>
    <p:extLst>
      <p:ext uri="{BB962C8B-B14F-4D97-AF65-F5344CB8AC3E}">
        <p14:creationId xmlns:p14="http://schemas.microsoft.com/office/powerpoint/2010/main" val="8426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54BF-97ED-5246-867E-DB0FC591A1FE}"/>
              </a:ext>
            </a:extLst>
          </p:cNvPr>
          <p:cNvSpPr>
            <a:spLocks noGrp="1"/>
          </p:cNvSpPr>
          <p:nvPr>
            <p:ph type="title"/>
          </p:nvPr>
        </p:nvSpPr>
        <p:spPr/>
        <p:txBody>
          <a:bodyPr/>
          <a:lstStyle/>
          <a:p>
            <a:r>
              <a:rPr lang="en-US"/>
              <a:t>Some problems in decision making process</a:t>
            </a:r>
          </a:p>
        </p:txBody>
      </p:sp>
      <p:sp>
        <p:nvSpPr>
          <p:cNvPr id="3" name="Content Placeholder 2">
            <a:extLst>
              <a:ext uri="{FF2B5EF4-FFF2-40B4-BE49-F238E27FC236}">
                <a16:creationId xmlns:a16="http://schemas.microsoft.com/office/drawing/2014/main" id="{C0C98A63-87C0-304C-9915-F8FD35B27F9A}"/>
              </a:ext>
            </a:extLst>
          </p:cNvPr>
          <p:cNvSpPr>
            <a:spLocks noGrp="1"/>
          </p:cNvSpPr>
          <p:nvPr>
            <p:ph idx="1"/>
          </p:nvPr>
        </p:nvSpPr>
        <p:spPr/>
        <p:txBody>
          <a:bodyPr/>
          <a:lstStyle/>
          <a:p>
            <a:r>
              <a:rPr lang="en-US"/>
              <a:t>Incomplete information is a problem in decision making process.</a:t>
            </a:r>
          </a:p>
          <a:p>
            <a:r>
              <a:rPr lang="en-US"/>
              <a:t>Non- acceptance by the subordinates </a:t>
            </a:r>
          </a:p>
          <a:p>
            <a:r>
              <a:rPr lang="en-US"/>
              <a:t>Ineffective communication, this makes the implementation of a decision difficult.</a:t>
            </a:r>
          </a:p>
          <a:p>
            <a:r>
              <a:rPr lang="en-US"/>
              <a:t>If the timing of making a decision is incorrect.</a:t>
            </a:r>
          </a:p>
          <a:p>
            <a:pPr marL="0" indent="0">
              <a:buNone/>
            </a:pPr>
            <a:endParaRPr lang="en-US"/>
          </a:p>
        </p:txBody>
      </p:sp>
    </p:spTree>
    <p:extLst>
      <p:ext uri="{BB962C8B-B14F-4D97-AF65-F5344CB8AC3E}">
        <p14:creationId xmlns:p14="http://schemas.microsoft.com/office/powerpoint/2010/main" val="30385007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Decision Making Theory</vt:lpstr>
      <vt:lpstr>Introduction </vt:lpstr>
      <vt:lpstr>Types of decisions </vt:lpstr>
      <vt:lpstr>Types of Decisions</vt:lpstr>
      <vt:lpstr>Herbert Simon</vt:lpstr>
      <vt:lpstr>Herbert Simon</vt:lpstr>
      <vt:lpstr>Some problems in decision making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Theory</dc:title>
  <dc:creator>paromita.jnu@gmail.com</dc:creator>
  <cp:lastModifiedBy>paromita.jnu@gmail.com</cp:lastModifiedBy>
  <cp:revision>4</cp:revision>
  <dcterms:created xsi:type="dcterms:W3CDTF">2021-12-14T04:17:55Z</dcterms:created>
  <dcterms:modified xsi:type="dcterms:W3CDTF">2022-04-18T03:51:35Z</dcterms:modified>
</cp:coreProperties>
</file>