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presProps" Target="presProps.xml" /><Relationship Id="rId5" Type="http://schemas.openxmlformats.org/officeDocument/2006/relationships/slide" Target="slides/slide4.xml" /><Relationship Id="rId4" Type="http://schemas.openxmlformats.org/officeDocument/2006/relationships/slide" Target="slides/slide3.xml" /><Relationship Id="rId9"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6/7/2021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6/7/2021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6/7/2021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6/7/2021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6/7/2021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6/7/2021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6/7/2021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6/7/2021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5D91B-E613-464B-91DA-AF1B21D5A989}"/>
              </a:ext>
            </a:extLst>
          </p:cNvPr>
          <p:cNvSpPr>
            <a:spLocks noGrp="1"/>
          </p:cNvSpPr>
          <p:nvPr>
            <p:ph type="ctrTitle"/>
          </p:nvPr>
        </p:nvSpPr>
        <p:spPr/>
        <p:txBody>
          <a:bodyPr/>
          <a:lstStyle/>
          <a:p>
            <a:r>
              <a:rPr lang="en-US"/>
              <a:t>Good Governance</a:t>
            </a:r>
          </a:p>
        </p:txBody>
      </p:sp>
      <p:sp>
        <p:nvSpPr>
          <p:cNvPr id="3" name="Subtitle 2">
            <a:extLst>
              <a:ext uri="{FF2B5EF4-FFF2-40B4-BE49-F238E27FC236}">
                <a16:creationId xmlns:a16="http://schemas.microsoft.com/office/drawing/2014/main" id="{B8099CD9-B23C-A647-B48B-8EA85EC9704D}"/>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3967157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2B16D-82EB-504D-A34F-6A86CDB0C502}"/>
              </a:ext>
            </a:extLst>
          </p:cNvPr>
          <p:cNvSpPr>
            <a:spLocks noGrp="1"/>
          </p:cNvSpPr>
          <p:nvPr>
            <p:ph type="title"/>
          </p:nvPr>
        </p:nvSpPr>
        <p:spPr/>
        <p:txBody>
          <a:bodyPr/>
          <a:lstStyle/>
          <a:p>
            <a:r>
              <a:rPr lang="en-US"/>
              <a:t>Definition</a:t>
            </a:r>
          </a:p>
        </p:txBody>
      </p:sp>
      <p:sp>
        <p:nvSpPr>
          <p:cNvPr id="3" name="Content Placeholder 2">
            <a:extLst>
              <a:ext uri="{FF2B5EF4-FFF2-40B4-BE49-F238E27FC236}">
                <a16:creationId xmlns:a16="http://schemas.microsoft.com/office/drawing/2014/main" id="{72887ED9-15DE-8549-A896-1D53645FE695}"/>
              </a:ext>
            </a:extLst>
          </p:cNvPr>
          <p:cNvSpPr>
            <a:spLocks noGrp="1"/>
          </p:cNvSpPr>
          <p:nvPr>
            <p:ph idx="1"/>
          </p:nvPr>
        </p:nvSpPr>
        <p:spPr/>
        <p:txBody>
          <a:bodyPr/>
          <a:lstStyle/>
          <a:p>
            <a:r>
              <a:rPr lang="en-US"/>
              <a:t>The term governance means a system of government. Good governance is associated with efficient and effective administration. It is a development oriented administration which is committed to improving the quality of life for other people. Good governance emphasizes on accountability, transparency, responsiveness, inclusiveness, and efficiency. </a:t>
            </a:r>
          </a:p>
          <a:p>
            <a:r>
              <a:rPr lang="en-US"/>
              <a:t>The concept of good governance was first highlighted in a world bank document on sub saharan africa. They identified dimensions such as public sector management, accountability and transparency. The world bank also emphasized on interactions between the government and civil society organizations. Emphasized on efficiency, effectiveness and monitoring government performance.</a:t>
            </a:r>
          </a:p>
        </p:txBody>
      </p:sp>
    </p:spTree>
    <p:extLst>
      <p:ext uri="{BB962C8B-B14F-4D97-AF65-F5344CB8AC3E}">
        <p14:creationId xmlns:p14="http://schemas.microsoft.com/office/powerpoint/2010/main" val="232742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69E4F-EBC2-7A43-A579-F2D6E642C1B5}"/>
              </a:ext>
            </a:extLst>
          </p:cNvPr>
          <p:cNvSpPr>
            <a:spLocks noGrp="1"/>
          </p:cNvSpPr>
          <p:nvPr>
            <p:ph type="title"/>
          </p:nvPr>
        </p:nvSpPr>
        <p:spPr/>
        <p:txBody>
          <a:bodyPr/>
          <a:lstStyle/>
          <a:p>
            <a:r>
              <a:rPr lang="en-US"/>
              <a:t>Features of good governance</a:t>
            </a:r>
          </a:p>
        </p:txBody>
      </p:sp>
      <p:sp>
        <p:nvSpPr>
          <p:cNvPr id="3" name="Content Placeholder 2">
            <a:extLst>
              <a:ext uri="{FF2B5EF4-FFF2-40B4-BE49-F238E27FC236}">
                <a16:creationId xmlns:a16="http://schemas.microsoft.com/office/drawing/2014/main" id="{F5E7CF51-AB62-E344-A7DC-73EE5E3D68E7}"/>
              </a:ext>
            </a:extLst>
          </p:cNvPr>
          <p:cNvSpPr>
            <a:spLocks noGrp="1"/>
          </p:cNvSpPr>
          <p:nvPr>
            <p:ph idx="1"/>
          </p:nvPr>
        </p:nvSpPr>
        <p:spPr/>
        <p:txBody>
          <a:bodyPr/>
          <a:lstStyle/>
          <a:p>
            <a:r>
              <a:rPr lang="en-US"/>
              <a:t>Hence good governance demanded that a government must be representative as well as responsive to the people. To implement good governance there should be proper delegation and accountability. There should also be proper staffs in the public institutions.</a:t>
            </a:r>
          </a:p>
          <a:p>
            <a:r>
              <a:rPr lang="en-US"/>
              <a:t>The following are the features of good governance in brief:</a:t>
            </a:r>
          </a:p>
          <a:p>
            <a:r>
              <a:rPr lang="en-US"/>
              <a:t>Efficient and effective administration.</a:t>
            </a:r>
          </a:p>
          <a:p>
            <a:r>
              <a:rPr lang="en-US"/>
              <a:t>Improving the quality of life of citizens.</a:t>
            </a:r>
          </a:p>
          <a:p>
            <a:r>
              <a:rPr lang="en-US"/>
              <a:t>Making administration citizen friendly.</a:t>
            </a:r>
          </a:p>
          <a:p>
            <a:r>
              <a:rPr lang="en-US"/>
              <a:t>Ensuring accountability.</a:t>
            </a:r>
          </a:p>
          <a:p>
            <a:r>
              <a:rPr lang="en-US"/>
              <a:t>Reducing cost of governance</a:t>
            </a:r>
          </a:p>
          <a:p>
            <a:r>
              <a:rPr lang="en-US"/>
              <a:t>Departments should be result oriented.</a:t>
            </a:r>
          </a:p>
        </p:txBody>
      </p:sp>
    </p:spTree>
    <p:extLst>
      <p:ext uri="{BB962C8B-B14F-4D97-AF65-F5344CB8AC3E}">
        <p14:creationId xmlns:p14="http://schemas.microsoft.com/office/powerpoint/2010/main" val="1966529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AE0A-5F13-AF4B-A540-4A7497E34A20}"/>
              </a:ext>
            </a:extLst>
          </p:cNvPr>
          <p:cNvSpPr>
            <a:spLocks noGrp="1"/>
          </p:cNvSpPr>
          <p:nvPr>
            <p:ph type="title"/>
          </p:nvPr>
        </p:nvSpPr>
        <p:spPr/>
        <p:txBody>
          <a:bodyPr/>
          <a:lstStyle/>
          <a:p>
            <a:r>
              <a:rPr lang="en-US"/>
              <a:t>Features of good governance</a:t>
            </a:r>
          </a:p>
        </p:txBody>
      </p:sp>
      <p:sp>
        <p:nvSpPr>
          <p:cNvPr id="3" name="Content Placeholder 2">
            <a:extLst>
              <a:ext uri="{FF2B5EF4-FFF2-40B4-BE49-F238E27FC236}">
                <a16:creationId xmlns:a16="http://schemas.microsoft.com/office/drawing/2014/main" id="{3719EE41-DCF1-9946-BFD5-085F743F9682}"/>
              </a:ext>
            </a:extLst>
          </p:cNvPr>
          <p:cNvSpPr>
            <a:spLocks noGrp="1"/>
          </p:cNvSpPr>
          <p:nvPr>
            <p:ph idx="1"/>
          </p:nvPr>
        </p:nvSpPr>
        <p:spPr/>
        <p:txBody>
          <a:bodyPr/>
          <a:lstStyle/>
          <a:p>
            <a:r>
              <a:rPr lang="en-US"/>
              <a:t>Improving quality of public services.</a:t>
            </a:r>
          </a:p>
          <a:p>
            <a:r>
              <a:rPr lang="en-US"/>
              <a:t>Improving productivity of employees.</a:t>
            </a:r>
          </a:p>
          <a:p>
            <a:r>
              <a:rPr lang="en-US"/>
              <a:t>Eradication of corruption.</a:t>
            </a:r>
          </a:p>
          <a:p>
            <a:r>
              <a:rPr lang="en-US"/>
              <a:t>Right to information.</a:t>
            </a:r>
          </a:p>
          <a:p>
            <a:r>
              <a:rPr lang="en-US"/>
              <a:t>Adoption of modern technology.</a:t>
            </a:r>
          </a:p>
          <a:p>
            <a:r>
              <a:rPr lang="en-US"/>
              <a:t>Responsiveness of administration.</a:t>
            </a:r>
          </a:p>
          <a:p>
            <a:r>
              <a:rPr lang="en-US"/>
              <a:t>Transparency and free flow of information. </a:t>
            </a:r>
          </a:p>
        </p:txBody>
      </p:sp>
    </p:spTree>
    <p:extLst>
      <p:ext uri="{BB962C8B-B14F-4D97-AF65-F5344CB8AC3E}">
        <p14:creationId xmlns:p14="http://schemas.microsoft.com/office/powerpoint/2010/main" val="153251714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Slides>
  <Notes>0</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Atlas</vt:lpstr>
      <vt:lpstr>Good Governance</vt:lpstr>
      <vt:lpstr>Definition</vt:lpstr>
      <vt:lpstr>Features of good governance</vt:lpstr>
      <vt:lpstr>Features of good governance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Governance</dc:title>
  <dc:creator>paromita.jnu@gmail.com</dc:creator>
  <cp:lastModifiedBy>paromita.jnu@gmail.com</cp:lastModifiedBy>
  <cp:revision>3</cp:revision>
  <dcterms:created xsi:type="dcterms:W3CDTF">2021-06-07T04:27:51Z</dcterms:created>
  <dcterms:modified xsi:type="dcterms:W3CDTF">2021-06-07T05:06:39Z</dcterms:modified>
</cp:coreProperties>
</file>