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E965-D052-E946-ABB1-45186DA4C61F}"/>
              </a:ext>
            </a:extLst>
          </p:cNvPr>
          <p:cNvSpPr>
            <a:spLocks noGrp="1"/>
          </p:cNvSpPr>
          <p:nvPr>
            <p:ph type="ctrTitle"/>
          </p:nvPr>
        </p:nvSpPr>
        <p:spPr/>
        <p:txBody>
          <a:bodyPr/>
          <a:lstStyle/>
          <a:p>
            <a:r>
              <a:rPr lang="en-US"/>
              <a:t>New public administration</a:t>
            </a:r>
          </a:p>
        </p:txBody>
      </p:sp>
      <p:sp>
        <p:nvSpPr>
          <p:cNvPr id="3" name="Subtitle 2">
            <a:extLst>
              <a:ext uri="{FF2B5EF4-FFF2-40B4-BE49-F238E27FC236}">
                <a16:creationId xmlns:a16="http://schemas.microsoft.com/office/drawing/2014/main" id="{F72320F5-8486-574D-A9D8-9C088D840D44}"/>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73275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9FA9-05CD-BF43-89F1-80152DADA8D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A7D2E3A-D0A8-BC47-803D-88F1ABF82D2B}"/>
              </a:ext>
            </a:extLst>
          </p:cNvPr>
          <p:cNvSpPr>
            <a:spLocks noGrp="1"/>
          </p:cNvSpPr>
          <p:nvPr>
            <p:ph idx="1"/>
          </p:nvPr>
        </p:nvSpPr>
        <p:spPr/>
        <p:txBody>
          <a:bodyPr/>
          <a:lstStyle/>
          <a:p>
            <a:r>
              <a:rPr lang="en-US" dirty="0"/>
              <a:t>The concept of new public administration emerged in the late 1960s in USA. During that time the </a:t>
            </a:r>
            <a:r>
              <a:rPr lang="en-US" dirty="0" err="1"/>
              <a:t>american</a:t>
            </a:r>
            <a:r>
              <a:rPr lang="en-US" dirty="0"/>
              <a:t> society was on the verge of disruption and breakdown. There was increasing protests due to the war in Vietnam, environmental pollution, racial tension etc. Public Administration as a discipline was also shaken by the social turbulence, thus gave rise to new public administration. This was a movement by the young scholars in the field.</a:t>
            </a:r>
          </a:p>
          <a:p>
            <a:r>
              <a:rPr lang="en-US" dirty="0"/>
              <a:t>Also the traditional dogmas of public administration such as efficiency and economy were considered to be inadequate. It focused on ‘man,’ as an essential aspect of public administration., and all administrative activities cannot be put to the test if efficiency. So they stated that administration needed to be value based. </a:t>
            </a:r>
          </a:p>
        </p:txBody>
      </p:sp>
    </p:spTree>
    <p:extLst>
      <p:ext uri="{BB962C8B-B14F-4D97-AF65-F5344CB8AC3E}">
        <p14:creationId xmlns:p14="http://schemas.microsoft.com/office/powerpoint/2010/main" val="39272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2CE1-A842-644A-A002-5D1CAF04E891}"/>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AEC2ACB-83D0-A7B0-59C6-33B48C3C727F}"/>
              </a:ext>
            </a:extLst>
          </p:cNvPr>
          <p:cNvSpPr>
            <a:spLocks noGrp="1"/>
          </p:cNvSpPr>
          <p:nvPr>
            <p:ph idx="1"/>
          </p:nvPr>
        </p:nvSpPr>
        <p:spPr/>
        <p:txBody>
          <a:bodyPr/>
          <a:lstStyle/>
          <a:p>
            <a:r>
              <a:rPr lang="en-US" dirty="0"/>
              <a:t>The new public administration is the perspective of the young scholars that emerged from the </a:t>
            </a:r>
            <a:r>
              <a:rPr lang="en-US" dirty="0" err="1"/>
              <a:t>Minnowbrook</a:t>
            </a:r>
            <a:r>
              <a:rPr lang="en-US" dirty="0"/>
              <a:t> Conference held in 1967. The major credit of the movement goes to Dwight </a:t>
            </a:r>
            <a:r>
              <a:rPr lang="en-US" dirty="0" err="1"/>
              <a:t>waldo</a:t>
            </a:r>
            <a:r>
              <a:rPr lang="en-US" dirty="0"/>
              <a:t>. The two important works to this are by Frank Marini- ‘ Towards a new public administration,’ and Dwight Waldo- ‘Public administration in a time of turbulence.’</a:t>
            </a:r>
          </a:p>
        </p:txBody>
      </p:sp>
    </p:spTree>
    <p:extLst>
      <p:ext uri="{BB962C8B-B14F-4D97-AF65-F5344CB8AC3E}">
        <p14:creationId xmlns:p14="http://schemas.microsoft.com/office/powerpoint/2010/main" val="401985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7BF9-864C-8245-90D9-AB8AD57EDFF0}"/>
              </a:ext>
            </a:extLst>
          </p:cNvPr>
          <p:cNvSpPr>
            <a:spLocks noGrp="1"/>
          </p:cNvSpPr>
          <p:nvPr>
            <p:ph type="title"/>
          </p:nvPr>
        </p:nvSpPr>
        <p:spPr/>
        <p:txBody>
          <a:bodyPr/>
          <a:lstStyle/>
          <a:p>
            <a:r>
              <a:rPr lang="en-US" dirty="0"/>
              <a:t>Honey Report, 1967</a:t>
            </a:r>
          </a:p>
        </p:txBody>
      </p:sp>
      <p:sp>
        <p:nvSpPr>
          <p:cNvPr id="3" name="Content Placeholder 2">
            <a:extLst>
              <a:ext uri="{FF2B5EF4-FFF2-40B4-BE49-F238E27FC236}">
                <a16:creationId xmlns:a16="http://schemas.microsoft.com/office/drawing/2014/main" id="{B314DEC6-60C6-C24B-BB91-CDCAFD9E87B2}"/>
              </a:ext>
            </a:extLst>
          </p:cNvPr>
          <p:cNvSpPr>
            <a:spLocks noGrp="1"/>
          </p:cNvSpPr>
          <p:nvPr>
            <p:ph idx="1"/>
          </p:nvPr>
        </p:nvSpPr>
        <p:spPr/>
        <p:txBody>
          <a:bodyPr/>
          <a:lstStyle/>
          <a:p>
            <a:r>
              <a:rPr lang="en-US" dirty="0"/>
              <a:t>Honey report on higher education 1967- it identified three problems confronting the discipline: inadequate funds for the discipline, uncertainty and confusion over the status of the discipline, lack of communication between scholars and administrators. </a:t>
            </a:r>
          </a:p>
          <a:p>
            <a:r>
              <a:rPr lang="en-US" dirty="0"/>
              <a:t>The report also suggested that public administration as a subject should be linked to governmental processes. It also stated that facilities were needed to be provided for the scholars of public administration.</a:t>
            </a:r>
          </a:p>
        </p:txBody>
      </p:sp>
    </p:spTree>
    <p:extLst>
      <p:ext uri="{BB962C8B-B14F-4D97-AF65-F5344CB8AC3E}">
        <p14:creationId xmlns:p14="http://schemas.microsoft.com/office/powerpoint/2010/main" val="108365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F286-FD01-D540-88B3-03726F1495F9}"/>
              </a:ext>
            </a:extLst>
          </p:cNvPr>
          <p:cNvSpPr>
            <a:spLocks noGrp="1"/>
          </p:cNvSpPr>
          <p:nvPr>
            <p:ph type="title"/>
          </p:nvPr>
        </p:nvSpPr>
        <p:spPr/>
        <p:txBody>
          <a:bodyPr/>
          <a:lstStyle/>
          <a:p>
            <a:r>
              <a:rPr lang="en-US" dirty="0"/>
              <a:t>Philadelphia conference, 1967</a:t>
            </a:r>
          </a:p>
        </p:txBody>
      </p:sp>
      <p:sp>
        <p:nvSpPr>
          <p:cNvPr id="3" name="Content Placeholder 2">
            <a:extLst>
              <a:ext uri="{FF2B5EF4-FFF2-40B4-BE49-F238E27FC236}">
                <a16:creationId xmlns:a16="http://schemas.microsoft.com/office/drawing/2014/main" id="{EE9059A1-E689-1540-82A3-FC2978615FF5}"/>
              </a:ext>
            </a:extLst>
          </p:cNvPr>
          <p:cNvSpPr>
            <a:spLocks noGrp="1"/>
          </p:cNvSpPr>
          <p:nvPr>
            <p:ph idx="1"/>
          </p:nvPr>
        </p:nvSpPr>
        <p:spPr/>
        <p:txBody>
          <a:bodyPr/>
          <a:lstStyle/>
          <a:p>
            <a:r>
              <a:rPr lang="en-US" dirty="0"/>
              <a:t>Philadelphia conference 1967- it criticized the rigidity of public administration and stated that the scope of the subject should be flexible to facilitate its growth. The conference also stated that there was too much emphasis on hierarchy in administration which resulted in rigidities and discouraged innovations. The conference also stated that the discipline of public administration should pay increased attention to social problems such as poverty, unemployment, environmental pollution etc. The conference also stated that the administrators should be trained in professional schools.</a:t>
            </a:r>
          </a:p>
        </p:txBody>
      </p:sp>
    </p:spTree>
    <p:extLst>
      <p:ext uri="{BB962C8B-B14F-4D97-AF65-F5344CB8AC3E}">
        <p14:creationId xmlns:p14="http://schemas.microsoft.com/office/powerpoint/2010/main" val="6199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4E15-F0CA-E140-8079-D927EFED1E17}"/>
              </a:ext>
            </a:extLst>
          </p:cNvPr>
          <p:cNvSpPr>
            <a:spLocks noGrp="1"/>
          </p:cNvSpPr>
          <p:nvPr>
            <p:ph type="title"/>
          </p:nvPr>
        </p:nvSpPr>
        <p:spPr/>
        <p:txBody>
          <a:bodyPr/>
          <a:lstStyle/>
          <a:p>
            <a:r>
              <a:rPr lang="en-US" dirty="0" err="1"/>
              <a:t>Minnowbrook</a:t>
            </a:r>
            <a:r>
              <a:rPr lang="en-US" dirty="0"/>
              <a:t> conference, 1968</a:t>
            </a:r>
          </a:p>
        </p:txBody>
      </p:sp>
      <p:sp>
        <p:nvSpPr>
          <p:cNvPr id="3" name="Content Placeholder 2">
            <a:extLst>
              <a:ext uri="{FF2B5EF4-FFF2-40B4-BE49-F238E27FC236}">
                <a16:creationId xmlns:a16="http://schemas.microsoft.com/office/drawing/2014/main" id="{96EF323E-0B10-B64F-99DE-51FCE433A013}"/>
              </a:ext>
            </a:extLst>
          </p:cNvPr>
          <p:cNvSpPr>
            <a:spLocks noGrp="1"/>
          </p:cNvSpPr>
          <p:nvPr>
            <p:ph idx="1"/>
          </p:nvPr>
        </p:nvSpPr>
        <p:spPr/>
        <p:txBody>
          <a:bodyPr/>
          <a:lstStyle/>
          <a:p>
            <a:r>
              <a:rPr lang="en-US" dirty="0" err="1"/>
              <a:t>Minnowbrook</a:t>
            </a:r>
            <a:r>
              <a:rPr lang="en-US" dirty="0"/>
              <a:t> conference 1968- there was already a thinking that public administration had failed to solve the problems plaguing the </a:t>
            </a:r>
            <a:r>
              <a:rPr lang="en-US" dirty="0" err="1"/>
              <a:t>american</a:t>
            </a:r>
            <a:r>
              <a:rPr lang="en-US" dirty="0"/>
              <a:t> society. There was also thinking that public administration was dominated by the older generations. There was also criticism of the value free approach adopted by public administration. The conference stated that there was a need to promote the causes of the under-</a:t>
            </a:r>
            <a:r>
              <a:rPr lang="en-US" dirty="0" err="1"/>
              <a:t>priviledged</a:t>
            </a:r>
            <a:r>
              <a:rPr lang="en-US" dirty="0"/>
              <a:t> section of the population. Hence they stated that the present state of public administration needs to be improved and it should concern itself with the current social problems.</a:t>
            </a:r>
          </a:p>
        </p:txBody>
      </p:sp>
    </p:spTree>
    <p:extLst>
      <p:ext uri="{BB962C8B-B14F-4D97-AF65-F5344CB8AC3E}">
        <p14:creationId xmlns:p14="http://schemas.microsoft.com/office/powerpoint/2010/main" val="293763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421C-3BB5-ECCE-8DF2-1AD4F6F56C60}"/>
              </a:ext>
            </a:extLst>
          </p:cNvPr>
          <p:cNvSpPr>
            <a:spLocks noGrp="1"/>
          </p:cNvSpPr>
          <p:nvPr>
            <p:ph type="title"/>
          </p:nvPr>
        </p:nvSpPr>
        <p:spPr/>
        <p:txBody>
          <a:bodyPr/>
          <a:lstStyle/>
          <a:p>
            <a:r>
              <a:rPr lang="en-US" dirty="0"/>
              <a:t>Features of New Public Administration</a:t>
            </a:r>
          </a:p>
        </p:txBody>
      </p:sp>
      <p:sp>
        <p:nvSpPr>
          <p:cNvPr id="3" name="Content Placeholder 2">
            <a:extLst>
              <a:ext uri="{FF2B5EF4-FFF2-40B4-BE49-F238E27FC236}">
                <a16:creationId xmlns:a16="http://schemas.microsoft.com/office/drawing/2014/main" id="{528B19A4-DC51-7913-D869-A5F06E9E2B57}"/>
              </a:ext>
            </a:extLst>
          </p:cNvPr>
          <p:cNvSpPr>
            <a:spLocks noGrp="1"/>
          </p:cNvSpPr>
          <p:nvPr>
            <p:ph idx="1"/>
          </p:nvPr>
        </p:nvSpPr>
        <p:spPr/>
        <p:txBody>
          <a:bodyPr>
            <a:normAutofit fontScale="92500"/>
          </a:bodyPr>
          <a:lstStyle/>
          <a:p>
            <a:r>
              <a:rPr lang="en-US" dirty="0"/>
              <a:t>Relevance- previously public administration emphasized on efficiency and economy in administration and did not say about contemporary problems and issues. At the </a:t>
            </a:r>
            <a:r>
              <a:rPr lang="en-US" dirty="0" err="1"/>
              <a:t>Minnowbrook</a:t>
            </a:r>
            <a:r>
              <a:rPr lang="en-US" dirty="0"/>
              <a:t> Conference the participants focused on making public administration relevant to respond to urgent social problems.</a:t>
            </a:r>
          </a:p>
          <a:p>
            <a:r>
              <a:rPr lang="en-US" dirty="0"/>
              <a:t>Values- the new public administration focused on values such as justice, freedom, equality etc. They also emphasized to look after the problems of the weaker sections of the population. Hence it condemned value free social science.</a:t>
            </a:r>
          </a:p>
          <a:p>
            <a:r>
              <a:rPr lang="en-US" dirty="0"/>
              <a:t>Social Equity- this means that administrators should be champions of the under- privileged section of the population.</a:t>
            </a:r>
          </a:p>
          <a:p>
            <a:r>
              <a:rPr lang="en-US" dirty="0"/>
              <a:t>Change- the new public administration gave emphasis to innovations and change by introducing new ideas. Innovations make public administration an important agent of social and economic transformation. </a:t>
            </a:r>
          </a:p>
        </p:txBody>
      </p:sp>
    </p:spTree>
    <p:extLst>
      <p:ext uri="{BB962C8B-B14F-4D97-AF65-F5344CB8AC3E}">
        <p14:creationId xmlns:p14="http://schemas.microsoft.com/office/powerpoint/2010/main" val="276886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6F3C-CD3E-D360-A98F-29588E1FD50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49B8B7A-F3D6-5451-AFE3-3468EFBF1FE0}"/>
              </a:ext>
            </a:extLst>
          </p:cNvPr>
          <p:cNvSpPr>
            <a:spLocks noGrp="1"/>
          </p:cNvSpPr>
          <p:nvPr>
            <p:ph idx="1"/>
          </p:nvPr>
        </p:nvSpPr>
        <p:spPr/>
        <p:txBody>
          <a:bodyPr/>
          <a:lstStyle/>
          <a:p>
            <a:r>
              <a:rPr lang="en-US" dirty="0"/>
              <a:t>Many scholars stated that the issues raised by scholars of new public administration was nothing new and have been raised by scholars from time to time. New public administration contributed greatly deal to the discipline of public administration. The proponents hence were not revolutionary in their approach, but only reformists. Without rejecting the traditional structure of administration they wanted to change its functioning and outlook. </a:t>
            </a:r>
          </a:p>
        </p:txBody>
      </p:sp>
    </p:spTree>
    <p:extLst>
      <p:ext uri="{BB962C8B-B14F-4D97-AF65-F5344CB8AC3E}">
        <p14:creationId xmlns:p14="http://schemas.microsoft.com/office/powerpoint/2010/main" val="215666902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New public administration</vt:lpstr>
      <vt:lpstr>Introduction</vt:lpstr>
      <vt:lpstr>Introduction </vt:lpstr>
      <vt:lpstr>Honey Report, 1967</vt:lpstr>
      <vt:lpstr>Philadelphia conference, 1967</vt:lpstr>
      <vt:lpstr>Minnowbrook conference, 1968</vt:lpstr>
      <vt:lpstr>Features of New Public Administration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public administration</dc:title>
  <dc:creator>paromita.jnu@gmail.com</dc:creator>
  <cp:lastModifiedBy>paromitachakraborty9@gmail.com</cp:lastModifiedBy>
  <cp:revision>5</cp:revision>
  <dcterms:created xsi:type="dcterms:W3CDTF">2021-06-10T14:43:48Z</dcterms:created>
  <dcterms:modified xsi:type="dcterms:W3CDTF">2023-05-12T04:32:25Z</dcterms:modified>
</cp:coreProperties>
</file>