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5/28/2021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5/28/2021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5/28/2021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5/28/2021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5/28/2021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5/28/2021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D94-968F-C14A-AF7A-82913D1B4B17}"/>
              </a:ext>
            </a:extLst>
          </p:cNvPr>
          <p:cNvSpPr>
            <a:spLocks noGrp="1"/>
          </p:cNvSpPr>
          <p:nvPr>
            <p:ph type="ctrTitle"/>
          </p:nvPr>
        </p:nvSpPr>
        <p:spPr/>
        <p:txBody>
          <a:bodyPr/>
          <a:lstStyle/>
          <a:p>
            <a:r>
              <a:rPr lang="en-US"/>
              <a:t>Public Administration and Private Administration</a:t>
            </a:r>
          </a:p>
        </p:txBody>
      </p:sp>
      <p:sp>
        <p:nvSpPr>
          <p:cNvPr id="3" name="Subtitle 2">
            <a:extLst>
              <a:ext uri="{FF2B5EF4-FFF2-40B4-BE49-F238E27FC236}">
                <a16:creationId xmlns:a16="http://schemas.microsoft.com/office/drawing/2014/main" id="{BA62A2BD-E74E-A843-B4F0-259BC14B0A8E}"/>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59668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9DA9-3030-2E45-A15D-F317BF5B95B7}"/>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6DC05C1-E5D7-254B-8BD3-FAF83F1327DF}"/>
              </a:ext>
            </a:extLst>
          </p:cNvPr>
          <p:cNvSpPr>
            <a:spLocks noGrp="1"/>
          </p:cNvSpPr>
          <p:nvPr>
            <p:ph idx="1"/>
          </p:nvPr>
        </p:nvSpPr>
        <p:spPr/>
        <p:txBody>
          <a:bodyPr/>
          <a:lstStyle/>
          <a:p>
            <a:r>
              <a:rPr lang="en-US"/>
              <a:t>The process of management is said to be practised by all kinds of organizations starting from an household to the most complex system of government.</a:t>
            </a:r>
          </a:p>
          <a:p>
            <a:r>
              <a:rPr lang="en-US"/>
              <a:t>There is a school of thought which think that public and private administration are similar and another school states that that both forms of administration are different.</a:t>
            </a:r>
          </a:p>
        </p:txBody>
      </p:sp>
    </p:spTree>
    <p:extLst>
      <p:ext uri="{BB962C8B-B14F-4D97-AF65-F5344CB8AC3E}">
        <p14:creationId xmlns:p14="http://schemas.microsoft.com/office/powerpoint/2010/main" val="316802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C568-0CC0-EB43-9255-4BBF17704839}"/>
              </a:ext>
            </a:extLst>
          </p:cNvPr>
          <p:cNvSpPr>
            <a:spLocks noGrp="1"/>
          </p:cNvSpPr>
          <p:nvPr>
            <p:ph type="title"/>
          </p:nvPr>
        </p:nvSpPr>
        <p:spPr/>
        <p:txBody>
          <a:bodyPr/>
          <a:lstStyle/>
          <a:p>
            <a:r>
              <a:rPr lang="en-US"/>
              <a:t>Similarities</a:t>
            </a:r>
          </a:p>
        </p:txBody>
      </p:sp>
      <p:sp>
        <p:nvSpPr>
          <p:cNvPr id="3" name="Content Placeholder 2">
            <a:extLst>
              <a:ext uri="{FF2B5EF4-FFF2-40B4-BE49-F238E27FC236}">
                <a16:creationId xmlns:a16="http://schemas.microsoft.com/office/drawing/2014/main" id="{C7D78A69-78F8-EF40-9636-94D889F7D938}"/>
              </a:ext>
            </a:extLst>
          </p:cNvPr>
          <p:cNvSpPr>
            <a:spLocks noGrp="1"/>
          </p:cNvSpPr>
          <p:nvPr>
            <p:ph idx="1"/>
          </p:nvPr>
        </p:nvSpPr>
        <p:spPr/>
        <p:txBody>
          <a:bodyPr/>
          <a:lstStyle/>
          <a:p>
            <a:r>
              <a:rPr lang="en-US"/>
              <a:t>Skills- the skills, procedures and techniques are common to both public and private administration. Issues such as accounting, management procedures, purchases are common in both public and private administration.</a:t>
            </a:r>
          </a:p>
          <a:p>
            <a:r>
              <a:rPr lang="en-US"/>
              <a:t>Administrative set up- generally administrative and hierarchical set up is common in both private and public administration. Hence both have an organizational structure, higher and lower status employees and have clear demarcation of work and responsibilities.</a:t>
            </a:r>
          </a:p>
          <a:p>
            <a:r>
              <a:rPr lang="en-US"/>
              <a:t>Public relations- both public and private sectors believe that there should be maximum contact with the masses.</a:t>
            </a:r>
          </a:p>
        </p:txBody>
      </p:sp>
    </p:spTree>
    <p:extLst>
      <p:ext uri="{BB962C8B-B14F-4D97-AF65-F5344CB8AC3E}">
        <p14:creationId xmlns:p14="http://schemas.microsoft.com/office/powerpoint/2010/main" val="161827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4FB1-831A-6941-90E5-D734F003E8BB}"/>
              </a:ext>
            </a:extLst>
          </p:cNvPr>
          <p:cNvSpPr>
            <a:spLocks noGrp="1"/>
          </p:cNvSpPr>
          <p:nvPr>
            <p:ph type="title"/>
          </p:nvPr>
        </p:nvSpPr>
        <p:spPr/>
        <p:txBody>
          <a:bodyPr/>
          <a:lstStyle/>
          <a:p>
            <a:r>
              <a:rPr lang="en-US"/>
              <a:t>Differences</a:t>
            </a:r>
          </a:p>
        </p:txBody>
      </p:sp>
      <p:sp>
        <p:nvSpPr>
          <p:cNvPr id="3" name="Content Placeholder 2">
            <a:extLst>
              <a:ext uri="{FF2B5EF4-FFF2-40B4-BE49-F238E27FC236}">
                <a16:creationId xmlns:a16="http://schemas.microsoft.com/office/drawing/2014/main" id="{58A48488-9DB2-DA48-B6DC-A7070C956C31}"/>
              </a:ext>
            </a:extLst>
          </p:cNvPr>
          <p:cNvSpPr>
            <a:spLocks noGrp="1"/>
          </p:cNvSpPr>
          <p:nvPr>
            <p:ph idx="1"/>
          </p:nvPr>
        </p:nvSpPr>
        <p:spPr/>
        <p:txBody>
          <a:bodyPr/>
          <a:lstStyle/>
          <a:p>
            <a:r>
              <a:rPr lang="en-US"/>
              <a:t>Though public administration has some common ground with private administration however there are certain differences between the two.</a:t>
            </a:r>
          </a:p>
          <a:p>
            <a:r>
              <a:rPr lang="en-US"/>
              <a:t>Political direction- unlike private administration, public administration deals with mostly policy matters. The minister lays down the broad policy outline which is then implemented by the bureaucracy. The administration has to carry out orders from the political executive. This is not the case of private administration.</a:t>
            </a:r>
          </a:p>
          <a:p>
            <a:r>
              <a:rPr lang="en-US"/>
              <a:t>Prestige- public administration enjoys prestige and social status as compared to private administration.</a:t>
            </a:r>
          </a:p>
        </p:txBody>
      </p:sp>
    </p:spTree>
    <p:extLst>
      <p:ext uri="{BB962C8B-B14F-4D97-AF65-F5344CB8AC3E}">
        <p14:creationId xmlns:p14="http://schemas.microsoft.com/office/powerpoint/2010/main" val="339643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2B43-B83F-704F-BAEB-5AA686D4F118}"/>
              </a:ext>
            </a:extLst>
          </p:cNvPr>
          <p:cNvSpPr>
            <a:spLocks noGrp="1"/>
          </p:cNvSpPr>
          <p:nvPr>
            <p:ph type="title"/>
          </p:nvPr>
        </p:nvSpPr>
        <p:spPr/>
        <p:txBody>
          <a:bodyPr/>
          <a:lstStyle/>
          <a:p>
            <a:r>
              <a:rPr lang="en-US"/>
              <a:t>Differences</a:t>
            </a:r>
          </a:p>
        </p:txBody>
      </p:sp>
      <p:sp>
        <p:nvSpPr>
          <p:cNvPr id="3" name="Content Placeholder 2">
            <a:extLst>
              <a:ext uri="{FF2B5EF4-FFF2-40B4-BE49-F238E27FC236}">
                <a16:creationId xmlns:a16="http://schemas.microsoft.com/office/drawing/2014/main" id="{A58E6B12-919C-8B42-8188-B0D6C6494457}"/>
              </a:ext>
            </a:extLst>
          </p:cNvPr>
          <p:cNvSpPr>
            <a:spLocks noGrp="1"/>
          </p:cNvSpPr>
          <p:nvPr>
            <p:ph idx="1"/>
          </p:nvPr>
        </p:nvSpPr>
        <p:spPr/>
        <p:txBody>
          <a:bodyPr/>
          <a:lstStyle/>
          <a:p>
            <a:r>
              <a:rPr lang="en-US"/>
              <a:t>Profit Motive- public administration is service oriented and profit making is not its goal. However private administration is concerned with profit issues.</a:t>
            </a:r>
          </a:p>
          <a:p>
            <a:r>
              <a:rPr lang="en-US"/>
              <a:t>Uniformity of treatment- public administration has uniform principles. It is consistent in procedure and uniform dealing with the public at large. It is not discriminatory to certain sections of people. However in private administration discriminatory treatment is prevalent for the sake of profit.</a:t>
            </a:r>
          </a:p>
          <a:p>
            <a:r>
              <a:rPr lang="en-US"/>
              <a:t>Legal rules and procedures- public administration operates according to laws, rules and regulations. Private administration is free from the constraint of laws and regulations. </a:t>
            </a:r>
          </a:p>
        </p:txBody>
      </p:sp>
    </p:spTree>
    <p:extLst>
      <p:ext uri="{BB962C8B-B14F-4D97-AF65-F5344CB8AC3E}">
        <p14:creationId xmlns:p14="http://schemas.microsoft.com/office/powerpoint/2010/main" val="144449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C2F7-8AF6-E740-BEDC-4488286AC94C}"/>
              </a:ext>
            </a:extLst>
          </p:cNvPr>
          <p:cNvSpPr>
            <a:spLocks noGrp="1"/>
          </p:cNvSpPr>
          <p:nvPr>
            <p:ph type="title"/>
          </p:nvPr>
        </p:nvSpPr>
        <p:spPr/>
        <p:txBody>
          <a:bodyPr/>
          <a:lstStyle/>
          <a:p>
            <a:r>
              <a:rPr lang="en-US"/>
              <a:t>Differences</a:t>
            </a:r>
          </a:p>
        </p:txBody>
      </p:sp>
      <p:sp>
        <p:nvSpPr>
          <p:cNvPr id="3" name="Content Placeholder 2">
            <a:extLst>
              <a:ext uri="{FF2B5EF4-FFF2-40B4-BE49-F238E27FC236}">
                <a16:creationId xmlns:a16="http://schemas.microsoft.com/office/drawing/2014/main" id="{88855406-E9A4-0044-BFEA-8FCA762032F5}"/>
              </a:ext>
            </a:extLst>
          </p:cNvPr>
          <p:cNvSpPr>
            <a:spLocks noGrp="1"/>
          </p:cNvSpPr>
          <p:nvPr>
            <p:ph idx="1"/>
          </p:nvPr>
        </p:nvSpPr>
        <p:spPr/>
        <p:txBody>
          <a:bodyPr>
            <a:normAutofit lnSpcReduction="10000"/>
          </a:bodyPr>
          <a:lstStyle/>
          <a:p>
            <a:r>
              <a:rPr lang="en-US"/>
              <a:t>Essential Service- examples like defense, law and order, education and health are provided by public administration. Any lapse in these services can cause lapse in public life. Private administration on the other hand does not deal with matters of grave importance.</a:t>
            </a:r>
          </a:p>
          <a:p>
            <a:r>
              <a:rPr lang="en-US"/>
              <a:t>Financial Control- public administration is subject to extreme financial control, namely the parliament. This does not exist in private administration.</a:t>
            </a:r>
          </a:p>
          <a:p>
            <a:r>
              <a:rPr lang="en-US"/>
              <a:t>Social issues- public administration looks after the social welfare of the people to promote the weaker sections of the population. Private administration does not operate on social necessity.</a:t>
            </a:r>
          </a:p>
          <a:p>
            <a:r>
              <a:rPr lang="en-US"/>
              <a:t>Public criticism- public administration is much more prone to public criticism, this is not the case with private administration.</a:t>
            </a:r>
          </a:p>
        </p:txBody>
      </p:sp>
    </p:spTree>
    <p:extLst>
      <p:ext uri="{BB962C8B-B14F-4D97-AF65-F5344CB8AC3E}">
        <p14:creationId xmlns:p14="http://schemas.microsoft.com/office/powerpoint/2010/main" val="118266953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Public Administration and Private Administration</vt:lpstr>
      <vt:lpstr>Introduction</vt:lpstr>
      <vt:lpstr>Similarities</vt:lpstr>
      <vt:lpstr>Differences</vt:lpstr>
      <vt:lpstr>Differences</vt:lpstr>
      <vt:lpstr>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Administration and Private Administration</dc:title>
  <dc:creator>paromita.jnu@gmail.com</dc:creator>
  <cp:lastModifiedBy>paromita.jnu@gmail.com</cp:lastModifiedBy>
  <cp:revision>1</cp:revision>
  <dcterms:created xsi:type="dcterms:W3CDTF">2021-05-28T14:07:55Z</dcterms:created>
  <dcterms:modified xsi:type="dcterms:W3CDTF">2021-05-28T14:31:25Z</dcterms:modified>
</cp:coreProperties>
</file>