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DE40-37F5-F041-A2DB-437494022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Hierarchy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D91AF-A8D1-D744-B57A-A4D2B4DE5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83439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6387-362F-2548-85EF-955047EE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2B4C-AB3A-3E40-B71A-8A176478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Hierarchy is one of the core principles if public administration. It was also called the ‘ scalar principle by money and riley. The word hierarchy comes from the greek word meaning ruling structure of religious organizations. </a:t>
            </a:r>
          </a:p>
          <a:p>
            <a:r>
              <a:rPr lang="en-US"/>
              <a:t>Generally the principle of hierarchy is followed due to the inability of one boss of office to supervise a very large number of subordinates. Hierarchy hence refers to the levels of authority in an organization from the board of directors to the workers at the bottom.</a:t>
            </a:r>
          </a:p>
          <a:p>
            <a:r>
              <a:rPr lang="en-US"/>
              <a:t>Hierarchy also means someone possessing authority giving orders to subordinates.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7B0-175F-7847-90D5-A93006AA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a hierarchical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1CEF-70EC-FD4A-9C7E-A01AA36F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Through hierarchy the chief executive is united with his/ her employee. Hence it is a mechanism for organizational integration.</a:t>
            </a:r>
          </a:p>
          <a:p>
            <a:r>
              <a:rPr lang="en-US"/>
              <a:t>It establishes a chain of command that needs to be followed.</a:t>
            </a:r>
          </a:p>
          <a:p>
            <a:r>
              <a:rPr lang="en-US"/>
              <a:t>It is the principal channel of communication, through which information, advice and recommendations are followed.</a:t>
            </a:r>
          </a:p>
          <a:p>
            <a:r>
              <a:rPr lang="en-US"/>
              <a:t>It fixes up responsibility for each member in an organization.</a:t>
            </a:r>
          </a:p>
          <a:p>
            <a:r>
              <a:rPr lang="en-US"/>
              <a:t>Hierarchy enables to fix responsibility in an organization.</a:t>
            </a:r>
          </a:p>
          <a:p>
            <a:r>
              <a:rPr lang="en-US"/>
              <a:t>Hierarchy is also based on the principle of delegation of authority.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5B9B-C4E5-4A4C-888C-DA988384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FAF9-7597-E24B-9808-5617E0AD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principle of hierarchy brings rigidity in an organization. </a:t>
            </a:r>
          </a:p>
          <a:p>
            <a:r>
              <a:rPr lang="en-US"/>
              <a:t>It causes delay and red tape, as every paper has to move step by step for a certain time.</a:t>
            </a:r>
          </a:p>
          <a:p>
            <a:r>
              <a:rPr lang="en-US"/>
              <a:t>In an hierarchical system of organization decisions flow from top to bottom.</a:t>
            </a:r>
          </a:p>
        </p:txBody>
      </p:sp>
    </p:spTree>
    <p:extLst>
      <p:ext uri="{BB962C8B-B14F-4D97-AF65-F5344CB8AC3E}">
        <p14:creationId xmlns:p14="http://schemas.microsoft.com/office/powerpoint/2010/main" val="241978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2DDC-C4C4-5A4A-BEF4-F028EF63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Gangplank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35D7-8D14-D64B-A546-3237D7B5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Henry fayol was aware of the dangers of hierarchical structure. It was proving to be time consuming in cases of people in different departments. Hence the concept of ‘ gangplank’was introduced where such people in different departments but at the same level of hierarchy could communicate with each other directly with the permission of their superiors. </a:t>
            </a:r>
          </a:p>
        </p:txBody>
      </p:sp>
    </p:spTree>
    <p:extLst>
      <p:ext uri="{BB962C8B-B14F-4D97-AF65-F5344CB8AC3E}">
        <p14:creationId xmlns:p14="http://schemas.microsoft.com/office/powerpoint/2010/main" val="2384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7774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Atlas</vt:lpstr>
      <vt:lpstr>Hierarchy</vt:lpstr>
      <vt:lpstr>Concept</vt:lpstr>
      <vt:lpstr>Advantages of a hierarchical structure</vt:lpstr>
      <vt:lpstr>Disadvantages</vt:lpstr>
      <vt:lpstr>Gangplank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</dc:title>
  <dc:creator>paromita.jnu@gmail.com</dc:creator>
  <cp:lastModifiedBy>paromita.jnu@gmail.com</cp:lastModifiedBy>
  <cp:revision>2</cp:revision>
  <dcterms:created xsi:type="dcterms:W3CDTF">2021-02-23T12:07:09Z</dcterms:created>
  <dcterms:modified xsi:type="dcterms:W3CDTF">2021-02-23T12:42:47Z</dcterms:modified>
</cp:coreProperties>
</file>