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97BE-A07E-8343-915E-94C1DC768703}"/>
              </a:ext>
            </a:extLst>
          </p:cNvPr>
          <p:cNvSpPr>
            <a:spLocks noGrp="1"/>
          </p:cNvSpPr>
          <p:nvPr>
            <p:ph type="ctrTitle"/>
          </p:nvPr>
        </p:nvSpPr>
        <p:spPr/>
        <p:txBody>
          <a:bodyPr/>
          <a:lstStyle/>
          <a:p>
            <a:r>
              <a:rPr lang="en-US"/>
              <a:t>Unity of Command</a:t>
            </a:r>
          </a:p>
        </p:txBody>
      </p:sp>
      <p:sp>
        <p:nvSpPr>
          <p:cNvPr id="3" name="Subtitle 2">
            <a:extLst>
              <a:ext uri="{FF2B5EF4-FFF2-40B4-BE49-F238E27FC236}">
                <a16:creationId xmlns:a16="http://schemas.microsoft.com/office/drawing/2014/main" id="{6E55C0C6-B943-8641-9930-07AFCD9DBEF7}"/>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52982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5C96-9D93-F04D-97BC-F882BB68809B}"/>
              </a:ext>
            </a:extLst>
          </p:cNvPr>
          <p:cNvSpPr>
            <a:spLocks noGrp="1"/>
          </p:cNvSpPr>
          <p:nvPr>
            <p:ph type="title"/>
          </p:nvPr>
        </p:nvSpPr>
        <p:spPr/>
        <p:txBody>
          <a:bodyPr/>
          <a:lstStyle/>
          <a:p>
            <a:r>
              <a:rPr lang="en-US"/>
              <a:t>Unity of Command</a:t>
            </a:r>
          </a:p>
        </p:txBody>
      </p:sp>
      <p:sp>
        <p:nvSpPr>
          <p:cNvPr id="3" name="Content Placeholder 2">
            <a:extLst>
              <a:ext uri="{FF2B5EF4-FFF2-40B4-BE49-F238E27FC236}">
                <a16:creationId xmlns:a16="http://schemas.microsoft.com/office/drawing/2014/main" id="{C5CF7E26-8620-274B-B6E9-A1A505E9B1D1}"/>
              </a:ext>
            </a:extLst>
          </p:cNvPr>
          <p:cNvSpPr>
            <a:spLocks noGrp="1"/>
          </p:cNvSpPr>
          <p:nvPr>
            <p:ph idx="1"/>
          </p:nvPr>
        </p:nvSpPr>
        <p:spPr/>
        <p:txBody>
          <a:bodyPr/>
          <a:lstStyle/>
          <a:p>
            <a:r>
              <a:rPr lang="en-US"/>
              <a:t>The term ‘unity of command,’ firstly means that an organization should be integrated under one authority of one head. Secondly means that there should be only one person at the top of an organization. Thirdly means that members of an organization should receive orders from only one superior.</a:t>
            </a:r>
          </a:p>
          <a:p>
            <a:r>
              <a:rPr lang="en-US"/>
              <a:t>Hence through this principle an individual does not have to obey two contradictory commands as this would result in confusion.</a:t>
            </a:r>
          </a:p>
          <a:p>
            <a:r>
              <a:rPr lang="en-US"/>
              <a:t>However the principle has certain difficulties. Primarily administrative and technical functions cannot be combined in the same hands.</a:t>
            </a:r>
          </a:p>
        </p:txBody>
      </p:sp>
    </p:spTree>
    <p:extLst>
      <p:ext uri="{BB962C8B-B14F-4D97-AF65-F5344CB8AC3E}">
        <p14:creationId xmlns:p14="http://schemas.microsoft.com/office/powerpoint/2010/main" val="29083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8AD7-D54D-A647-BE53-6B060125E357}"/>
              </a:ext>
            </a:extLst>
          </p:cNvPr>
          <p:cNvSpPr>
            <a:spLocks noGrp="1"/>
          </p:cNvSpPr>
          <p:nvPr>
            <p:ph type="title"/>
          </p:nvPr>
        </p:nvSpPr>
        <p:spPr/>
        <p:txBody>
          <a:bodyPr/>
          <a:lstStyle/>
          <a:p>
            <a:r>
              <a:rPr lang="en-US"/>
              <a:t>Unity of Command</a:t>
            </a:r>
          </a:p>
        </p:txBody>
      </p:sp>
      <p:sp>
        <p:nvSpPr>
          <p:cNvPr id="3" name="Content Placeholder 2">
            <a:extLst>
              <a:ext uri="{FF2B5EF4-FFF2-40B4-BE49-F238E27FC236}">
                <a16:creationId xmlns:a16="http://schemas.microsoft.com/office/drawing/2014/main" id="{35F19199-CFC2-B540-BB49-5F8DDE463940}"/>
              </a:ext>
            </a:extLst>
          </p:cNvPr>
          <p:cNvSpPr>
            <a:spLocks noGrp="1"/>
          </p:cNvSpPr>
          <p:nvPr>
            <p:ph idx="1"/>
          </p:nvPr>
        </p:nvSpPr>
        <p:spPr/>
        <p:txBody>
          <a:bodyPr/>
          <a:lstStyle/>
          <a:p>
            <a:r>
              <a:rPr lang="en-US"/>
              <a:t>Though the principle of unity of command does not yield the best results. However the principle does create more efficiency.</a:t>
            </a:r>
          </a:p>
        </p:txBody>
      </p:sp>
    </p:spTree>
    <p:extLst>
      <p:ext uri="{BB962C8B-B14F-4D97-AF65-F5344CB8AC3E}">
        <p14:creationId xmlns:p14="http://schemas.microsoft.com/office/powerpoint/2010/main" val="340903537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Unity of Command</vt:lpstr>
      <vt:lpstr>Unity of Command</vt:lpstr>
      <vt:lpstr>Unity of Command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of Command</dc:title>
  <dc:creator>paromita.jnu@gmail.com</dc:creator>
  <cp:lastModifiedBy>paromita.jnu@gmail.com</cp:lastModifiedBy>
  <cp:revision>1</cp:revision>
  <dcterms:created xsi:type="dcterms:W3CDTF">2021-04-29T15:15:01Z</dcterms:created>
  <dcterms:modified xsi:type="dcterms:W3CDTF">2021-04-29T15:23:39Z</dcterms:modified>
</cp:coreProperties>
</file>