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57" r:id="rId4"/>
    <p:sldId id="260" r:id="rId5"/>
    <p:sldId id="281" r:id="rId6"/>
    <p:sldId id="261" r:id="rId7"/>
    <p:sldId id="262" r:id="rId8"/>
    <p:sldId id="283" r:id="rId9"/>
    <p:sldId id="284" r:id="rId10"/>
    <p:sldId id="285" r:id="rId11"/>
    <p:sldId id="282" r:id="rId12"/>
    <p:sldId id="275" r:id="rId13"/>
    <p:sldId id="276" r:id="rId14"/>
    <p:sldId id="277" r:id="rId15"/>
    <p:sldId id="286" r:id="rId16"/>
    <p:sldId id="259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9" r:id="rId28"/>
    <p:sldId id="273" r:id="rId29"/>
    <p:sldId id="274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62" autoAdjust="0"/>
    <p:restoredTop sz="94660"/>
  </p:normalViewPr>
  <p:slideViewPr>
    <p:cSldViewPr>
      <p:cViewPr>
        <p:scale>
          <a:sx n="75" d="100"/>
          <a:sy n="75" d="100"/>
        </p:scale>
        <p:origin x="-3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19C8D9-AF71-43C8-A846-0BDD395437D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32435C-B897-47F1-8ABA-9E2406769D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Math Day 2015</a:t>
            </a:r>
          </a:p>
          <a:p>
            <a:pPr algn="r"/>
            <a:r>
              <a:rPr lang="en-US" dirty="0" smtClean="0"/>
              <a:t>Kristin DeVleming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64008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Density?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Volume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of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Spheres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Volume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of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Box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16√2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6400800" cy="4572000"/>
              </a:xfrm>
              <a:blipFill rotWithShape="1">
                <a:blip r:embed="rId2"/>
                <a:stretch>
                  <a:fillRect l="-1429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2800"/>
            <a:ext cx="2667000" cy="27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Density of FCC: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D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≈0.74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500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2828925" cy="2876550"/>
          </a:xfrm>
        </p:spPr>
      </p:pic>
      <p:sp>
        <p:nvSpPr>
          <p:cNvPr id="6" name="TextBox 5"/>
          <p:cNvSpPr txBox="1"/>
          <p:nvPr/>
        </p:nvSpPr>
        <p:spPr>
          <a:xfrm>
            <a:off x="533400" y="51237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Is this the best we can do???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00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6477000" cy="4943905"/>
          </a:xfrm>
        </p:spPr>
      </p:pic>
    </p:spTree>
    <p:extLst>
      <p:ext uri="{BB962C8B-B14F-4D97-AF65-F5344CB8AC3E}">
        <p14:creationId xmlns:p14="http://schemas.microsoft.com/office/powerpoint/2010/main" val="40100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324600" cy="3962757"/>
          </a:xfrm>
        </p:spPr>
      </p:pic>
    </p:spTree>
    <p:extLst>
      <p:ext uri="{BB962C8B-B14F-4D97-AF65-F5344CB8AC3E}">
        <p14:creationId xmlns:p14="http://schemas.microsoft.com/office/powerpoint/2010/main" val="25292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6049086" cy="316738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6553200" y="2590800"/>
            <a:ext cx="206044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hexagonal close packing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 centered cubic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3467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HCP and FCC have the same density!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2186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572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Kepler Conjecture</a:t>
            </a:r>
            <a:r>
              <a:rPr lang="en-US" i="1" dirty="0"/>
              <a:t>: No packing of </a:t>
            </a:r>
            <a:r>
              <a:rPr lang="en-US" i="1" dirty="0" smtClean="0"/>
              <a:t>spheres </a:t>
            </a:r>
            <a:r>
              <a:rPr lang="en-US" i="1" dirty="0"/>
              <a:t>of the same radius </a:t>
            </a:r>
            <a:r>
              <a:rPr lang="en-US" i="1" dirty="0" smtClean="0"/>
              <a:t>has </a:t>
            </a:r>
            <a:r>
              <a:rPr lang="en-US" i="1" dirty="0"/>
              <a:t>density greater than the face-centered cubic packing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1" b="19455"/>
          <a:stretch/>
        </p:blipFill>
        <p:spPr>
          <a:xfrm>
            <a:off x="1752600" y="2908299"/>
            <a:ext cx="4800600" cy="31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Kepler (1611): </a:t>
            </a:r>
            <a:r>
              <a:rPr lang="en-US" i="1" dirty="0" smtClean="0"/>
              <a:t>The Six-Cornered Snowflake</a:t>
            </a:r>
            <a:endParaRPr lang="en-US" dirty="0" smtClean="0"/>
          </a:p>
          <a:p>
            <a:pPr lvl="1"/>
            <a:r>
              <a:rPr lang="en-US" dirty="0" smtClean="0"/>
              <a:t>Conjectured FCC was densest packing</a:t>
            </a:r>
          </a:p>
          <a:p>
            <a:r>
              <a:rPr lang="en-US" dirty="0" smtClean="0"/>
              <a:t>Gauss (1831): Proved this was densest lattice packing </a:t>
            </a:r>
          </a:p>
          <a:p>
            <a:r>
              <a:rPr lang="en-US" dirty="0" smtClean="0"/>
              <a:t>Hales (1998): Proved this was densest out of all </a:t>
            </a:r>
            <a:r>
              <a:rPr lang="en-US" dirty="0" err="1" smtClean="0"/>
              <a:t>packings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2006: checked proof with </a:t>
            </a:r>
            <a:br>
              <a:rPr lang="en-US" dirty="0" smtClean="0"/>
            </a:br>
            <a:r>
              <a:rPr lang="en-US" dirty="0" smtClean="0"/>
              <a:t>automated proof checking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7000"/>
            <a:ext cx="2590800" cy="22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More Questions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we prove this without using a computer?</a:t>
            </a:r>
          </a:p>
          <a:p>
            <a:endParaRPr lang="en-US" dirty="0" smtClean="0"/>
          </a:p>
          <a:p>
            <a:r>
              <a:rPr lang="en-US" dirty="0" smtClean="0"/>
              <a:t>Can we make sense of sphere packing in other dimensions?</a:t>
            </a:r>
          </a:p>
          <a:p>
            <a:endParaRPr lang="en-US" dirty="0" smtClean="0"/>
          </a:p>
          <a:p>
            <a:r>
              <a:rPr lang="en-US" dirty="0" smtClean="0"/>
              <a:t>What about unequal sphere packing? </a:t>
            </a:r>
          </a:p>
          <a:p>
            <a:endParaRPr lang="en-US" dirty="0" smtClean="0"/>
          </a:p>
          <a:p>
            <a:r>
              <a:rPr lang="en-US" sz="4000" dirty="0" smtClean="0"/>
              <a:t>WHY DO WE CARE?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03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Matter is made up of </a:t>
            </a:r>
            <a:r>
              <a:rPr lang="en-US" i="1" dirty="0" smtClean="0"/>
              <a:t>atoms </a:t>
            </a:r>
            <a:r>
              <a:rPr lang="en-US" dirty="0" smtClean="0"/>
              <a:t>which are roughly spherical</a:t>
            </a:r>
          </a:p>
          <a:p>
            <a:endParaRPr lang="en-US" dirty="0" smtClean="0"/>
          </a:p>
          <a:p>
            <a:r>
              <a:rPr lang="en-US" i="1" dirty="0" smtClean="0"/>
              <a:t>Crystals</a:t>
            </a:r>
            <a:r>
              <a:rPr lang="en-US" dirty="0" smtClean="0"/>
              <a:t> are made up of atoms arranged in a repeated pattern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0200"/>
            <a:ext cx="3398116" cy="4312994"/>
          </a:xfrm>
        </p:spPr>
      </p:pic>
    </p:spTree>
    <p:extLst>
      <p:ext uri="{BB962C8B-B14F-4D97-AF65-F5344CB8AC3E}">
        <p14:creationId xmlns:p14="http://schemas.microsoft.com/office/powerpoint/2010/main" val="17553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53000" y="21775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Diamond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6" y="1724771"/>
            <a:ext cx="2934878" cy="185662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381">
            <a:off x="4060087" y="2793261"/>
            <a:ext cx="4259025" cy="3194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5105">
            <a:off x="1011852" y="3821663"/>
            <a:ext cx="2761745" cy="15707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94695"/>
            <a:ext cx="2262899" cy="1851173"/>
          </a:xfrm>
        </p:spPr>
      </p:pic>
      <p:sp>
        <p:nvSpPr>
          <p:cNvPr id="11" name="TextBox 10"/>
          <p:cNvSpPr txBox="1"/>
          <p:nvPr/>
        </p:nvSpPr>
        <p:spPr>
          <a:xfrm>
            <a:off x="609600" y="575446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I have a big box, how many oranges can I fit in it?  How do I arrange the oranges to get the most in the box?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7809"/>
            <a:ext cx="7696200" cy="27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6172200" cy="352999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1676400"/>
            <a:ext cx="75438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Graphite and diamond have the same chemical structure (C), but different sphere packing arrangements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Graphite has its atoms arranged is hexagonal sheets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Sheets can move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from side to side: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Easy to break 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“Sea of electrons”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between layers: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Conducts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electricity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860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Diamond has its atoms arranged in a tetrahedral pattern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0" r="50000" b="6625"/>
          <a:stretch/>
        </p:blipFill>
        <p:spPr>
          <a:xfrm>
            <a:off x="685800" y="2362200"/>
            <a:ext cx="3962400" cy="378629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1834218"/>
            <a:ext cx="4191000" cy="5026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/>
          </a:p>
          <a:p>
            <a:r>
              <a:rPr lang="en-US" dirty="0" smtClean="0"/>
              <a:t>Each atom has 4 neighbors: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No free electrons,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insulator </a:t>
            </a:r>
          </a:p>
          <a:p>
            <a:pPr marL="0" indent="0">
              <a:buFont typeface="Wingdings"/>
              <a:buNone/>
            </a:pPr>
            <a:endParaRPr lang="en-US" i="1" dirty="0" smtClean="0"/>
          </a:p>
          <a:p>
            <a:r>
              <a:rPr lang="en-US" dirty="0" smtClean="0"/>
              <a:t>To move one atom, must move the surrounding ones: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Very hard </a:t>
            </a: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Crystallography: determining how atoms are arranged in a crystal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8480"/>
            <a:ext cx="6248400" cy="4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identify sphere packing structures with crystallography techniques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590800"/>
            <a:ext cx="4648200" cy="39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Error Correcting Codes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1"/>
          <a:stretch/>
        </p:blipFill>
        <p:spPr>
          <a:xfrm>
            <a:off x="4648200" y="2362200"/>
            <a:ext cx="3657600" cy="334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2" t="32986" r="10417" b="60764"/>
          <a:stretch/>
        </p:blipFill>
        <p:spPr>
          <a:xfrm>
            <a:off x="7863840" y="3566160"/>
            <a:ext cx="266700" cy="228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787640" y="3429000"/>
            <a:ext cx="44196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 each letter a “code word” </a:t>
            </a:r>
          </a:p>
          <a:p>
            <a:r>
              <a:rPr lang="en-US" dirty="0" smtClean="0"/>
              <a:t>Make sure code words have at least 2</a:t>
            </a:r>
            <a:r>
              <a:rPr lang="en-US" i="1" dirty="0" smtClean="0"/>
              <a:t>r </a:t>
            </a:r>
            <a:r>
              <a:rPr lang="en-US" dirty="0" smtClean="0"/>
              <a:t>differences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code word: 110  		 point (1,1,0); center of 				 sphere with radius </a:t>
            </a:r>
            <a:r>
              <a:rPr lang="en-US" i="1" dirty="0" smtClean="0"/>
              <a:t>r 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36576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word: 110  		 point (1,1,0); center of 				 sphere with radius </a:t>
            </a:r>
            <a:r>
              <a:rPr lang="en-US" i="1" dirty="0"/>
              <a:t>r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code word is in a (unique) sphere, spheres don’t overlap </a:t>
            </a:r>
          </a:p>
          <a:p>
            <a:r>
              <a:rPr lang="en-US" dirty="0" smtClean="0"/>
              <a:t>If we make less than </a:t>
            </a:r>
            <a:r>
              <a:rPr lang="en-US" i="1" dirty="0" smtClean="0"/>
              <a:t>r </a:t>
            </a:r>
            <a:r>
              <a:rPr lang="en-US" dirty="0" smtClean="0"/>
              <a:t>errors, the code word with errors is still in the same sphere, so …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If the code word is sent with less than </a:t>
            </a:r>
            <a:r>
              <a:rPr lang="en-US" dirty="0" smtClean="0"/>
              <a:t>r </a:t>
            </a:r>
            <a:r>
              <a:rPr lang="en-US" i="1" dirty="0" smtClean="0"/>
              <a:t>errors, we can correct it!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8288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questions, hard answers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 world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More Questions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we do “sphere packing” with other shapes? </a:t>
            </a:r>
          </a:p>
          <a:p>
            <a:endParaRPr lang="en-US" dirty="0" smtClean="0"/>
          </a:p>
          <a:p>
            <a:r>
              <a:rPr lang="en-US" dirty="0" smtClean="0"/>
              <a:t>Where else does sphere packing appear in the “real world”?</a:t>
            </a:r>
          </a:p>
          <a:p>
            <a:endParaRPr lang="en-US" dirty="0" smtClean="0"/>
          </a:p>
          <a:p>
            <a:r>
              <a:rPr lang="en-US" dirty="0" smtClean="0"/>
              <a:t>Can we say anything about random sphere packing? </a:t>
            </a:r>
          </a:p>
        </p:txBody>
      </p:sp>
    </p:spTree>
    <p:extLst>
      <p:ext uri="{BB962C8B-B14F-4D97-AF65-F5344CB8AC3E}">
        <p14:creationId xmlns:p14="http://schemas.microsoft.com/office/powerpoint/2010/main" val="14820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Sphere Packing?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Arrangement of non-overlapping spheres in some containing space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dirty="0" smtClean="0"/>
              <a:t>Equal</a:t>
            </a:r>
          </a:p>
          <a:p>
            <a:r>
              <a:rPr lang="en-US" dirty="0" smtClean="0"/>
              <a:t>Unequal</a:t>
            </a:r>
          </a:p>
          <a:p>
            <a:r>
              <a:rPr lang="en-US" dirty="0" smtClean="0"/>
              <a:t>Regular</a:t>
            </a:r>
          </a:p>
          <a:p>
            <a:r>
              <a:rPr lang="en-US" dirty="0" smtClean="0"/>
              <a:t>Irregular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62021"/>
            <a:ext cx="3657600" cy="3248358"/>
          </a:xfrm>
        </p:spPr>
      </p:pic>
    </p:spTree>
    <p:extLst>
      <p:ext uri="{BB962C8B-B14F-4D97-AF65-F5344CB8AC3E}">
        <p14:creationId xmlns:p14="http://schemas.microsoft.com/office/powerpoint/2010/main" val="19477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More Questions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questions do YOU have? </a:t>
            </a:r>
          </a:p>
        </p:txBody>
      </p:sp>
    </p:spTree>
    <p:extLst>
      <p:ext uri="{BB962C8B-B14F-4D97-AF65-F5344CB8AC3E}">
        <p14:creationId xmlns:p14="http://schemas.microsoft.com/office/powerpoint/2010/main" val="26523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get the most oranges in the box?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“Densest” sphere packing?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2665476" cy="266547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71600" y="4724398"/>
                <a:ext cx="5867400" cy="1028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/>
                        <m:t>Density</m:t>
                      </m:r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/>
                            <m:t>Volume</m:t>
                          </m:r>
                          <m:r>
                            <a:rPr lang="en-US" sz="3200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/>
                            <m:t>of</m:t>
                          </m:r>
                          <m:r>
                            <a:rPr lang="en-US" sz="3200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/>
                            <m:t>Spheres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Volume</m:t>
                          </m:r>
                          <m:r>
                            <a:rPr lang="en-US" sz="3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Box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24398"/>
                <a:ext cx="5867400" cy="1028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3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248400" cy="3174187"/>
          </a:xfrm>
        </p:spPr>
      </p:pic>
    </p:spTree>
    <p:extLst>
      <p:ext uri="{BB962C8B-B14F-4D97-AF65-F5344CB8AC3E}">
        <p14:creationId xmlns:p14="http://schemas.microsoft.com/office/powerpoint/2010/main" val="8194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“Face Centered Cubic” (FCC)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819400"/>
            <a:ext cx="2828925" cy="28765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063586" cy="3063586"/>
          </a:xfrm>
        </p:spPr>
      </p:pic>
      <p:sp>
        <p:nvSpPr>
          <p:cNvPr id="9" name="TextBox 8"/>
          <p:cNvSpPr txBox="1"/>
          <p:nvPr/>
        </p:nvSpPr>
        <p:spPr>
          <a:xfrm>
            <a:off x="566739" y="5725180"/>
            <a:ext cx="476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density of FCC?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51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2828925" cy="287655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2971800" y="2286000"/>
            <a:ext cx="21336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7145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 half spheres (one on each face)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2800" y="3657600"/>
            <a:ext cx="1524000" cy="1084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316590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1/8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spheres (one on each corner)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953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Total = 4 spheres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0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905000"/>
            <a:ext cx="3381375" cy="33813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each sphere has radius 1, then we can find the side length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of the cube: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 for </a:t>
                </a:r>
                <a:r>
                  <a:rPr lang="en-US" i="1" dirty="0" smtClean="0"/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to get: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=2√2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blipFill rotWithShape="1">
                <a:blip r:embed="rId3"/>
                <a:stretch>
                  <a:fillRect l="-2667" t="-933" r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Packing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Volume of a sphere?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Volume of a cube?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=2√2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16√2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500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2" y="2447925"/>
            <a:ext cx="2828925" cy="2876550"/>
          </a:xfrm>
        </p:spPr>
      </p:pic>
    </p:spTree>
    <p:extLst>
      <p:ext uri="{BB962C8B-B14F-4D97-AF65-F5344CB8AC3E}">
        <p14:creationId xmlns:p14="http://schemas.microsoft.com/office/powerpoint/2010/main" val="36610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986</TotalTime>
  <Words>597</Words>
  <Application>Microsoft Office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Sphere Packing</vt:lpstr>
      <vt:lpstr>Motivation</vt:lpstr>
      <vt:lpstr>What is Sphere Packing?</vt:lpstr>
      <vt:lpstr>Sphere Packing</vt:lpstr>
      <vt:lpstr>Sphere Packing </vt:lpstr>
      <vt:lpstr>Sphere Packing </vt:lpstr>
      <vt:lpstr>Sphere Packing</vt:lpstr>
      <vt:lpstr>Sphere Packing</vt:lpstr>
      <vt:lpstr>Sphere Packing </vt:lpstr>
      <vt:lpstr>Sphere Packing </vt:lpstr>
      <vt:lpstr>Sphere Packing</vt:lpstr>
      <vt:lpstr>Sphere Packing </vt:lpstr>
      <vt:lpstr>Sphere Packing</vt:lpstr>
      <vt:lpstr>Sphere Packing </vt:lpstr>
      <vt:lpstr>Sphere Packing </vt:lpstr>
      <vt:lpstr>History </vt:lpstr>
      <vt:lpstr>More Questions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</vt:lpstr>
      <vt:lpstr>Sphere Packing</vt:lpstr>
      <vt:lpstr>More Questions</vt:lpstr>
      <vt:lpstr>More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 Packing</dc:title>
  <dc:creator>Kristin DeVleming</dc:creator>
  <cp:lastModifiedBy>Kristin DeVleming</cp:lastModifiedBy>
  <cp:revision>21</cp:revision>
  <dcterms:created xsi:type="dcterms:W3CDTF">2015-03-23T01:16:09Z</dcterms:created>
  <dcterms:modified xsi:type="dcterms:W3CDTF">2015-03-23T17:42:22Z</dcterms:modified>
</cp:coreProperties>
</file>