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6666"/>
    <a:srgbClr val="A2CFBF"/>
    <a:srgbClr val="008080"/>
    <a:srgbClr val="F9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3528-56EA-4C0E-AB95-CBBE88F4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4EAE7-C376-4B22-BB23-D3B4211E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18A0-C7B7-403B-BB36-DB8ECA8C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70C8-B3E4-4DA2-874C-D3C48BF3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8774-D2B3-4E45-92F1-A1006C0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D44-B17B-4F19-9F5B-5DF12FBF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2FD75-1B6F-4D4B-A4FC-5F854B41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AB16-EB87-4978-9A71-FB97F11C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70F0-80F6-44DB-A466-D1B23807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3898-A6B2-4AEA-9E67-E0AE0102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18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5AA4A-F10B-4E19-999D-B44D822EE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20C25-9CB4-46D6-A4E8-D7B2AB645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EB1-6DA5-4793-BE15-C2C9DE8F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6669-84AD-4F19-A8C2-62FCBA45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082D-D493-4107-9D89-D1088C5D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709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4C4-99C8-4BFB-BE8E-0B75A25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7F8-629C-4D1A-8125-A0E205FB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FC08-AF60-4367-BCC8-ECA705A7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3108-B9F2-4EA8-BCFA-28D5FEDA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327B-B69F-47E0-A70B-5A2B060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78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5D9-8068-474F-9AF2-6A78EDC3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C1D2-0D04-4114-8B85-6BE74193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70B0-D10D-4A6E-9438-FC63961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9F9-1285-4157-879C-5CD62EFD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3C85-948C-407B-BA04-559CF812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93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5776-786D-4361-AC36-3066B6B0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8FF7-DBD8-4DF8-AACB-7962F33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4A20-A6B2-40C4-B894-4C0ABFAA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62A0-DF97-409D-B010-25555109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AE2E-C390-4E3C-B641-148A05B3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4E83-B14A-4487-8EFD-CAC61E37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58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17D1-D5AE-44B3-9EB6-F2183606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2BEA-BF51-4FA4-A648-08E712C1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124B3-A075-47E2-AB23-1399E47E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0C5AF-1287-4B7E-86CD-7D6260643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B16A8-4381-45B6-B32A-476C7D76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396F-3247-487D-92B5-31ABF83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90CB-60CE-4241-9E12-EF3DA552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E3B8-DCE3-4B4F-B462-11008327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936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5055-8C5E-4127-8B26-17016EEC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3E662-D886-4008-8E50-E27B5DE1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A22ED-2893-43A3-8D4E-0251416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BAD3-AE3A-4DAA-A38A-AA229FD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47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1D733-259D-4266-BB6F-F35B3A88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2919D-54D7-43D3-9372-0C9A3957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FB27-4FAB-484E-BA18-DCCB901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9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1822-DEBD-450D-BF2E-8DE35025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077C-3F51-4F25-A6C8-BC3CE011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1927-4AE2-49DF-B62F-4A33E5B5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AFD1-669B-470C-9E7D-A0857BDF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E72B-E279-49D5-A1A8-D5D51C4D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4681-D003-478E-A2CF-456131B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8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00E8-B84D-4924-B0A8-11336AC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640DB-8671-407F-8F49-77FE55225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CCEB-961A-4D2C-989D-B75889C0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D6D6-3B90-4D4D-B68C-BE24C64F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2202F-72FE-4B8E-AD98-63A4C8D1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DD57-9B9E-4B7A-B17A-49008275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75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EE543-4049-4403-972B-AA3923DA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33D5-B113-43FE-A43A-FBE1B845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7EF7-CDDC-4FF3-9A55-FDB29624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8784-BCEB-4AD3-A160-DE5823CF876C}" type="datetimeFigureOut">
              <a:rPr lang="en-PH" smtClean="0"/>
              <a:t>23/04/2022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2226-5BD0-456B-BAB3-951EF96D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3965-C14A-4068-8FE1-357F156B3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C237-50C5-45A8-BC3B-AFC721F1812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4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E9CF2-D643-4AA8-BBED-2A196AD04BDB}"/>
              </a:ext>
            </a:extLst>
          </p:cNvPr>
          <p:cNvSpPr/>
          <p:nvPr/>
        </p:nvSpPr>
        <p:spPr>
          <a:xfrm>
            <a:off x="227761" y="107075"/>
            <a:ext cx="3527728" cy="7065251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2228B-3482-4474-9304-185996B855EA}"/>
              </a:ext>
            </a:extLst>
          </p:cNvPr>
          <p:cNvSpPr/>
          <p:nvPr/>
        </p:nvSpPr>
        <p:spPr>
          <a:xfrm>
            <a:off x="232521" y="458231"/>
            <a:ext cx="3512488" cy="1770409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AE2B6-7B2E-461A-944D-FC8FBD2C4BEC}"/>
              </a:ext>
            </a:extLst>
          </p:cNvPr>
          <p:cNvSpPr/>
          <p:nvPr/>
        </p:nvSpPr>
        <p:spPr>
          <a:xfrm>
            <a:off x="227761" y="107075"/>
            <a:ext cx="3527724" cy="338314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50328-E36B-4180-876D-D06742F97365}"/>
              </a:ext>
            </a:extLst>
          </p:cNvPr>
          <p:cNvSpPr/>
          <p:nvPr/>
        </p:nvSpPr>
        <p:spPr>
          <a:xfrm>
            <a:off x="365187" y="175581"/>
            <a:ext cx="561642" cy="190449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5278C-E967-4C70-94FB-C40162638CE2}"/>
              </a:ext>
            </a:extLst>
          </p:cNvPr>
          <p:cNvSpPr/>
          <p:nvPr/>
        </p:nvSpPr>
        <p:spPr>
          <a:xfrm>
            <a:off x="1498694" y="19677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45925A-0C51-4230-A909-BDCD4BEA94D6}"/>
              </a:ext>
            </a:extLst>
          </p:cNvPr>
          <p:cNvSpPr/>
          <p:nvPr/>
        </p:nvSpPr>
        <p:spPr>
          <a:xfrm>
            <a:off x="2041999" y="19160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FEBF91-B7B5-481A-ABF4-91CD1AF0FC8B}"/>
              </a:ext>
            </a:extLst>
          </p:cNvPr>
          <p:cNvSpPr/>
          <p:nvPr/>
        </p:nvSpPr>
        <p:spPr>
          <a:xfrm>
            <a:off x="2606005" y="19160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54F05-DB30-4FB2-8F08-DADCD1A5EDD0}"/>
              </a:ext>
            </a:extLst>
          </p:cNvPr>
          <p:cNvSpPr/>
          <p:nvPr/>
        </p:nvSpPr>
        <p:spPr>
          <a:xfrm>
            <a:off x="3166465" y="183471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2D08A-832B-429A-91C4-81D3DF679605}"/>
              </a:ext>
            </a:extLst>
          </p:cNvPr>
          <p:cNvSpPr/>
          <p:nvPr/>
        </p:nvSpPr>
        <p:spPr>
          <a:xfrm>
            <a:off x="4561578" y="107074"/>
            <a:ext cx="3527728" cy="8335885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55C2-7037-4F4E-994B-0606994FCBEB}"/>
              </a:ext>
            </a:extLst>
          </p:cNvPr>
          <p:cNvSpPr/>
          <p:nvPr/>
        </p:nvSpPr>
        <p:spPr>
          <a:xfrm>
            <a:off x="4561577" y="308673"/>
            <a:ext cx="3527727" cy="1734782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9" name="Picture 4" descr="19 Things Every Man Should Own | Men's Journal">
            <a:extLst>
              <a:ext uri="{FF2B5EF4-FFF2-40B4-BE49-F238E27FC236}">
                <a16:creationId xmlns:a16="http://schemas.microsoft.com/office/drawing/2014/main" id="{D69CF7F8-ED1E-4871-9BB0-0CB1225B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4000" l="9953" r="93839">
                        <a14:foregroundMark x1="55213" y1="8833" x2="55213" y2="7667"/>
                        <a14:foregroundMark x1="89810" y1="54000" x2="87441" y2="71333"/>
                        <a14:foregroundMark x1="87441" y1="71333" x2="52844" y2="68833"/>
                        <a14:foregroundMark x1="52844" y1="68833" x2="29147" y2="78167"/>
                        <a14:foregroundMark x1="29147" y1="78167" x2="11137" y2="68667"/>
                        <a14:foregroundMark x1="11137" y1="68667" x2="11848" y2="68167"/>
                        <a14:foregroundMark x1="70142" y1="75333" x2="52607" y2="86833"/>
                        <a14:foregroundMark x1="52607" y1="86833" x2="52607" y2="86833"/>
                        <a14:foregroundMark x1="41469" y1="81000" x2="76777" y2="89000"/>
                        <a14:foregroundMark x1="76777" y1="89000" x2="50711" y2="87667"/>
                        <a14:foregroundMark x1="50711" y1="87667" x2="29858" y2="91167"/>
                        <a14:foregroundMark x1="29858" y1="91167" x2="62559" y2="88000"/>
                        <a14:foregroundMark x1="62559" y1="88000" x2="64692" y2="87000"/>
                        <a14:foregroundMark x1="64929" y1="93333" x2="41232" y2="93833"/>
                        <a14:foregroundMark x1="41232" y1="93833" x2="75118" y2="94000"/>
                        <a14:foregroundMark x1="93839" y1="72667" x2="90758" y2="75000"/>
                        <a14:foregroundMark x1="63033" y1="8833" x2="63033" y2="8833"/>
                        <a14:foregroundMark x1="62559" y1="8833" x2="59953" y2="8333"/>
                        <a14:foregroundMark x1="64455" y1="11000" x2="58294" y2="6167"/>
                        <a14:foregroundMark x1="66351" y1="10333" x2="61848" y2="6667"/>
                        <a14:foregroundMark x1="61848" y1="7667" x2="58057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74" y="540896"/>
            <a:ext cx="872293" cy="12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750BDE0-E7C1-4A26-AC63-BF7DAF6F5F1E}"/>
              </a:ext>
            </a:extLst>
          </p:cNvPr>
          <p:cNvSpPr/>
          <p:nvPr/>
        </p:nvSpPr>
        <p:spPr>
          <a:xfrm>
            <a:off x="4561578" y="107075"/>
            <a:ext cx="3527724" cy="338314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9A53BF-A649-446D-B4B8-60C786D69BE1}"/>
              </a:ext>
            </a:extLst>
          </p:cNvPr>
          <p:cNvSpPr/>
          <p:nvPr/>
        </p:nvSpPr>
        <p:spPr>
          <a:xfrm>
            <a:off x="4561576" y="2043455"/>
            <a:ext cx="3527728" cy="301770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0232B1-9DB3-4656-A124-78D2BA4BA3AE}"/>
              </a:ext>
            </a:extLst>
          </p:cNvPr>
          <p:cNvSpPr/>
          <p:nvPr/>
        </p:nvSpPr>
        <p:spPr>
          <a:xfrm>
            <a:off x="4730343" y="592320"/>
            <a:ext cx="2161072" cy="33831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CA10FA-1BE5-472D-8A9C-468299BF43BF}"/>
              </a:ext>
            </a:extLst>
          </p:cNvPr>
          <p:cNvSpPr/>
          <p:nvPr/>
        </p:nvSpPr>
        <p:spPr>
          <a:xfrm>
            <a:off x="4699004" y="175581"/>
            <a:ext cx="561642" cy="190449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213E26-F85B-4A33-B3A9-C357CE059804}"/>
              </a:ext>
            </a:extLst>
          </p:cNvPr>
          <p:cNvSpPr/>
          <p:nvPr/>
        </p:nvSpPr>
        <p:spPr>
          <a:xfrm>
            <a:off x="5832511" y="19677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12982E-4672-403D-AFBE-204C8BC5BB3E}"/>
              </a:ext>
            </a:extLst>
          </p:cNvPr>
          <p:cNvSpPr/>
          <p:nvPr/>
        </p:nvSpPr>
        <p:spPr>
          <a:xfrm>
            <a:off x="6375816" y="19160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A0339F-7E2E-44B0-90F7-E9770056277B}"/>
              </a:ext>
            </a:extLst>
          </p:cNvPr>
          <p:cNvSpPr/>
          <p:nvPr/>
        </p:nvSpPr>
        <p:spPr>
          <a:xfrm>
            <a:off x="6939822" y="191605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4EE017-EF7A-49AF-A680-C2EE2ABF1508}"/>
              </a:ext>
            </a:extLst>
          </p:cNvPr>
          <p:cNvSpPr/>
          <p:nvPr/>
        </p:nvSpPr>
        <p:spPr>
          <a:xfrm>
            <a:off x="7500282" y="183471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E5B185-F1F6-40BB-A811-F2ADA641C2C9}"/>
              </a:ext>
            </a:extLst>
          </p:cNvPr>
          <p:cNvSpPr/>
          <p:nvPr/>
        </p:nvSpPr>
        <p:spPr>
          <a:xfrm>
            <a:off x="5064437" y="8120380"/>
            <a:ext cx="2390984" cy="27178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solidFill>
                  <a:schemeClr val="tx1"/>
                </a:solidFill>
              </a:rPr>
              <a:t>©2022 Vener Velasco </a:t>
            </a:r>
          </a:p>
          <a:p>
            <a:pPr algn="ctr"/>
            <a:r>
              <a:rPr lang="en-PH" sz="900" dirty="0">
                <a:solidFill>
                  <a:schemeClr val="tx1"/>
                </a:solidFill>
              </a:rPr>
              <a:t>Made in Philippines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367023-7DF9-4988-A1B6-733985CCD3B5}"/>
              </a:ext>
            </a:extLst>
          </p:cNvPr>
          <p:cNvSpPr/>
          <p:nvPr/>
        </p:nvSpPr>
        <p:spPr>
          <a:xfrm>
            <a:off x="4732460" y="991853"/>
            <a:ext cx="2161072" cy="33831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 </a:t>
            </a:r>
            <a:r>
              <a:rPr lang="en-PH" dirty="0" err="1"/>
              <a:t>Text</a:t>
            </a:r>
            <a:r>
              <a:rPr lang="en-PH" dirty="0"/>
              <a:t> </a:t>
            </a:r>
            <a:r>
              <a:rPr lang="en-PH" dirty="0" err="1"/>
              <a:t>Text</a:t>
            </a:r>
            <a:endParaRPr lang="en-P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991CBA-8D9B-4A54-9A7C-6CE296457978}"/>
              </a:ext>
            </a:extLst>
          </p:cNvPr>
          <p:cNvSpPr/>
          <p:nvPr/>
        </p:nvSpPr>
        <p:spPr>
          <a:xfrm>
            <a:off x="4748828" y="1409633"/>
            <a:ext cx="2161072" cy="549291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Contact</a:t>
            </a:r>
          </a:p>
          <a:p>
            <a:endParaRPr lang="en-PH" sz="1400" dirty="0"/>
          </a:p>
          <a:p>
            <a:endParaRPr lang="en-PH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6408FA-4A50-445E-82BD-0D7CDF42A856}"/>
              </a:ext>
            </a:extLst>
          </p:cNvPr>
          <p:cNvSpPr/>
          <p:nvPr/>
        </p:nvSpPr>
        <p:spPr>
          <a:xfrm>
            <a:off x="4901228" y="1562033"/>
            <a:ext cx="863931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BE89F9-F62B-49E6-AD06-2AECFFCA57EB}"/>
              </a:ext>
            </a:extLst>
          </p:cNvPr>
          <p:cNvSpPr/>
          <p:nvPr/>
        </p:nvSpPr>
        <p:spPr>
          <a:xfrm>
            <a:off x="5874533" y="1562033"/>
            <a:ext cx="863931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D3500A-4D4E-4A5C-A063-A7F95B2CB512}"/>
              </a:ext>
            </a:extLst>
          </p:cNvPr>
          <p:cNvSpPr/>
          <p:nvPr/>
        </p:nvSpPr>
        <p:spPr>
          <a:xfrm>
            <a:off x="4662403" y="2139015"/>
            <a:ext cx="2161072" cy="24275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Work Experience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62F8EB-0167-4975-945B-B2CB830F6F13}"/>
              </a:ext>
            </a:extLst>
          </p:cNvPr>
          <p:cNvSpPr/>
          <p:nvPr/>
        </p:nvSpPr>
        <p:spPr>
          <a:xfrm>
            <a:off x="4748828" y="2501241"/>
            <a:ext cx="3184023" cy="119246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4A9046-3258-4242-815C-89459867C699}"/>
              </a:ext>
            </a:extLst>
          </p:cNvPr>
          <p:cNvSpPr/>
          <p:nvPr/>
        </p:nvSpPr>
        <p:spPr>
          <a:xfrm>
            <a:off x="229969" y="2227587"/>
            <a:ext cx="3512488" cy="1770409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5A26A2-B28E-4132-8FA4-0A5DE566FEFE}"/>
              </a:ext>
            </a:extLst>
          </p:cNvPr>
          <p:cNvSpPr/>
          <p:nvPr/>
        </p:nvSpPr>
        <p:spPr>
          <a:xfrm>
            <a:off x="4754954" y="3761633"/>
            <a:ext cx="3184023" cy="119246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C458D-1766-411D-825D-B39537A1A916}"/>
              </a:ext>
            </a:extLst>
          </p:cNvPr>
          <p:cNvSpPr/>
          <p:nvPr/>
        </p:nvSpPr>
        <p:spPr>
          <a:xfrm>
            <a:off x="4843568" y="2612066"/>
            <a:ext cx="1232309" cy="438532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A5FAEF-8FFB-4B7B-81E3-59B6E61F88D4}"/>
              </a:ext>
            </a:extLst>
          </p:cNvPr>
          <p:cNvSpPr/>
          <p:nvPr/>
        </p:nvSpPr>
        <p:spPr>
          <a:xfrm>
            <a:off x="6170618" y="2608166"/>
            <a:ext cx="1720950" cy="100371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7732F5-48F4-4A2F-A9CC-9C684506C6C3}"/>
              </a:ext>
            </a:extLst>
          </p:cNvPr>
          <p:cNvSpPr/>
          <p:nvPr/>
        </p:nvSpPr>
        <p:spPr>
          <a:xfrm>
            <a:off x="4843568" y="3820194"/>
            <a:ext cx="1232309" cy="438532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3A5AAB-833C-4DD5-9F9C-107599B20344}"/>
              </a:ext>
            </a:extLst>
          </p:cNvPr>
          <p:cNvSpPr/>
          <p:nvPr/>
        </p:nvSpPr>
        <p:spPr>
          <a:xfrm>
            <a:off x="6170618" y="3816294"/>
            <a:ext cx="1720950" cy="100371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8366DD-1AB6-4760-B010-E4732B7ADC40}"/>
              </a:ext>
            </a:extLst>
          </p:cNvPr>
          <p:cNvSpPr/>
          <p:nvPr/>
        </p:nvSpPr>
        <p:spPr>
          <a:xfrm>
            <a:off x="8386139" y="126705"/>
            <a:ext cx="3527728" cy="6402991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EC5691-D759-4603-A5BD-A15E8637B82D}"/>
              </a:ext>
            </a:extLst>
          </p:cNvPr>
          <p:cNvSpPr/>
          <p:nvPr/>
        </p:nvSpPr>
        <p:spPr>
          <a:xfrm>
            <a:off x="8386138" y="328304"/>
            <a:ext cx="3527727" cy="4934576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1" name="Picture 4" descr="19 Things Every Man Should Own | Men's Journal">
            <a:extLst>
              <a:ext uri="{FF2B5EF4-FFF2-40B4-BE49-F238E27FC236}">
                <a16:creationId xmlns:a16="http://schemas.microsoft.com/office/drawing/2014/main" id="{A12F3DB5-0C0E-4188-86A3-25209142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4000" l="9953" r="93839">
                        <a14:foregroundMark x1="55213" y1="8833" x2="55213" y2="7667"/>
                        <a14:foregroundMark x1="89810" y1="54000" x2="87441" y2="71333"/>
                        <a14:foregroundMark x1="87441" y1="71333" x2="52844" y2="68833"/>
                        <a14:foregroundMark x1="52844" y1="68833" x2="29147" y2="78167"/>
                        <a14:foregroundMark x1="29147" y1="78167" x2="11137" y2="68667"/>
                        <a14:foregroundMark x1="11137" y1="68667" x2="11848" y2="68167"/>
                        <a14:foregroundMark x1="70142" y1="75333" x2="52607" y2="86833"/>
                        <a14:foregroundMark x1="52607" y1="86833" x2="52607" y2="86833"/>
                        <a14:foregroundMark x1="41469" y1="81000" x2="76777" y2="89000"/>
                        <a14:foregroundMark x1="76777" y1="89000" x2="50711" y2="87667"/>
                        <a14:foregroundMark x1="50711" y1="87667" x2="29858" y2="91167"/>
                        <a14:foregroundMark x1="29858" y1="91167" x2="62559" y2="88000"/>
                        <a14:foregroundMark x1="62559" y1="88000" x2="64692" y2="87000"/>
                        <a14:foregroundMark x1="64929" y1="93333" x2="41232" y2="93833"/>
                        <a14:foregroundMark x1="41232" y1="93833" x2="75118" y2="94000"/>
                        <a14:foregroundMark x1="93839" y1="72667" x2="90758" y2="75000"/>
                        <a14:foregroundMark x1="63033" y1="8833" x2="63033" y2="8833"/>
                        <a14:foregroundMark x1="62559" y1="8833" x2="59953" y2="8333"/>
                        <a14:foregroundMark x1="64455" y1="11000" x2="58294" y2="6167"/>
                        <a14:foregroundMark x1="66351" y1="10333" x2="61848" y2="6667"/>
                        <a14:foregroundMark x1="61848" y1="7667" x2="58057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835" y="560527"/>
            <a:ext cx="872293" cy="12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92B5282-E0E2-4BCE-AEAC-1BC7CC470BB3}"/>
              </a:ext>
            </a:extLst>
          </p:cNvPr>
          <p:cNvSpPr/>
          <p:nvPr/>
        </p:nvSpPr>
        <p:spPr>
          <a:xfrm>
            <a:off x="8386139" y="126706"/>
            <a:ext cx="3527724" cy="338314"/>
          </a:xfrm>
          <a:prstGeom prst="rect">
            <a:avLst/>
          </a:prstGeom>
          <a:solidFill>
            <a:srgbClr val="F9F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1550B3-3566-41CF-9E6C-45E74287E4E2}"/>
              </a:ext>
            </a:extLst>
          </p:cNvPr>
          <p:cNvSpPr/>
          <p:nvPr/>
        </p:nvSpPr>
        <p:spPr>
          <a:xfrm>
            <a:off x="8554904" y="611951"/>
            <a:ext cx="2161072" cy="33831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Leave me a Message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A69B73-57AE-4F49-87B0-42EAEB8D7A0D}"/>
              </a:ext>
            </a:extLst>
          </p:cNvPr>
          <p:cNvSpPr/>
          <p:nvPr/>
        </p:nvSpPr>
        <p:spPr>
          <a:xfrm>
            <a:off x="8523565" y="195212"/>
            <a:ext cx="561642" cy="190449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A0D71E-93B1-4456-9670-A3FE508867DA}"/>
              </a:ext>
            </a:extLst>
          </p:cNvPr>
          <p:cNvSpPr/>
          <p:nvPr/>
        </p:nvSpPr>
        <p:spPr>
          <a:xfrm>
            <a:off x="9657072" y="216406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B41621-6E40-4BAD-A28A-475C25FDA3DB}"/>
              </a:ext>
            </a:extLst>
          </p:cNvPr>
          <p:cNvSpPr/>
          <p:nvPr/>
        </p:nvSpPr>
        <p:spPr>
          <a:xfrm>
            <a:off x="306708" y="506172"/>
            <a:ext cx="2169264" cy="1622960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113887-1560-41F9-9880-732D19434C05}"/>
              </a:ext>
            </a:extLst>
          </p:cNvPr>
          <p:cNvSpPr/>
          <p:nvPr/>
        </p:nvSpPr>
        <p:spPr>
          <a:xfrm>
            <a:off x="10200377" y="211236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CCF022-74A2-4914-8240-2CA8A0115CB5}"/>
              </a:ext>
            </a:extLst>
          </p:cNvPr>
          <p:cNvSpPr/>
          <p:nvPr/>
        </p:nvSpPr>
        <p:spPr>
          <a:xfrm>
            <a:off x="10764383" y="211236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36F92C-6268-42F4-A41C-DACBFCDCF6B1}"/>
              </a:ext>
            </a:extLst>
          </p:cNvPr>
          <p:cNvSpPr/>
          <p:nvPr/>
        </p:nvSpPr>
        <p:spPr>
          <a:xfrm>
            <a:off x="11324843" y="203102"/>
            <a:ext cx="515599" cy="169254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BFADCE-A9E1-45FD-8B31-4C6B2254BFD1}"/>
              </a:ext>
            </a:extLst>
          </p:cNvPr>
          <p:cNvSpPr/>
          <p:nvPr/>
        </p:nvSpPr>
        <p:spPr>
          <a:xfrm>
            <a:off x="9004885" y="6169827"/>
            <a:ext cx="2390984" cy="27178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solidFill>
                  <a:schemeClr val="tx1"/>
                </a:solidFill>
              </a:rPr>
              <a:t>©2022 Vener Velasco </a:t>
            </a:r>
          </a:p>
          <a:p>
            <a:pPr algn="ctr"/>
            <a:r>
              <a:rPr lang="en-PH" sz="900" dirty="0">
                <a:solidFill>
                  <a:schemeClr val="tx1"/>
                </a:solidFill>
              </a:rPr>
              <a:t>Made in Philippines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423927-98A0-4E7E-B727-7221A894A520}"/>
              </a:ext>
            </a:extLst>
          </p:cNvPr>
          <p:cNvSpPr/>
          <p:nvPr/>
        </p:nvSpPr>
        <p:spPr>
          <a:xfrm>
            <a:off x="8529585" y="1927547"/>
            <a:ext cx="685535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8EA293-6265-43C0-B2C5-D1814DDF24B9}"/>
              </a:ext>
            </a:extLst>
          </p:cNvPr>
          <p:cNvSpPr/>
          <p:nvPr/>
        </p:nvSpPr>
        <p:spPr>
          <a:xfrm>
            <a:off x="2562078" y="467906"/>
            <a:ext cx="1161511" cy="1749456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564A30-9F05-409B-9108-BA4A5F02AC9C}"/>
              </a:ext>
            </a:extLst>
          </p:cNvPr>
          <p:cNvSpPr/>
          <p:nvPr/>
        </p:nvSpPr>
        <p:spPr>
          <a:xfrm>
            <a:off x="8742439" y="2295963"/>
            <a:ext cx="1702041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8507DF-C39F-42C1-907C-11126E13D07F}"/>
              </a:ext>
            </a:extLst>
          </p:cNvPr>
          <p:cNvSpPr/>
          <p:nvPr/>
        </p:nvSpPr>
        <p:spPr>
          <a:xfrm>
            <a:off x="8554904" y="2852205"/>
            <a:ext cx="685535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1DFF9D-7A16-4F8D-8789-C3ABDF8D00EB}"/>
              </a:ext>
            </a:extLst>
          </p:cNvPr>
          <p:cNvSpPr/>
          <p:nvPr/>
        </p:nvSpPr>
        <p:spPr>
          <a:xfrm>
            <a:off x="8784419" y="3220621"/>
            <a:ext cx="1702041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7C5838-AF4D-4EC4-B0D7-9AB3ED96B105}"/>
              </a:ext>
            </a:extLst>
          </p:cNvPr>
          <p:cNvSpPr/>
          <p:nvPr/>
        </p:nvSpPr>
        <p:spPr>
          <a:xfrm>
            <a:off x="407380" y="619571"/>
            <a:ext cx="1981067" cy="321533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Hello there!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C1FC26-0DD6-47FF-B294-D6799AD63091}"/>
              </a:ext>
            </a:extLst>
          </p:cNvPr>
          <p:cNvSpPr/>
          <p:nvPr/>
        </p:nvSpPr>
        <p:spPr>
          <a:xfrm>
            <a:off x="8523565" y="3797032"/>
            <a:ext cx="685535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1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DB20DB-82FF-4279-91F7-70C8765A6DAE}"/>
              </a:ext>
            </a:extLst>
          </p:cNvPr>
          <p:cNvSpPr/>
          <p:nvPr/>
        </p:nvSpPr>
        <p:spPr>
          <a:xfrm>
            <a:off x="8827570" y="4165448"/>
            <a:ext cx="1702041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5D38E9-9C74-42D2-B91B-03A02C407060}"/>
              </a:ext>
            </a:extLst>
          </p:cNvPr>
          <p:cNvSpPr/>
          <p:nvPr/>
        </p:nvSpPr>
        <p:spPr>
          <a:xfrm>
            <a:off x="4661022" y="7289037"/>
            <a:ext cx="1063208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8B4DA9-BC7E-4F66-9D93-233AAB7D5F4C}"/>
              </a:ext>
            </a:extLst>
          </p:cNvPr>
          <p:cNvSpPr/>
          <p:nvPr/>
        </p:nvSpPr>
        <p:spPr>
          <a:xfrm>
            <a:off x="5938632" y="7294785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78CD52-49E6-4ABB-8F4D-197A01151DAD}"/>
              </a:ext>
            </a:extLst>
          </p:cNvPr>
          <p:cNvSpPr/>
          <p:nvPr/>
        </p:nvSpPr>
        <p:spPr>
          <a:xfrm>
            <a:off x="6631466" y="7289037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BAE7F3-53AF-4AEF-B3C6-F7B202856CE2}"/>
              </a:ext>
            </a:extLst>
          </p:cNvPr>
          <p:cNvSpPr/>
          <p:nvPr/>
        </p:nvSpPr>
        <p:spPr>
          <a:xfrm>
            <a:off x="7324300" y="7289037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1515FD-272E-4046-9960-742A4E4EEAF4}"/>
              </a:ext>
            </a:extLst>
          </p:cNvPr>
          <p:cNvSpPr/>
          <p:nvPr/>
        </p:nvSpPr>
        <p:spPr>
          <a:xfrm>
            <a:off x="8513579" y="5365888"/>
            <a:ext cx="1063208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85DF22E-2273-4BB7-B5FC-BBDA4F59F6B0}"/>
              </a:ext>
            </a:extLst>
          </p:cNvPr>
          <p:cNvSpPr/>
          <p:nvPr/>
        </p:nvSpPr>
        <p:spPr>
          <a:xfrm>
            <a:off x="9791189" y="5371636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743A49-3B08-4E2E-8D11-B10F6EC68019}"/>
              </a:ext>
            </a:extLst>
          </p:cNvPr>
          <p:cNvSpPr/>
          <p:nvPr/>
        </p:nvSpPr>
        <p:spPr>
          <a:xfrm>
            <a:off x="10484023" y="5365888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B718B-9276-4D39-968C-39351B9AEC0E}"/>
              </a:ext>
            </a:extLst>
          </p:cNvPr>
          <p:cNvSpPr/>
          <p:nvPr/>
        </p:nvSpPr>
        <p:spPr>
          <a:xfrm>
            <a:off x="11176857" y="5365888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Text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DBAACE3-233D-456C-8442-EA71FB6CF38B}"/>
              </a:ext>
            </a:extLst>
          </p:cNvPr>
          <p:cNvSpPr/>
          <p:nvPr/>
        </p:nvSpPr>
        <p:spPr>
          <a:xfrm>
            <a:off x="4643694" y="5139958"/>
            <a:ext cx="2161072" cy="24275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Trainings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B9AAB0-2A69-4D75-B605-6B9C50C79537}"/>
              </a:ext>
            </a:extLst>
          </p:cNvPr>
          <p:cNvSpPr/>
          <p:nvPr/>
        </p:nvSpPr>
        <p:spPr>
          <a:xfrm>
            <a:off x="9141794" y="4733720"/>
            <a:ext cx="695397" cy="332845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Button</a:t>
            </a:r>
          </a:p>
        </p:txBody>
      </p:sp>
      <p:pic>
        <p:nvPicPr>
          <p:cNvPr id="1026" name="Picture 2" descr="Man Businessman Professional - Free photo on Pixabay">
            <a:extLst>
              <a:ext uri="{FF2B5EF4-FFF2-40B4-BE49-F238E27FC236}">
                <a16:creationId xmlns:a16="http://schemas.microsoft.com/office/drawing/2014/main" id="{F2A89854-741A-43B3-B0E6-581F16B2C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33" y="464485"/>
            <a:ext cx="1220130" cy="1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007DC88-E6D9-407D-9EE2-8A7682ED8F48}"/>
              </a:ext>
            </a:extLst>
          </p:cNvPr>
          <p:cNvSpPr/>
          <p:nvPr/>
        </p:nvSpPr>
        <p:spPr>
          <a:xfrm>
            <a:off x="399747" y="976902"/>
            <a:ext cx="1981067" cy="596367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ysClr val="windowText" lastClr="000000"/>
                </a:solidFill>
              </a:rPr>
              <a:t>I’m VENER VELASCO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90640E-6B83-46A3-AD11-33FC4E104D6C}"/>
              </a:ext>
            </a:extLst>
          </p:cNvPr>
          <p:cNvSpPr/>
          <p:nvPr/>
        </p:nvSpPr>
        <p:spPr>
          <a:xfrm>
            <a:off x="399747" y="1626120"/>
            <a:ext cx="1981067" cy="321533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solidFill>
                  <a:sysClr val="windowText" lastClr="000000"/>
                </a:solidFill>
              </a:rPr>
              <a:t>Chemical Engineer / System Management &amp; Development</a:t>
            </a:r>
          </a:p>
        </p:txBody>
      </p:sp>
      <p:pic>
        <p:nvPicPr>
          <p:cNvPr id="29" name="Picture 4" descr="19 Things Every Man Should Own | Men's Journal">
            <a:extLst>
              <a:ext uri="{FF2B5EF4-FFF2-40B4-BE49-F238E27FC236}">
                <a16:creationId xmlns:a16="http://schemas.microsoft.com/office/drawing/2014/main" id="{461859AC-DB21-4290-8FF2-475DBF6C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4000" l="9953" r="93839">
                        <a14:foregroundMark x1="55213" y1="8833" x2="55213" y2="7667"/>
                        <a14:foregroundMark x1="89810" y1="54000" x2="87441" y2="71333"/>
                        <a14:foregroundMark x1="87441" y1="71333" x2="52844" y2="68833"/>
                        <a14:foregroundMark x1="52844" y1="68833" x2="29147" y2="78167"/>
                        <a14:foregroundMark x1="29147" y1="78167" x2="11137" y2="68667"/>
                        <a14:foregroundMark x1="11137" y1="68667" x2="11848" y2="68167"/>
                        <a14:foregroundMark x1="70142" y1="75333" x2="52607" y2="86833"/>
                        <a14:foregroundMark x1="52607" y1="86833" x2="52607" y2="86833"/>
                        <a14:foregroundMark x1="41469" y1="81000" x2="76777" y2="89000"/>
                        <a14:foregroundMark x1="76777" y1="89000" x2="50711" y2="87667"/>
                        <a14:foregroundMark x1="50711" y1="87667" x2="29858" y2="91167"/>
                        <a14:foregroundMark x1="29858" y1="91167" x2="62559" y2="88000"/>
                        <a14:foregroundMark x1="62559" y1="88000" x2="64692" y2="87000"/>
                        <a14:foregroundMark x1="64929" y1="93333" x2="41232" y2="93833"/>
                        <a14:foregroundMark x1="41232" y1="93833" x2="75118" y2="94000"/>
                        <a14:foregroundMark x1="93839" y1="72667" x2="90758" y2="75000"/>
                        <a14:foregroundMark x1="63033" y1="8833" x2="63033" y2="8833"/>
                        <a14:foregroundMark x1="62559" y1="8833" x2="59953" y2="8333"/>
                        <a14:foregroundMark x1="64455" y1="11000" x2="58294" y2="6167"/>
                        <a14:foregroundMark x1="66351" y1="10333" x2="61848" y2="6667"/>
                        <a14:foregroundMark x1="61848" y1="7667" x2="58057" y2="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8" y="2239008"/>
            <a:ext cx="1220130" cy="17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04CAC17-D1A1-4F14-8DC4-7ABA6DBE7A1B}"/>
              </a:ext>
            </a:extLst>
          </p:cNvPr>
          <p:cNvSpPr/>
          <p:nvPr/>
        </p:nvSpPr>
        <p:spPr>
          <a:xfrm>
            <a:off x="258411" y="2275710"/>
            <a:ext cx="1240283" cy="1673530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BF8D398-9A45-4440-9013-AF4421786E81}"/>
              </a:ext>
            </a:extLst>
          </p:cNvPr>
          <p:cNvSpPr/>
          <p:nvPr/>
        </p:nvSpPr>
        <p:spPr>
          <a:xfrm>
            <a:off x="1515373" y="2289423"/>
            <a:ext cx="2107683" cy="1673530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9F1DB1-28D4-400D-AFD2-27D50F3870B4}"/>
              </a:ext>
            </a:extLst>
          </p:cNvPr>
          <p:cNvSpPr/>
          <p:nvPr/>
        </p:nvSpPr>
        <p:spPr>
          <a:xfrm>
            <a:off x="222310" y="4010225"/>
            <a:ext cx="3512488" cy="1770409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889F28-1CED-465D-BB2D-68B44C346B36}"/>
              </a:ext>
            </a:extLst>
          </p:cNvPr>
          <p:cNvSpPr/>
          <p:nvPr/>
        </p:nvSpPr>
        <p:spPr>
          <a:xfrm>
            <a:off x="479444" y="4142408"/>
            <a:ext cx="781529" cy="99755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Pic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6A23AC-5BC5-45C4-9A65-51368F1993DC}"/>
              </a:ext>
            </a:extLst>
          </p:cNvPr>
          <p:cNvSpPr/>
          <p:nvPr/>
        </p:nvSpPr>
        <p:spPr>
          <a:xfrm>
            <a:off x="485136" y="5296849"/>
            <a:ext cx="2932098" cy="342856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Text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C7F7B8-5D2F-4048-9B3B-8C778457831F}"/>
              </a:ext>
            </a:extLst>
          </p:cNvPr>
          <p:cNvSpPr/>
          <p:nvPr/>
        </p:nvSpPr>
        <p:spPr>
          <a:xfrm>
            <a:off x="1593434" y="2354207"/>
            <a:ext cx="1528170" cy="438532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>
                <a:solidFill>
                  <a:srgbClr val="FF0000"/>
                </a:solidFill>
              </a:rPr>
              <a:t>My Journey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CAF734E-9DCF-41A7-BE2B-0791CC0926B3}"/>
              </a:ext>
            </a:extLst>
          </p:cNvPr>
          <p:cNvSpPr/>
          <p:nvPr/>
        </p:nvSpPr>
        <p:spPr>
          <a:xfrm>
            <a:off x="1642601" y="2837130"/>
            <a:ext cx="1799279" cy="883298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rgbClr val="FF0000"/>
                </a:solidFill>
              </a:rPr>
              <a:t>Lorem Ipsum</a:t>
            </a:r>
          </a:p>
          <a:p>
            <a:pPr algn="ctr"/>
            <a:r>
              <a:rPr lang="en-PH" sz="1400" dirty="0">
                <a:solidFill>
                  <a:srgbClr val="FF0000"/>
                </a:solidFill>
              </a:rPr>
              <a:t>Lorem Ipsum</a:t>
            </a:r>
          </a:p>
          <a:p>
            <a:pPr algn="ctr"/>
            <a:r>
              <a:rPr lang="en-PH" sz="1400" dirty="0">
                <a:solidFill>
                  <a:srgbClr val="FF0000"/>
                </a:solidFill>
              </a:rPr>
              <a:t>Lorem Ipsum</a:t>
            </a:r>
          </a:p>
        </p:txBody>
      </p:sp>
      <p:pic>
        <p:nvPicPr>
          <p:cNvPr id="2" name="Picture 2" descr="What Kind of Person Are You? | HowStuffWorks">
            <a:extLst>
              <a:ext uri="{FF2B5EF4-FFF2-40B4-BE49-F238E27FC236}">
                <a16:creationId xmlns:a16="http://schemas.microsoft.com/office/drawing/2014/main" id="{22A0E82D-3E7B-4342-B3CA-E66955F14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r="21313"/>
          <a:stretch/>
        </p:blipFill>
        <p:spPr bwMode="auto">
          <a:xfrm>
            <a:off x="536595" y="4178206"/>
            <a:ext cx="692915" cy="6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ED49B5C-8A48-4CA8-B781-C7F00C544F22}"/>
              </a:ext>
            </a:extLst>
          </p:cNvPr>
          <p:cNvSpPr/>
          <p:nvPr/>
        </p:nvSpPr>
        <p:spPr>
          <a:xfrm>
            <a:off x="1560710" y="4142408"/>
            <a:ext cx="781529" cy="99755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Pic</a:t>
            </a:r>
          </a:p>
        </p:txBody>
      </p:sp>
      <p:pic>
        <p:nvPicPr>
          <p:cNvPr id="124" name="Picture 2" descr="What Kind of Person Are You? | HowStuffWorks">
            <a:extLst>
              <a:ext uri="{FF2B5EF4-FFF2-40B4-BE49-F238E27FC236}">
                <a16:creationId xmlns:a16="http://schemas.microsoft.com/office/drawing/2014/main" id="{D239AF3B-5FAE-4B76-B158-565F989A7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r="21313"/>
          <a:stretch/>
        </p:blipFill>
        <p:spPr bwMode="auto">
          <a:xfrm>
            <a:off x="1617861" y="4178206"/>
            <a:ext cx="692915" cy="6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D02570C6-A48E-42CC-BD5C-753D2E8D13EE}"/>
              </a:ext>
            </a:extLst>
          </p:cNvPr>
          <p:cNvSpPr/>
          <p:nvPr/>
        </p:nvSpPr>
        <p:spPr>
          <a:xfrm>
            <a:off x="2635705" y="4132386"/>
            <a:ext cx="781529" cy="99755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Pic</a:t>
            </a:r>
          </a:p>
        </p:txBody>
      </p:sp>
      <p:pic>
        <p:nvPicPr>
          <p:cNvPr id="126" name="Picture 2" descr="What Kind of Person Are You? | HowStuffWorks">
            <a:extLst>
              <a:ext uri="{FF2B5EF4-FFF2-40B4-BE49-F238E27FC236}">
                <a16:creationId xmlns:a16="http://schemas.microsoft.com/office/drawing/2014/main" id="{AD6778A0-ECD0-405C-897B-C467F974A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r="21313"/>
          <a:stretch/>
        </p:blipFill>
        <p:spPr bwMode="auto">
          <a:xfrm>
            <a:off x="2692856" y="4168184"/>
            <a:ext cx="692915" cy="6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12FAAE39-4E60-4739-A84B-488D0FDFB72D}"/>
              </a:ext>
            </a:extLst>
          </p:cNvPr>
          <p:cNvSpPr/>
          <p:nvPr/>
        </p:nvSpPr>
        <p:spPr>
          <a:xfrm>
            <a:off x="521182" y="4889096"/>
            <a:ext cx="692916" cy="17206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ysClr val="windowText" lastClr="000000"/>
                </a:solidFill>
              </a:rPr>
              <a:t>Caption1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BD05E6-2EBA-4055-B962-421EC98BF6DB}"/>
              </a:ext>
            </a:extLst>
          </p:cNvPr>
          <p:cNvSpPr/>
          <p:nvPr/>
        </p:nvSpPr>
        <p:spPr>
          <a:xfrm>
            <a:off x="1604727" y="4906424"/>
            <a:ext cx="692916" cy="17206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ysClr val="windowText" lastClr="000000"/>
                </a:solidFill>
              </a:rPr>
              <a:t>Caption2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238B83-B289-454F-B365-08140C811A2D}"/>
              </a:ext>
            </a:extLst>
          </p:cNvPr>
          <p:cNvSpPr/>
          <p:nvPr/>
        </p:nvSpPr>
        <p:spPr>
          <a:xfrm>
            <a:off x="2664281" y="4906424"/>
            <a:ext cx="692916" cy="172064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ysClr val="windowText" lastClr="000000"/>
                </a:solidFill>
              </a:rPr>
              <a:t>Caption3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EA59A8-75B6-48BF-A22C-B6BEC06CEEE5}"/>
              </a:ext>
            </a:extLst>
          </p:cNvPr>
          <p:cNvSpPr/>
          <p:nvPr/>
        </p:nvSpPr>
        <p:spPr>
          <a:xfrm>
            <a:off x="222994" y="5781858"/>
            <a:ext cx="3512488" cy="1390468"/>
          </a:xfrm>
          <a:prstGeom prst="rect">
            <a:avLst/>
          </a:prstGeom>
          <a:solidFill>
            <a:srgbClr val="A2CFBF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E94848-4785-4213-90A0-50497C9D04C6}"/>
              </a:ext>
            </a:extLst>
          </p:cNvPr>
          <p:cNvSpPr/>
          <p:nvPr/>
        </p:nvSpPr>
        <p:spPr>
          <a:xfrm>
            <a:off x="384338" y="5886364"/>
            <a:ext cx="1063208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rgbClr val="FF0000"/>
                </a:solidFill>
              </a:rPr>
              <a:t>Contact Info</a:t>
            </a:r>
          </a:p>
          <a:p>
            <a:pPr algn="ctr"/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6999239-AFBE-4C5A-9808-B87EB1380872}"/>
              </a:ext>
            </a:extLst>
          </p:cNvPr>
          <p:cNvSpPr/>
          <p:nvPr/>
        </p:nvSpPr>
        <p:spPr>
          <a:xfrm>
            <a:off x="1661948" y="5892112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rgbClr val="FF0000"/>
                </a:solidFill>
              </a:rPr>
              <a:t>My Projects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1167C6-4E18-4921-A887-56397368A577}"/>
              </a:ext>
            </a:extLst>
          </p:cNvPr>
          <p:cNvSpPr/>
          <p:nvPr/>
        </p:nvSpPr>
        <p:spPr>
          <a:xfrm>
            <a:off x="2354782" y="5886364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solidFill>
                  <a:srgbClr val="FF0000"/>
                </a:solidFill>
              </a:rPr>
              <a:t>My Digital Resume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8DC358-1F0B-47C6-B0E5-9CC58DBE6E15}"/>
              </a:ext>
            </a:extLst>
          </p:cNvPr>
          <p:cNvSpPr/>
          <p:nvPr/>
        </p:nvSpPr>
        <p:spPr>
          <a:xfrm>
            <a:off x="3047616" y="5886364"/>
            <a:ext cx="636146" cy="73350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solidFill>
                  <a:srgbClr val="FF0000"/>
                </a:solidFill>
              </a:rPr>
              <a:t>Follow me 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05CC89B-4D3B-4BCD-9219-AB59D7D5D6B0}"/>
              </a:ext>
            </a:extLst>
          </p:cNvPr>
          <p:cNvSpPr/>
          <p:nvPr/>
        </p:nvSpPr>
        <p:spPr>
          <a:xfrm>
            <a:off x="775481" y="6808728"/>
            <a:ext cx="2390984" cy="271780"/>
          </a:xfrm>
          <a:prstGeom prst="rect">
            <a:avLst/>
          </a:prstGeom>
          <a:solidFill>
            <a:srgbClr val="A2CFB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solidFill>
                  <a:schemeClr val="tx1"/>
                </a:solidFill>
              </a:rPr>
              <a:t>©2022 Vener Velasco </a:t>
            </a:r>
          </a:p>
          <a:p>
            <a:pPr algn="ctr"/>
            <a:r>
              <a:rPr lang="en-PH" sz="900" dirty="0">
                <a:solidFill>
                  <a:schemeClr val="tx1"/>
                </a:solidFill>
              </a:rPr>
              <a:t>Made in Philippines</a:t>
            </a:r>
          </a:p>
        </p:txBody>
      </p:sp>
    </p:spTree>
    <p:extLst>
      <p:ext uri="{BB962C8B-B14F-4D97-AF65-F5344CB8AC3E}">
        <p14:creationId xmlns:p14="http://schemas.microsoft.com/office/powerpoint/2010/main" val="1698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C5B8-CA6C-41C8-9214-28A49B2D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D385A-85D3-4190-8B80-A534B1C92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89697" l="3283" r="94192">
                        <a14:foregroundMark x1="47727" y1="36970" x2="47727" y2="36970"/>
                        <a14:foregroundMark x1="41162" y1="35152" x2="41162" y2="35152"/>
                        <a14:foregroundMark x1="72980" y1="32121" x2="72980" y2="32121"/>
                        <a14:foregroundMark x1="86111" y1="36970" x2="86111" y2="36970"/>
                        <a14:foregroundMark x1="91414" y1="40606" x2="91414" y2="40606"/>
                        <a14:foregroundMark x1="94192" y1="48485" x2="94192" y2="48485"/>
                        <a14:foregroundMark x1="92929" y1="62424" x2="92929" y2="62424"/>
                        <a14:foregroundMark x1="81566" y1="62424" x2="81566" y2="62424"/>
                        <a14:foregroundMark x1="72222" y1="61818" x2="72222" y2="61818"/>
                        <a14:foregroundMark x1="65657" y1="63030" x2="65657" y2="63030"/>
                        <a14:foregroundMark x1="52525" y1="63030" x2="52525" y2="63030"/>
                        <a14:foregroundMark x1="44697" y1="61818" x2="44697" y2="61818"/>
                        <a14:foregroundMark x1="37374" y1="64242" x2="37374" y2="64242"/>
                        <a14:foregroundMark x1="18182" y1="48485" x2="18182" y2="48485"/>
                        <a14:foregroundMark x1="14899" y1="46061" x2="14899" y2="46061"/>
                        <a14:foregroundMark x1="9596" y1="50303" x2="9596" y2="50303"/>
                        <a14:foregroundMark x1="3788" y1="41818" x2="3788" y2="41818"/>
                        <a14:foregroundMark x1="4798" y1="37576" x2="4798" y2="37576"/>
                        <a14:foregroundMark x1="6313" y1="32727" x2="6313" y2="32727"/>
                        <a14:foregroundMark x1="8081" y1="29697" x2="8081" y2="29697"/>
                        <a14:foregroundMark x1="9848" y1="26667" x2="9848" y2="26667"/>
                        <a14:foregroundMark x1="11364" y1="26667" x2="11364" y2="26667"/>
                        <a14:foregroundMark x1="13889" y1="24848" x2="13889" y2="24848"/>
                        <a14:foregroundMark x1="15909" y1="25455" x2="15909" y2="25455"/>
                        <a14:foregroundMark x1="17929" y1="26061" x2="17929" y2="26061"/>
                        <a14:foregroundMark x1="19192" y1="28485" x2="19192" y2="28485"/>
                        <a14:foregroundMark x1="21717" y1="32121" x2="21717" y2="32121"/>
                        <a14:foregroundMark x1="22980" y1="36970" x2="24495" y2="46061"/>
                        <a14:foregroundMark x1="25000" y1="50303" x2="25000" y2="50303"/>
                        <a14:foregroundMark x1="24747" y1="55152" x2="23485" y2="63636"/>
                        <a14:foregroundMark x1="21970" y1="67879" x2="21970" y2="67879"/>
                        <a14:foregroundMark x1="20455" y1="73333" x2="18182" y2="73939"/>
                        <a14:foregroundMark x1="18182" y1="73939" x2="17172" y2="75758"/>
                        <a14:foregroundMark x1="15657" y1="75758" x2="15657" y2="75758"/>
                        <a14:foregroundMark x1="13384" y1="76970" x2="13384" y2="76970"/>
                        <a14:foregroundMark x1="12374" y1="76970" x2="7576" y2="72121"/>
                        <a14:foregroundMark x1="6313" y1="68485" x2="6313" y2="68485"/>
                        <a14:foregroundMark x1="4545" y1="61818" x2="4545" y2="61818"/>
                        <a14:foregroundMark x1="3283" y1="53939" x2="3283" y2="53939"/>
                        <a14:foregroundMark x1="58838" y1="37576" x2="58838" y2="37576"/>
                        <a14:backgroundMark x1="25505" y1="12727" x2="25505" y2="12727"/>
                        <a14:backgroundMark x1="25505" y1="12727" x2="27640" y2="32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2655728"/>
            <a:ext cx="3158490" cy="13160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D93B1E-2729-415B-A54F-D6C552E4F487}"/>
              </a:ext>
            </a:extLst>
          </p:cNvPr>
          <p:cNvSpPr/>
          <p:nvPr/>
        </p:nvSpPr>
        <p:spPr>
          <a:xfrm>
            <a:off x="5575431" y="4837652"/>
            <a:ext cx="2439391" cy="568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100" dirty="0">
                <a:ln w="6350">
                  <a:solidFill>
                    <a:srgbClr val="00FFCC"/>
                  </a:solidFill>
                </a:ln>
                <a:solidFill>
                  <a:srgbClr val="006666"/>
                </a:solidFill>
                <a:latin typeface="Rockwell Extra Bold" panose="02060903040505020403" pitchFamily="18" charset="0"/>
              </a:rPr>
              <a:t>VENER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969127-484C-4875-8F37-1E1F3CD88C96}"/>
              </a:ext>
            </a:extLst>
          </p:cNvPr>
          <p:cNvGrpSpPr/>
          <p:nvPr/>
        </p:nvGrpSpPr>
        <p:grpSpPr>
          <a:xfrm>
            <a:off x="4959231" y="4930618"/>
            <a:ext cx="720234" cy="757876"/>
            <a:chOff x="3922943" y="4336654"/>
            <a:chExt cx="1565421" cy="1647233"/>
          </a:xfrm>
          <a:solidFill>
            <a:srgbClr val="006666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13BD2E-ECCF-4F31-9FDC-82AFFAADA188}"/>
                </a:ext>
              </a:extLst>
            </p:cNvPr>
            <p:cNvSpPr/>
            <p:nvPr/>
          </p:nvSpPr>
          <p:spPr>
            <a:xfrm>
              <a:off x="3973767" y="4555608"/>
              <a:ext cx="469061" cy="757753"/>
            </a:xfrm>
            <a:custGeom>
              <a:avLst/>
              <a:gdLst>
                <a:gd name="connsiteX0" fmla="*/ 101614 w 469061"/>
                <a:gd name="connsiteY0" fmla="*/ 734151 h 757753"/>
                <a:gd name="connsiteX1" fmla="*/ 99378 w 469061"/>
                <a:gd name="connsiteY1" fmla="*/ 683220 h 757753"/>
                <a:gd name="connsiteX2" fmla="*/ 469062 w 469061"/>
                <a:gd name="connsiteY2" fmla="*/ 99378 h 757753"/>
                <a:gd name="connsiteX3" fmla="*/ 447944 w 469061"/>
                <a:gd name="connsiteY3" fmla="*/ 0 h 757753"/>
                <a:gd name="connsiteX4" fmla="*/ 0 w 469061"/>
                <a:gd name="connsiteY4" fmla="*/ 683220 h 757753"/>
                <a:gd name="connsiteX5" fmla="*/ 3727 w 469061"/>
                <a:gd name="connsiteY5" fmla="*/ 757753 h 757753"/>
                <a:gd name="connsiteX6" fmla="*/ 101614 w 469061"/>
                <a:gd name="connsiteY6" fmla="*/ 734151 h 75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061" h="757753">
                  <a:moveTo>
                    <a:pt x="101614" y="734151"/>
                  </a:moveTo>
                  <a:cubicBezTo>
                    <a:pt x="99378" y="717257"/>
                    <a:pt x="99378" y="700363"/>
                    <a:pt x="99378" y="683220"/>
                  </a:cubicBezTo>
                  <a:cubicBezTo>
                    <a:pt x="99397" y="433510"/>
                    <a:pt x="243343" y="206176"/>
                    <a:pt x="469062" y="99378"/>
                  </a:cubicBezTo>
                  <a:cubicBezTo>
                    <a:pt x="456297" y="67731"/>
                    <a:pt x="449152" y="34101"/>
                    <a:pt x="447944" y="0"/>
                  </a:cubicBezTo>
                  <a:cubicBezTo>
                    <a:pt x="175995" y="118334"/>
                    <a:pt x="84" y="386643"/>
                    <a:pt x="0" y="683220"/>
                  </a:cubicBezTo>
                  <a:cubicBezTo>
                    <a:pt x="0" y="708562"/>
                    <a:pt x="1242" y="733406"/>
                    <a:pt x="3727" y="757753"/>
                  </a:cubicBezTo>
                  <a:cubicBezTo>
                    <a:pt x="34755" y="744313"/>
                    <a:pt x="67870" y="736330"/>
                    <a:pt x="101614" y="734151"/>
                  </a:cubicBezTo>
                  <a:close/>
                </a:path>
              </a:pathLst>
            </a:cu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>
                <a:solidFill>
                  <a:srgbClr val="006666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F7491E-D86C-4F31-AD00-9C01F493532A}"/>
                </a:ext>
              </a:extLst>
            </p:cNvPr>
            <p:cNvSpPr/>
            <p:nvPr/>
          </p:nvSpPr>
          <p:spPr>
            <a:xfrm>
              <a:off x="4996113" y="4555608"/>
              <a:ext cx="468316" cy="757753"/>
            </a:xfrm>
            <a:custGeom>
              <a:avLst/>
              <a:gdLst>
                <a:gd name="connsiteX0" fmla="*/ 368939 w 468316"/>
                <a:gd name="connsiteY0" fmla="*/ 683220 h 757753"/>
                <a:gd name="connsiteX1" fmla="*/ 366703 w 468316"/>
                <a:gd name="connsiteY1" fmla="*/ 732909 h 757753"/>
                <a:gd name="connsiteX2" fmla="*/ 464590 w 468316"/>
                <a:gd name="connsiteY2" fmla="*/ 757753 h 757753"/>
                <a:gd name="connsiteX3" fmla="*/ 468316 w 468316"/>
                <a:gd name="connsiteY3" fmla="*/ 683220 h 757753"/>
                <a:gd name="connsiteX4" fmla="*/ 21118 w 468316"/>
                <a:gd name="connsiteY4" fmla="*/ 0 h 757753"/>
                <a:gd name="connsiteX5" fmla="*/ 0 w 468316"/>
                <a:gd name="connsiteY5" fmla="*/ 99378 h 757753"/>
                <a:gd name="connsiteX6" fmla="*/ 368939 w 468316"/>
                <a:gd name="connsiteY6" fmla="*/ 683220 h 75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316" h="757753">
                  <a:moveTo>
                    <a:pt x="368939" y="683220"/>
                  </a:moveTo>
                  <a:cubicBezTo>
                    <a:pt x="368939" y="700363"/>
                    <a:pt x="368939" y="717257"/>
                    <a:pt x="366703" y="732909"/>
                  </a:cubicBezTo>
                  <a:cubicBezTo>
                    <a:pt x="400521" y="735480"/>
                    <a:pt x="433639" y="743885"/>
                    <a:pt x="464590" y="757753"/>
                  </a:cubicBezTo>
                  <a:cubicBezTo>
                    <a:pt x="467074" y="732909"/>
                    <a:pt x="468316" y="708065"/>
                    <a:pt x="468316" y="683220"/>
                  </a:cubicBezTo>
                  <a:cubicBezTo>
                    <a:pt x="468361" y="386819"/>
                    <a:pt x="292774" y="118560"/>
                    <a:pt x="21118" y="0"/>
                  </a:cubicBezTo>
                  <a:cubicBezTo>
                    <a:pt x="19910" y="34101"/>
                    <a:pt x="12765" y="67731"/>
                    <a:pt x="0" y="99378"/>
                  </a:cubicBezTo>
                  <a:cubicBezTo>
                    <a:pt x="225428" y="206392"/>
                    <a:pt x="369056" y="433681"/>
                    <a:pt x="368939" y="683220"/>
                  </a:cubicBezTo>
                  <a:close/>
                </a:path>
              </a:pathLst>
            </a:cu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 dirty="0">
                <a:solidFill>
                  <a:srgbClr val="006666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A341B1-02FE-4DB0-A214-E3BE870542E9}"/>
                </a:ext>
              </a:extLst>
            </p:cNvPr>
            <p:cNvSpPr/>
            <p:nvPr/>
          </p:nvSpPr>
          <p:spPr>
            <a:xfrm>
              <a:off x="4267676" y="5760561"/>
              <a:ext cx="902844" cy="223326"/>
            </a:xfrm>
            <a:custGeom>
              <a:avLst/>
              <a:gdLst>
                <a:gd name="connsiteX0" fmla="*/ 831044 w 902844"/>
                <a:gd name="connsiteY0" fmla="*/ 0 h 223326"/>
                <a:gd name="connsiteX1" fmla="*/ 71800 w 902844"/>
                <a:gd name="connsiteY1" fmla="*/ 0 h 223326"/>
                <a:gd name="connsiteX2" fmla="*/ 0 w 902844"/>
                <a:gd name="connsiteY2" fmla="*/ 70558 h 223326"/>
                <a:gd name="connsiteX3" fmla="*/ 902845 w 902844"/>
                <a:gd name="connsiteY3" fmla="*/ 70558 h 223326"/>
                <a:gd name="connsiteX4" fmla="*/ 831044 w 902844"/>
                <a:gd name="connsiteY4" fmla="*/ 0 h 22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844" h="223326">
                  <a:moveTo>
                    <a:pt x="831044" y="0"/>
                  </a:moveTo>
                  <a:cubicBezTo>
                    <a:pt x="604953" y="165295"/>
                    <a:pt x="297892" y="165295"/>
                    <a:pt x="71800" y="0"/>
                  </a:cubicBezTo>
                  <a:cubicBezTo>
                    <a:pt x="52039" y="27418"/>
                    <a:pt x="27759" y="51279"/>
                    <a:pt x="0" y="70558"/>
                  </a:cubicBezTo>
                  <a:cubicBezTo>
                    <a:pt x="266481" y="274250"/>
                    <a:pt x="636364" y="274250"/>
                    <a:pt x="902845" y="70558"/>
                  </a:cubicBezTo>
                  <a:cubicBezTo>
                    <a:pt x="875086" y="51279"/>
                    <a:pt x="850806" y="27418"/>
                    <a:pt x="831044" y="0"/>
                  </a:cubicBezTo>
                  <a:close/>
                </a:path>
              </a:pathLst>
            </a:cu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>
                <a:solidFill>
                  <a:srgbClr val="006666"/>
                </a:solidFill>
              </a:endParaRPr>
            </a:p>
          </p:txBody>
        </p:sp>
        <p:sp>
          <p:nvSpPr>
            <p:cNvPr id="22" name="Flowchart: Collate 21">
              <a:extLst>
                <a:ext uri="{FF2B5EF4-FFF2-40B4-BE49-F238E27FC236}">
                  <a16:creationId xmlns:a16="http://schemas.microsoft.com/office/drawing/2014/main" id="{3B2BB6F7-AB9C-4CDB-A547-D3A40E4087DC}"/>
                </a:ext>
              </a:extLst>
            </p:cNvPr>
            <p:cNvSpPr/>
            <p:nvPr/>
          </p:nvSpPr>
          <p:spPr>
            <a:xfrm>
              <a:off x="4574928" y="4336654"/>
              <a:ext cx="291401" cy="291401"/>
            </a:xfrm>
            <a:prstGeom prst="flowChartCollate">
              <a:avLst/>
            </a:pr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>
                <a:solidFill>
                  <a:srgbClr val="006666"/>
                </a:solidFill>
              </a:endParaRPr>
            </a:p>
          </p:txBody>
        </p:sp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51DD0943-2ABA-4039-B9B0-351B36FC7D05}"/>
                </a:ext>
              </a:extLst>
            </p:cNvPr>
            <p:cNvSpPr/>
            <p:nvPr/>
          </p:nvSpPr>
          <p:spPr>
            <a:xfrm rot="7200000">
              <a:off x="5196963" y="5478958"/>
              <a:ext cx="291401" cy="291401"/>
            </a:xfrm>
            <a:prstGeom prst="flowChartCollate">
              <a:avLst/>
            </a:pr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>
                <a:solidFill>
                  <a:srgbClr val="006666"/>
                </a:solidFill>
              </a:endParaRPr>
            </a:p>
          </p:txBody>
        </p:sp>
        <p:sp>
          <p:nvSpPr>
            <p:cNvPr id="24" name="Flowchart: Collate 23">
              <a:extLst>
                <a:ext uri="{FF2B5EF4-FFF2-40B4-BE49-F238E27FC236}">
                  <a16:creationId xmlns:a16="http://schemas.microsoft.com/office/drawing/2014/main" id="{F0B1402F-8D2C-4933-A5CE-D94E2935ACDF}"/>
                </a:ext>
              </a:extLst>
            </p:cNvPr>
            <p:cNvSpPr/>
            <p:nvPr/>
          </p:nvSpPr>
          <p:spPr>
            <a:xfrm rot="14400000">
              <a:off x="3922943" y="5439621"/>
              <a:ext cx="291402" cy="291402"/>
            </a:xfrm>
            <a:prstGeom prst="flowChartCollate">
              <a:avLst/>
            </a:prstGeom>
            <a:grpFill/>
            <a:ln w="3175" cap="flat">
              <a:solidFill>
                <a:srgbClr val="00FF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PH">
                <a:solidFill>
                  <a:srgbClr val="006666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7F9F41-995B-4297-BB26-F8CCA3132229}"/>
                </a:ext>
              </a:extLst>
            </p:cNvPr>
            <p:cNvGrpSpPr/>
            <p:nvPr/>
          </p:nvGrpSpPr>
          <p:grpSpPr>
            <a:xfrm>
              <a:off x="4291427" y="4982006"/>
              <a:ext cx="855342" cy="447983"/>
              <a:chOff x="4176586" y="4950938"/>
              <a:chExt cx="1112254" cy="582540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8C73D5D-1F2C-42A3-BBE6-7FB785AFA4F8}"/>
                  </a:ext>
                </a:extLst>
              </p:cNvPr>
              <p:cNvSpPr/>
              <p:nvPr/>
            </p:nvSpPr>
            <p:spPr>
              <a:xfrm>
                <a:off x="4956892" y="4991990"/>
                <a:ext cx="331948" cy="531953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00FF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PH">
                  <a:solidFill>
                    <a:srgbClr val="006666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E7395-BF30-4B5A-8937-CE01D85DB6E7}"/>
                  </a:ext>
                </a:extLst>
              </p:cNvPr>
              <p:cNvSpPr/>
              <p:nvPr/>
            </p:nvSpPr>
            <p:spPr>
              <a:xfrm rot="17550601">
                <a:off x="4441442" y="5195586"/>
                <a:ext cx="582540" cy="93243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00FF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PH">
                  <a:solidFill>
                    <a:srgbClr val="006666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E2870A-210F-4554-BC03-92BB8EF3AEB7}"/>
                  </a:ext>
                </a:extLst>
              </p:cNvPr>
              <p:cNvSpPr/>
              <p:nvPr/>
            </p:nvSpPr>
            <p:spPr>
              <a:xfrm>
                <a:off x="4176586" y="4976230"/>
                <a:ext cx="331946" cy="531954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00FF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PH">
                  <a:solidFill>
                    <a:srgbClr val="006666"/>
                  </a:solidFill>
                </a:endParaRPr>
              </a:p>
            </p:txBody>
          </p:sp>
        </p:grp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E7CF42-15B1-4C1F-A1B9-92974EEB907E}"/>
              </a:ext>
            </a:extLst>
          </p:cNvPr>
          <p:cNvSpPr/>
          <p:nvPr/>
        </p:nvSpPr>
        <p:spPr>
          <a:xfrm>
            <a:off x="5622569" y="5218116"/>
            <a:ext cx="2439391" cy="568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150" dirty="0">
                <a:ln w="6350">
                  <a:solidFill>
                    <a:srgbClr val="00FFCC"/>
                  </a:solidFill>
                </a:ln>
                <a:solidFill>
                  <a:srgbClr val="006666"/>
                </a:solidFill>
                <a:latin typeface="Rockwell Extra Bold" panose="02060903040505020403" pitchFamily="18" charset="0"/>
              </a:rPr>
              <a:t>VELASCO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16A2F9-F0E5-43D4-917B-D795B281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002" y="3527815"/>
            <a:ext cx="3139712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106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Vener Velasco</dc:creator>
  <cp:lastModifiedBy>Vener</cp:lastModifiedBy>
  <cp:revision>7</cp:revision>
  <dcterms:created xsi:type="dcterms:W3CDTF">2022-04-21T05:19:49Z</dcterms:created>
  <dcterms:modified xsi:type="dcterms:W3CDTF">2022-04-23T19:46:34Z</dcterms:modified>
</cp:coreProperties>
</file>