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2"/>
    <p:restoredTop sz="94719"/>
  </p:normalViewPr>
  <p:slideViewPr>
    <p:cSldViewPr snapToGrid="0" snapToObjects="1">
      <p:cViewPr>
        <p:scale>
          <a:sx n="119" d="100"/>
          <a:sy n="119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52FAD-9580-794B-B506-CF7FA5752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6FF410-F769-474F-97C6-6D7818049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3FEB5D-BD8F-C446-84C5-A9D0D2DD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77F0-AD30-AE4B-86D2-9AD49A22AFF7}" type="datetimeFigureOut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50F288-7A9C-914A-82E5-05575A6E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DD7604-6876-DC46-BFB8-C50DD8E2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E2B1-6CB7-0C47-B50E-83389C23F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44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FDA56-4905-F24D-B849-A17BE5E1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E0B621-6C33-3443-BA23-66F6A010C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F830E4-1F24-6A44-9A90-1B0835EC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77F0-AD30-AE4B-86D2-9AD49A22AFF7}" type="datetimeFigureOut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30F6A-B58D-204D-AB49-8B233B6C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F5202A-DF83-8C4E-AAF8-1FE93953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E2B1-6CB7-0C47-B50E-83389C23F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16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A2AB516-4273-6246-8449-DE29E4E8C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70456F-6A96-9448-954C-2DA375C9B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774186-1DE6-0C40-9C1D-1968BA59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77F0-AD30-AE4B-86D2-9AD49A22AFF7}" type="datetimeFigureOut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9C09C5-6362-864F-9C7F-303B253D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324D9-7848-3745-8DA1-BDB44D47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E2B1-6CB7-0C47-B50E-83389C23F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0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C98CF-C6BF-104A-89AD-BE686811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E1C174-8EC9-214A-A7C0-35ABE7B22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559A37-D096-BE43-AA1B-DAB08BFC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77F0-AD30-AE4B-86D2-9AD49A22AFF7}" type="datetimeFigureOut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C16980-C164-404E-9961-CB574FE1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F85C55-6217-134D-B033-8D7A8836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E2B1-6CB7-0C47-B50E-83389C23F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76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C391-B92F-1E44-809E-F8EEA02F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290EB3-4A61-394A-9A13-53047D4A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7B4DB9-B69C-9F43-B7A4-8247293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77F0-AD30-AE4B-86D2-9AD49A22AFF7}" type="datetimeFigureOut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930F9C-F486-AA4B-B3D7-1B189107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0C2895-AE59-464D-B04F-C79B3D9C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E2B1-6CB7-0C47-B50E-83389C23F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29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D025F-DC84-CF4E-9919-2FFFBE15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D12794-A513-4C4F-B95F-837FCF75F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953F51-F7DC-9147-97B9-7CFCFECB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06ED75-C1BE-9646-8469-CDF86542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77F0-AD30-AE4B-86D2-9AD49A22AFF7}" type="datetimeFigureOut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B923BB-271F-2F45-A676-DB3C572A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F3273-7567-CA4D-B669-475E033C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E2B1-6CB7-0C47-B50E-83389C23F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37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C9FF9-3A9C-DE48-8A56-BA454CFB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7757D7-5EB0-1A43-BB77-889D3A17A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3A8213-84A4-9247-BC3C-AE6F8D7E9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5F480F-BBB7-6245-AA23-DE919468F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98E780-57EB-8F45-94FD-27464E43F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8F02902-CD88-F54D-ADB0-E7C8116F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77F0-AD30-AE4B-86D2-9AD49A22AFF7}" type="datetimeFigureOut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8AC53E-13DE-8F43-8275-38D24DCB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DA852B-4FB6-614A-B9B7-B1C6E8FB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E2B1-6CB7-0C47-B50E-83389C23F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49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017A-B541-7147-8B25-0417E5CB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7EA9281-33A0-8947-AF97-E4C976A7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77F0-AD30-AE4B-86D2-9AD49A22AFF7}" type="datetimeFigureOut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08EF7D-8D08-9D48-98CF-133D3DD6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908C1E-BBCD-A04F-B554-51071494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E2B1-6CB7-0C47-B50E-83389C23F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58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9C29B3-E95F-1342-8F98-3A158223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77F0-AD30-AE4B-86D2-9AD49A22AFF7}" type="datetimeFigureOut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7CCA98-40C1-D14F-8192-A3749CD2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AC1572-FE6E-5C4E-A4DF-1326A700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E2B1-6CB7-0C47-B50E-83389C23F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15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B7B3A-3700-BF48-B82E-28DDA1AC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42926-9773-2248-B0D0-3668FDB65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D95D8B-736C-2042-8801-AED4C1F2E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75C7C-155F-3A4E-8CBC-A5356476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77F0-AD30-AE4B-86D2-9AD49A22AFF7}" type="datetimeFigureOut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A073B8-C20E-944B-B638-7014FBAF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399BAD-59DA-6542-AB00-2848CA10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E2B1-6CB7-0C47-B50E-83389C23F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45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CB503-CA9D-AC4F-94E7-BBBF84D1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4735F2-1B3E-AE40-AFEE-170F7730D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9390D3-91CF-A547-9AA2-477685D44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87C3CE-9480-8548-9D05-90EA3238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77F0-AD30-AE4B-86D2-9AD49A22AFF7}" type="datetimeFigureOut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3A5801-056E-B142-81FE-F171E60F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A95A1C-98FB-B94E-9876-1CBD8023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E2B1-6CB7-0C47-B50E-83389C23F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96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A5F25C-6871-3149-8115-8BC6036C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842E44-571D-6347-9555-53DA0AEA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63AB50-6EE0-4146-B179-1714730B7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F77F0-AD30-AE4B-86D2-9AD49A22AFF7}" type="datetimeFigureOut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2B2900-CD35-1944-BCE2-B4136DF0C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6B7E57-7060-ED41-BBC2-167237D81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E2B1-6CB7-0C47-B50E-83389C23F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61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21C80CF-983F-1941-A012-D35B1E0FA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18286"/>
              </p:ext>
            </p:extLst>
          </p:nvPr>
        </p:nvGraphicFramePr>
        <p:xfrm>
          <a:off x="480889" y="566103"/>
          <a:ext cx="17419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78">
                  <a:extLst>
                    <a:ext uri="{9D8B030D-6E8A-4147-A177-3AD203B41FA5}">
                      <a16:colId xmlns:a16="http://schemas.microsoft.com/office/drawing/2014/main" val="94461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8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Id(integer)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86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Name(string)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03446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ED87C01-B6E2-9A4A-AF0B-276C86C49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45372"/>
              </p:ext>
            </p:extLst>
          </p:nvPr>
        </p:nvGraphicFramePr>
        <p:xfrm>
          <a:off x="2721686" y="566103"/>
          <a:ext cx="23451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166">
                  <a:extLst>
                    <a:ext uri="{9D8B030D-6E8A-4147-A177-3AD203B41FA5}">
                      <a16:colId xmlns:a16="http://schemas.microsoft.com/office/drawing/2014/main" val="2082404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Comapanies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9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Id(Integer)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5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Name(string)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8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sector_id</a:t>
                      </a:r>
                      <a:r>
                        <a:rPr kumimoji="1" lang="en-US" altLang="ja-JP" dirty="0"/>
                        <a:t>(Integer)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03108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2CB25533-46B7-D540-9A37-0A80FCE44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077955"/>
              </p:ext>
            </p:extLst>
          </p:nvPr>
        </p:nvGraphicFramePr>
        <p:xfrm>
          <a:off x="2721685" y="2330190"/>
          <a:ext cx="234516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167">
                  <a:extLst>
                    <a:ext uri="{9D8B030D-6E8A-4147-A177-3AD203B41FA5}">
                      <a16:colId xmlns:a16="http://schemas.microsoft.com/office/drawing/2014/main" val="94461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Jobs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8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Id(Integer)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86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Name(string)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0344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80F8E5B-B6EE-8D43-9F29-B3CDB54DC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212111"/>
              </p:ext>
            </p:extLst>
          </p:nvPr>
        </p:nvGraphicFramePr>
        <p:xfrm>
          <a:off x="2721685" y="3790690"/>
          <a:ext cx="23451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167">
                  <a:extLst>
                    <a:ext uri="{9D8B030D-6E8A-4147-A177-3AD203B41FA5}">
                      <a16:colId xmlns:a16="http://schemas.microsoft.com/office/drawing/2014/main" val="94461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8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Id(Integer)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86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Name(string)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0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birth_of_date</a:t>
                      </a:r>
                      <a:r>
                        <a:rPr kumimoji="1" lang="en-US" altLang="ja-JP" dirty="0"/>
                        <a:t>(date)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9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Sex(string)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4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mail-address(string)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7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Password(string)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76201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93481E8-25CD-994B-BA63-5C3A11B7B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76175"/>
              </p:ext>
            </p:extLst>
          </p:nvPr>
        </p:nvGraphicFramePr>
        <p:xfrm>
          <a:off x="6658333" y="566103"/>
          <a:ext cx="274385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851">
                  <a:extLst>
                    <a:ext uri="{9D8B030D-6E8A-4147-A177-3AD203B41FA5}">
                      <a16:colId xmlns:a16="http://schemas.microsoft.com/office/drawing/2014/main" val="2082404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Job_Experiences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9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Id(Integer)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5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user_id</a:t>
                      </a:r>
                      <a:r>
                        <a:rPr kumimoji="1" lang="en-US" altLang="ja-JP" dirty="0"/>
                        <a:t>(Integer)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8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company_id</a:t>
                      </a:r>
                      <a:r>
                        <a:rPr kumimoji="1" lang="en-US" altLang="ja-JP" dirty="0"/>
                        <a:t>(Integer)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0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job_id</a:t>
                      </a:r>
                      <a:r>
                        <a:rPr kumimoji="1" lang="en-US" altLang="ja-JP" dirty="0"/>
                        <a:t>(Integer)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Experience(string)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7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Start_of_date</a:t>
                      </a:r>
                      <a:r>
                        <a:rPr kumimoji="1" lang="en-US" altLang="ja-JP" dirty="0"/>
                        <a:t>(date)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End_of_date</a:t>
                      </a:r>
                      <a:r>
                        <a:rPr kumimoji="1" lang="en-US" altLang="ja-JP" dirty="0"/>
                        <a:t>(date)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82835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46B815D9-DECF-1F4F-8671-CFB2132F4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254292"/>
              </p:ext>
            </p:extLst>
          </p:nvPr>
        </p:nvGraphicFramePr>
        <p:xfrm>
          <a:off x="6658332" y="3967985"/>
          <a:ext cx="27438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852">
                  <a:extLst>
                    <a:ext uri="{9D8B030D-6E8A-4147-A177-3AD203B41FA5}">
                      <a16:colId xmlns:a16="http://schemas.microsoft.com/office/drawing/2014/main" val="2082404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Job_Experience_Links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9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Id(Integer)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5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user_id</a:t>
                      </a:r>
                      <a:r>
                        <a:rPr kumimoji="1" lang="en-US" altLang="ja-JP" dirty="0"/>
                        <a:t>(Integer)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8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Position_from</a:t>
                      </a:r>
                      <a:r>
                        <a:rPr kumimoji="1" lang="en-US" altLang="ja-JP" dirty="0"/>
                        <a:t>(Integer)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0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Position_to</a:t>
                      </a:r>
                      <a:r>
                        <a:rPr kumimoji="1" lang="en-US" altLang="ja-JP" dirty="0"/>
                        <a:t>(Integer)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7986"/>
                  </a:ext>
                </a:extLst>
              </a:tr>
            </a:tbl>
          </a:graphicData>
        </a:graphic>
      </p:graphicFrame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7BDB2B7-F01A-0747-9F63-C99CE3DB4151}"/>
              </a:ext>
            </a:extLst>
          </p:cNvPr>
          <p:cNvCxnSpPr/>
          <p:nvPr/>
        </p:nvCxnSpPr>
        <p:spPr>
          <a:xfrm>
            <a:off x="2222867" y="1122363"/>
            <a:ext cx="498818" cy="78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E792CDB-EBC9-C74C-96D6-907424CF77B5}"/>
              </a:ext>
            </a:extLst>
          </p:cNvPr>
          <p:cNvCxnSpPr>
            <a:cxnSpLocks/>
          </p:cNvCxnSpPr>
          <p:nvPr/>
        </p:nvCxnSpPr>
        <p:spPr>
          <a:xfrm>
            <a:off x="5066852" y="1120636"/>
            <a:ext cx="1591480" cy="71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041A06B-D70B-3943-A3E8-FB6F7666D074}"/>
              </a:ext>
            </a:extLst>
          </p:cNvPr>
          <p:cNvCxnSpPr>
            <a:cxnSpLocks/>
          </p:cNvCxnSpPr>
          <p:nvPr/>
        </p:nvCxnSpPr>
        <p:spPr>
          <a:xfrm>
            <a:off x="5066852" y="1144963"/>
            <a:ext cx="1591480" cy="413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813DFD5-DDC6-944F-AEF2-C42C519C1916}"/>
              </a:ext>
            </a:extLst>
          </p:cNvPr>
          <p:cNvCxnSpPr>
            <a:cxnSpLocks/>
          </p:cNvCxnSpPr>
          <p:nvPr/>
        </p:nvCxnSpPr>
        <p:spPr>
          <a:xfrm>
            <a:off x="5066852" y="1144963"/>
            <a:ext cx="1591480" cy="452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3D6A4AB-ABB7-FC4A-9689-05098D20F6B6}"/>
              </a:ext>
            </a:extLst>
          </p:cNvPr>
          <p:cNvCxnSpPr>
            <a:cxnSpLocks/>
          </p:cNvCxnSpPr>
          <p:nvPr/>
        </p:nvCxnSpPr>
        <p:spPr>
          <a:xfrm flipV="1">
            <a:off x="5066852" y="2258669"/>
            <a:ext cx="1591480" cy="61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D1040B5-23B3-0441-B4F7-AD076C615465}"/>
              </a:ext>
            </a:extLst>
          </p:cNvPr>
          <p:cNvCxnSpPr>
            <a:cxnSpLocks/>
          </p:cNvCxnSpPr>
          <p:nvPr/>
        </p:nvCxnSpPr>
        <p:spPr>
          <a:xfrm>
            <a:off x="5066851" y="4376683"/>
            <a:ext cx="1591480" cy="16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8C9229A-5296-5B4D-A272-2B64890AD3BA}"/>
              </a:ext>
            </a:extLst>
          </p:cNvPr>
          <p:cNvCxnSpPr>
            <a:cxnSpLocks/>
          </p:cNvCxnSpPr>
          <p:nvPr/>
        </p:nvCxnSpPr>
        <p:spPr>
          <a:xfrm flipV="1">
            <a:off x="5066851" y="1494661"/>
            <a:ext cx="1591480" cy="2876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59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134</Words>
  <Application>Microsoft Macintosh PowerPoint</Application>
  <PresentationFormat>ワイド画面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高嶺　航</dc:creator>
  <cp:lastModifiedBy>高嶺　航</cp:lastModifiedBy>
  <cp:revision>4</cp:revision>
  <dcterms:created xsi:type="dcterms:W3CDTF">2019-01-12T07:53:59Z</dcterms:created>
  <dcterms:modified xsi:type="dcterms:W3CDTF">2019-01-13T06:25:34Z</dcterms:modified>
</cp:coreProperties>
</file>