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9"/>
    <p:restoredTop sz="94705"/>
  </p:normalViewPr>
  <p:slideViewPr>
    <p:cSldViewPr snapToGrid="0" snapToObjects="1">
      <p:cViewPr varScale="1">
        <p:scale>
          <a:sx n="99" d="100"/>
          <a:sy n="99" d="100"/>
        </p:scale>
        <p:origin x="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08BEA-C35F-7B4D-96BA-0B5F402E5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8876C8-3F16-4649-A409-D9674FE03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1F92C-D1AA-F74B-826B-FA74AC52B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189F-FDCA-3B49-BD71-3758360E44DC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9E47C-DE3F-0F47-B3C0-BAF9A6774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C105E-C008-0B40-A326-B0BEF4DCD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6AF8-2813-9244-BC99-DB1A667F9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56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D9E14-2942-DD45-B84A-85BFD397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0D697-BD55-5C48-A139-1410BD386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F60AD-583B-1E4C-A8D4-6373D21DD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189F-FDCA-3B49-BD71-3758360E44DC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61FDF-4051-C443-ACE0-0862E1537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60706-648A-D148-B924-27B1083F6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6AF8-2813-9244-BC99-DB1A667F9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3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21B860-D411-5C4E-9037-7ABCD6FFF1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E7A2E6-03C1-434C-8796-DD231C962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2CBBF-BC5C-F84C-876C-0929695D9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189F-FDCA-3B49-BD71-3758360E44DC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58CF4-6B61-E94A-B624-F496737EE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F56D7-1155-4E46-9F9D-C7749D3CC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6AF8-2813-9244-BC99-DB1A667F9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52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B245E-BCF9-AF4E-B7E1-B05529F21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7DEB5-1CBA-0F44-8410-3A5335746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965D4-D0D8-1548-BE5B-7C9EC056D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189F-FDCA-3B49-BD71-3758360E44DC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3D42C-00E4-7C42-AFFF-1D6327567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4A811-45A0-2146-B330-DD4A3C938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6AF8-2813-9244-BC99-DB1A667F9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16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A8C3C-4FC9-794E-AC2C-DDE405224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CD8DE-48AA-AC44-8A73-7382427B0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4AED1-7379-B942-A8CF-DADE159D2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189F-FDCA-3B49-BD71-3758360E44DC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F8BA5-2D61-2A40-A8D0-14BB83CF5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DCC2B-E0BC-2242-935A-60E626FC0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6AF8-2813-9244-BC99-DB1A667F9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39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23FA4-B855-B44A-8C16-B5F8FBFD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9C61B-DF1A-1844-AF19-489B0627A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6049A-D4B9-5540-BA44-7BCD388C3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13870-6A3B-D94A-B21D-F6DC9A4BA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189F-FDCA-3B49-BD71-3758360E44DC}" type="datetimeFigureOut">
              <a:rPr lang="en-US" smtClean="0"/>
              <a:t>4/8/20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D4314-CB45-9241-B6F0-42FC386A8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17E4C-B850-7241-8E4D-ACA7DADD1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6AF8-2813-9244-BC99-DB1A667F9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7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188E7-A26B-4F40-94A2-FE7E3A0A1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8577F-5AA5-104F-BEA3-92FBCF6C0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148CF-9681-8F4F-BBB2-4D285986F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D5A5B5-2442-A048-BE03-476348829C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68BBDC-3C04-1645-8471-47290198D6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81C280-9460-114D-B83A-D6FD85347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189F-FDCA-3B49-BD71-3758360E44DC}" type="datetimeFigureOut">
              <a:rPr lang="en-US" smtClean="0"/>
              <a:t>4/8/20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8E540D-90BB-D349-8D91-171359262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3A7660-59D5-7449-88AB-DCC4F226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6AF8-2813-9244-BC99-DB1A667F9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0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D151F-FF07-1141-B6A2-F19A6C928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934D65-356F-E445-8A7C-473F64EED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189F-FDCA-3B49-BD71-3758360E44DC}" type="datetimeFigureOut">
              <a:rPr lang="en-US" smtClean="0"/>
              <a:t>4/8/20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AE9067-96D8-224C-AEEB-8E0CD634E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FFCCE6-37EE-D04A-82B9-1A680D131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6AF8-2813-9244-BC99-DB1A667F9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51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58F9D4-1637-5642-8DD4-3B229FFD6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189F-FDCA-3B49-BD71-3758360E44DC}" type="datetimeFigureOut">
              <a:rPr lang="en-US" smtClean="0"/>
              <a:t>4/8/20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4E6FBF-E07D-C84E-B23F-D88788469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93B9D-D74F-A940-B3B2-AEA258756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6AF8-2813-9244-BC99-DB1A667F9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1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85856-06CD-8341-BFB6-9FAED633C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443E7-0CFD-154B-A5CD-91EA5C67A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C47BB6-7170-904E-8E08-0D9F6274C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AC9CE-D405-D44C-8E8D-0A3F93B3C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189F-FDCA-3B49-BD71-3758360E44DC}" type="datetimeFigureOut">
              <a:rPr lang="en-US" smtClean="0"/>
              <a:t>4/8/20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F6FCA-E766-5E49-90E3-B12E712E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B868C-E15D-8547-810A-B44E1AE8D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6AF8-2813-9244-BC99-DB1A667F9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55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FDB6A-04DC-8F49-8932-7BE3F47A6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1793F5-0F60-224B-9F7D-A870CE788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D82DB-3105-E94A-9C8D-E023A820A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9BD12-6433-4640-981B-56A42F0F7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189F-FDCA-3B49-BD71-3758360E44DC}" type="datetimeFigureOut">
              <a:rPr lang="en-US" smtClean="0"/>
              <a:t>4/8/20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414C7-8015-454C-BD56-FAAF9D914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22457-C0DC-1A46-BB00-977EF28B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6AF8-2813-9244-BC99-DB1A667F9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49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8255F9-99A0-B34A-98D3-35BFD6C89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A0CA5-2D91-7F40-9A73-50BC4A39E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7C390-93EF-E042-B87B-D650B053C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F189F-FDCA-3B49-BD71-3758360E44DC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F271E-6ACC-7E49-8E04-7FC3D3BF0F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C0301-B067-574F-AE5A-D56DCE9DA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26AF8-2813-9244-BC99-DB1A667F9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43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542850F-0045-CB45-A6F8-F1B3A49F6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111725"/>
              </p:ext>
            </p:extLst>
          </p:nvPr>
        </p:nvGraphicFramePr>
        <p:xfrm>
          <a:off x="103031" y="43763"/>
          <a:ext cx="11513712" cy="6770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0775">
                  <a:extLst>
                    <a:ext uri="{9D8B030D-6E8A-4147-A177-3AD203B41FA5}">
                      <a16:colId xmlns:a16="http://schemas.microsoft.com/office/drawing/2014/main" val="952098541"/>
                    </a:ext>
                  </a:extLst>
                </a:gridCol>
                <a:gridCol w="5762937">
                  <a:extLst>
                    <a:ext uri="{9D8B030D-6E8A-4147-A177-3AD203B41FA5}">
                      <a16:colId xmlns:a16="http://schemas.microsoft.com/office/drawing/2014/main" val="4164835218"/>
                    </a:ext>
                  </a:extLst>
                </a:gridCol>
              </a:tblGrid>
              <a:tr h="374223">
                <a:tc>
                  <a:txBody>
                    <a:bodyPr/>
                    <a:lstStyle/>
                    <a:p>
                      <a:r>
                        <a:rPr lang="en-US" dirty="0"/>
                        <a:t>Assumptions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Settings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18764"/>
                  </a:ext>
                </a:extLst>
              </a:tr>
              <a:tr h="764269">
                <a:tc>
                  <a:txBody>
                    <a:bodyPr/>
                    <a:lstStyle/>
                    <a:p>
                      <a:r>
                        <a:rPr lang="en-US" dirty="0"/>
                        <a:t>In each episode, 10 flows arrive one by one, 1 timestep apart between each two successive flows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Output of the environment class </a:t>
                      </a:r>
                      <a:r>
                        <a:rPr lang="en-US" dirty="0" err="1"/>
                        <a:t>FlowSchedDataEnv</a:t>
                      </a:r>
                      <a:r>
                        <a:rPr lang="en-US" dirty="0"/>
                        <a:t>(Env):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newstate_vec</a:t>
                      </a:r>
                      <a:r>
                        <a:rPr lang="en-US" dirty="0"/>
                        <a:t>: a vector of </a:t>
                      </a:r>
                      <a:r>
                        <a:rPr lang="en-US" dirty="0" err="1"/>
                        <a:t>newstate</a:t>
                      </a:r>
                      <a:r>
                        <a:rPr lang="en-US" dirty="0"/>
                        <a:t> (i.e., bandwidth capacity level) on each link in the next timestep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min(</a:t>
                      </a:r>
                      <a:r>
                        <a:rPr lang="en-US" dirty="0" err="1"/>
                        <a:t>reward_vec</a:t>
                      </a:r>
                      <a:r>
                        <a:rPr lang="en-US" dirty="0"/>
                        <a:t>): the minimum of transmission rate (</a:t>
                      </a:r>
                      <a:r>
                        <a:rPr lang="en-US" dirty="0" err="1"/>
                        <a:t>rate_link</a:t>
                      </a:r>
                      <a:r>
                        <a:rPr lang="en-US" dirty="0"/>
                        <a:t>[</a:t>
                      </a:r>
                      <a:r>
                        <a:rPr lang="en-US" dirty="0" err="1"/>
                        <a:t>iL</a:t>
                      </a:r>
                      <a:r>
                        <a:rPr lang="en-US" dirty="0"/>
                        <a:t>]) over each link </a:t>
                      </a:r>
                      <a:r>
                        <a:rPr lang="en-US" dirty="0" err="1"/>
                        <a:t>iL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done: the episode ends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{“prob”: </a:t>
                      </a:r>
                      <a:r>
                        <a:rPr lang="en-US" dirty="0" err="1"/>
                        <a:t>p_vec</a:t>
                      </a:r>
                      <a:r>
                        <a:rPr lang="en-US" dirty="0"/>
                        <a:t>}: the vector of probabilities associated with the drawn </a:t>
                      </a:r>
                      <a:r>
                        <a:rPr lang="en-US" dirty="0" err="1"/>
                        <a:t>newstate</a:t>
                      </a:r>
                      <a:r>
                        <a:rPr lang="en-US" dirty="0"/>
                        <a:t> for each 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92783"/>
                  </a:ext>
                </a:extLst>
              </a:tr>
              <a:tr h="645918">
                <a:tc>
                  <a:txBody>
                    <a:bodyPr/>
                    <a:lstStyle/>
                    <a:p>
                      <a:r>
                        <a:rPr lang="en-US" dirty="0"/>
                        <a:t>Each episode ends when all the 10 flows within that episode complete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1468"/>
                  </a:ext>
                </a:extLst>
              </a:tr>
              <a:tr h="645918">
                <a:tc>
                  <a:txBody>
                    <a:bodyPr/>
                    <a:lstStyle/>
                    <a:p>
                      <a:r>
                        <a:rPr lang="en-US" dirty="0"/>
                        <a:t>Each flow has 0.5 probability to choose either path in the network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332810"/>
                  </a:ext>
                </a:extLst>
              </a:tr>
              <a:tr h="446812">
                <a:tc>
                  <a:txBody>
                    <a:bodyPr/>
                    <a:lstStyle/>
                    <a:p>
                      <a:r>
                        <a:rPr lang="en-US" dirty="0"/>
                        <a:t>The size of each flow is 10 * the lowest bandwidth capacity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123183"/>
                  </a:ext>
                </a:extLst>
              </a:tr>
              <a:tr h="6459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lowest bandwidth capacity is assumed to be 1 (the unit does not matter)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539649"/>
                  </a:ext>
                </a:extLst>
              </a:tr>
              <a:tr h="6459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There are 20 possible bandwidth capacity values (1, …, 20), each time, each link randomly selects one out of 20 according to the same 20-point distribution </a:t>
                      </a:r>
                      <a:r>
                        <a:rPr lang="en-US" dirty="0" err="1"/>
                        <a:t>state_dist</a:t>
                      </a:r>
                      <a:r>
                        <a:rPr lang="en-US" dirty="0"/>
                        <a:t>, fit by BAE’s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850137"/>
                  </a:ext>
                </a:extLst>
              </a:tr>
              <a:tr h="374223">
                <a:tc>
                  <a:txBody>
                    <a:bodyPr/>
                    <a:lstStyle/>
                    <a:p>
                      <a:r>
                        <a:rPr lang="en-US" dirty="0"/>
                        <a:t>There are two protocols, cubic and reno; the weight of each protocol equals the normalized value of the reciprocal of the RTT  (please refer to the white paper and </a:t>
                      </a:r>
                      <a:r>
                        <a:rPr lang="en-US" dirty="0" err="1"/>
                        <a:t>data_pre_process.ipnb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745362"/>
                  </a:ext>
                </a:extLst>
              </a:tr>
              <a:tr h="374223">
                <a:tc>
                  <a:txBody>
                    <a:bodyPr/>
                    <a:lstStyle/>
                    <a:p>
                      <a:r>
                        <a:rPr lang="en-US" dirty="0" err="1"/>
                        <a:t>rate_link</a:t>
                      </a:r>
                      <a:r>
                        <a:rPr lang="en-US" dirty="0"/>
                        <a:t>[</a:t>
                      </a:r>
                      <a:r>
                        <a:rPr lang="en-US" dirty="0" err="1"/>
                        <a:t>iL</a:t>
                      </a:r>
                      <a:r>
                        <a:rPr lang="en-US" dirty="0"/>
                        <a:t>] equals the weight of our chosen protocol on link </a:t>
                      </a:r>
                      <a:r>
                        <a:rPr lang="en-US" dirty="0" err="1"/>
                        <a:t>iL</a:t>
                      </a:r>
                      <a:r>
                        <a:rPr lang="en-US" dirty="0"/>
                        <a:t> multiplied by the bandwidth 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998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812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251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Xiaoxi Zhang</dc:creator>
  <cp:lastModifiedBy>Xiaoxi Zhang</cp:lastModifiedBy>
  <cp:revision>8</cp:revision>
  <dcterms:created xsi:type="dcterms:W3CDTF">2020-04-08T22:41:16Z</dcterms:created>
  <dcterms:modified xsi:type="dcterms:W3CDTF">2020-04-09T04:42:24Z</dcterms:modified>
</cp:coreProperties>
</file>