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8BEA-C35F-7B4D-96BA-0B5F402E5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876C8-3F16-4649-A409-D9674FE03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F92C-D1AA-F74B-826B-FA74AC52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9E47C-DE3F-0F47-B3C0-BAF9A677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105E-C008-0B40-A326-B0BEF4DC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5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9E14-2942-DD45-B84A-85BFD397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0D697-BD55-5C48-A139-1410BD38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F60AD-583B-1E4C-A8D4-6373D21D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61FDF-4051-C443-ACE0-0862E153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60706-648A-D148-B924-27B1083F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1B860-D411-5C4E-9037-7ABCD6FFF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7A2E6-03C1-434C-8796-DD231C962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2CBBF-BC5C-F84C-876C-0929695D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58CF4-6B61-E94A-B624-F496737E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F56D7-1155-4E46-9F9D-C7749D3C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5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245E-BCF9-AF4E-B7E1-B05529F2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DEB5-1CBA-0F44-8410-3A533574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965D4-D0D8-1548-BE5B-7C9EC056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3D42C-00E4-7C42-AFFF-1D632756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4A811-45A0-2146-B330-DD4A3C93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1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8C3C-4FC9-794E-AC2C-DDE40522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D8DE-48AA-AC44-8A73-7382427B0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4AED1-7379-B942-A8CF-DADE159D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F8BA5-2D61-2A40-A8D0-14BB83CF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DCC2B-E0BC-2242-935A-60E626FC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3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3FA4-B855-B44A-8C16-B5F8FBFD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9C61B-DF1A-1844-AF19-489B0627A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6049A-D4B9-5540-BA44-7BCD388C3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13870-6A3B-D94A-B21D-F6DC9A4B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D4314-CB45-9241-B6F0-42FC386A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17E4C-B850-7241-8E4D-ACA7DADD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88E7-A26B-4F40-94A2-FE7E3A0A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8577F-5AA5-104F-BEA3-92FBCF6C0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148CF-9681-8F4F-BBB2-4D285986F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5A5B5-2442-A048-BE03-476348829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8BBDC-3C04-1645-8471-47290198D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1C280-9460-114D-B83A-D6FD8534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E540D-90BB-D349-8D91-17135926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A7660-59D5-7449-88AB-DCC4F226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0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151F-FF07-1141-B6A2-F19A6C92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34D65-356F-E445-8A7C-473F64EE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E9067-96D8-224C-AEEB-8E0CD634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FCCE6-37EE-D04A-82B9-1A680D13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5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8F9D4-1637-5642-8DD4-3B229FFD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E6FBF-E07D-C84E-B23F-D8878846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93B9D-D74F-A940-B3B2-AEA25875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1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5856-06CD-8341-BFB6-9FAED633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443E7-0CFD-154B-A5CD-91EA5C67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47BB6-7170-904E-8E08-0D9F6274C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AC9CE-D405-D44C-8E8D-0A3F93B3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F6FCA-E766-5E49-90E3-B12E712E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B868C-E15D-8547-810A-B44E1AE8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5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DB6A-04DC-8F49-8932-7BE3F47A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793F5-0F60-224B-9F7D-A870CE788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D82DB-3105-E94A-9C8D-E023A820A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9BD12-6433-4640-981B-56A42F0F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414C7-8015-454C-BD56-FAAF9D91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22457-C0DC-1A46-BB00-977EF28B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4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255F9-99A0-B34A-98D3-35BFD6C8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A0CA5-2D91-7F40-9A73-50BC4A39E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7C390-93EF-E042-B87B-D650B053C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F189F-FDCA-3B49-BD71-3758360E44D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F271E-6ACC-7E49-8E04-7FC3D3BF0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C0301-B067-574F-AE5A-D56DCE9DA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4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42850F-0045-CB45-A6F8-F1B3A49F6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5705"/>
              </p:ext>
            </p:extLst>
          </p:nvPr>
        </p:nvGraphicFramePr>
        <p:xfrm>
          <a:off x="0" y="1"/>
          <a:ext cx="12191999" cy="6838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9561">
                  <a:extLst>
                    <a:ext uri="{9D8B030D-6E8A-4147-A177-3AD203B41FA5}">
                      <a16:colId xmlns:a16="http://schemas.microsoft.com/office/drawing/2014/main" val="952098541"/>
                    </a:ext>
                  </a:extLst>
                </a:gridCol>
                <a:gridCol w="6102438">
                  <a:extLst>
                    <a:ext uri="{9D8B030D-6E8A-4147-A177-3AD203B41FA5}">
                      <a16:colId xmlns:a16="http://schemas.microsoft.com/office/drawing/2014/main" val="4164835218"/>
                    </a:ext>
                  </a:extLst>
                </a:gridCol>
              </a:tblGrid>
              <a:tr h="365671">
                <a:tc>
                  <a:txBody>
                    <a:bodyPr/>
                    <a:lstStyle/>
                    <a:p>
                      <a:r>
                        <a:rPr lang="en-US" dirty="0"/>
                        <a:t>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18764"/>
                  </a:ext>
                </a:extLst>
              </a:tr>
              <a:tr h="746802">
                <a:tc>
                  <a:txBody>
                    <a:bodyPr/>
                    <a:lstStyle/>
                    <a:p>
                      <a:r>
                        <a:rPr lang="en-US" dirty="0"/>
                        <a:t>In each episode, 10 flows arrive one by one, 1 timestep apart between each two successive flows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Output of the environment class </a:t>
                      </a:r>
                      <a:r>
                        <a:rPr lang="en-US" dirty="0" err="1"/>
                        <a:t>FlowSchedDataEnv</a:t>
                      </a:r>
                      <a:r>
                        <a:rPr lang="en-US" dirty="0"/>
                        <a:t>(Env):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newstate_vec</a:t>
                      </a:r>
                      <a:r>
                        <a:rPr lang="en-US" dirty="0"/>
                        <a:t>: a vector of </a:t>
                      </a:r>
                      <a:r>
                        <a:rPr lang="en-US" dirty="0" err="1"/>
                        <a:t>newstate</a:t>
                      </a:r>
                      <a:r>
                        <a:rPr lang="en-US" dirty="0"/>
                        <a:t> (i.e., bandwidth capacity level) on each link in the next timestep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min(</a:t>
                      </a:r>
                      <a:r>
                        <a:rPr lang="en-US" dirty="0" err="1"/>
                        <a:t>reward_vec</a:t>
                      </a:r>
                      <a:r>
                        <a:rPr lang="en-US" dirty="0"/>
                        <a:t>): the minimum of transmission rate (</a:t>
                      </a:r>
                      <a:r>
                        <a:rPr lang="en-US" dirty="0" err="1"/>
                        <a:t>rate_link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iL</a:t>
                      </a:r>
                      <a:r>
                        <a:rPr lang="en-US" dirty="0"/>
                        <a:t>]) over each link </a:t>
                      </a:r>
                      <a:r>
                        <a:rPr lang="en-US" dirty="0" err="1"/>
                        <a:t>iL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done: the episode ends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{“prob”: </a:t>
                      </a:r>
                      <a:r>
                        <a:rPr lang="en-US" dirty="0" err="1"/>
                        <a:t>p_vec</a:t>
                      </a:r>
                      <a:r>
                        <a:rPr lang="en-US" dirty="0"/>
                        <a:t>}: the vector of probabilities associated with the drawn </a:t>
                      </a:r>
                      <a:r>
                        <a:rPr lang="en-US" dirty="0" err="1"/>
                        <a:t>newstate</a:t>
                      </a:r>
                      <a:r>
                        <a:rPr lang="en-US" dirty="0"/>
                        <a:t> for each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2783"/>
                  </a:ext>
                </a:extLst>
              </a:tr>
              <a:tr h="631155">
                <a:tc>
                  <a:txBody>
                    <a:bodyPr/>
                    <a:lstStyle/>
                    <a:p>
                      <a:r>
                        <a:rPr lang="en-US" dirty="0"/>
                        <a:t>Each episode ends when all the 10 flows within that episode complete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1468"/>
                  </a:ext>
                </a:extLst>
              </a:tr>
              <a:tr h="872917">
                <a:tc>
                  <a:txBody>
                    <a:bodyPr/>
                    <a:lstStyle/>
                    <a:p>
                      <a:r>
                        <a:rPr lang="en-US" dirty="0"/>
                        <a:t>Each flow has 0.5 probability to choose either path in the network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332810"/>
                  </a:ext>
                </a:extLst>
              </a:tr>
              <a:tr h="436600">
                <a:tc>
                  <a:txBody>
                    <a:bodyPr/>
                    <a:lstStyle/>
                    <a:p>
                      <a:r>
                        <a:rPr lang="en-US" dirty="0"/>
                        <a:t>The size of each flow is 10 * the lowest bandwidth capacity 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dirty="0"/>
                        <a:t>Main function in </a:t>
                      </a:r>
                      <a:r>
                        <a:rPr lang="en-US" dirty="0" err="1"/>
                        <a:t>run_multi_path.py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First, in the training mode, using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a2c.learn() </a:t>
                      </a:r>
                      <a:r>
                        <a:rPr lang="en-US" dirty="0"/>
                        <a:t>and our environment, an instance of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FlowSchedDataEnv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()</a:t>
                      </a:r>
                      <a:r>
                        <a:rPr lang="en-US" dirty="0"/>
                        <a:t> class: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Then, in each iteration to be recorded,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env</a:t>
                      </a:r>
                      <a:r>
                        <a:rPr lang="en-US" dirty="0" err="1"/>
                        <a:t>.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step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() </a:t>
                      </a:r>
                      <a:r>
                        <a:rPr lang="en-US" dirty="0"/>
                        <a:t>interacts with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model.step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This model is well trained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</a:t>
                      </a:r>
                      <a:r>
                        <a:rPr lang="en-US" dirty="0" err="1"/>
                        <a:t>model.step</a:t>
                      </a:r>
                      <a:r>
                        <a:rPr lang="en-US" dirty="0"/>
                        <a:t>() function computes the next actions and will not train the model on the fly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i="1" dirty="0"/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More specifics are in the next slide..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123183"/>
                  </a:ext>
                </a:extLst>
              </a:tr>
              <a:tr h="631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lowest bandwidth capacity is assumed to be 1 (the unit does not matter)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539649"/>
                  </a:ext>
                </a:extLst>
              </a:tr>
              <a:tr h="11704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There are 20 possible bandwidth capacity values (1, …, 20), each time, each link randomly selects one out of 20 according to the same 20-point distribution </a:t>
                      </a:r>
                      <a:r>
                        <a:rPr lang="en-US" dirty="0" err="1"/>
                        <a:t>state_dist</a:t>
                      </a:r>
                      <a:r>
                        <a:rPr lang="en-US" dirty="0"/>
                        <a:t>, fit by using BAE’s data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50137"/>
                  </a:ext>
                </a:extLst>
              </a:tr>
              <a:tr h="1170454">
                <a:tc>
                  <a:txBody>
                    <a:bodyPr/>
                    <a:lstStyle/>
                    <a:p>
                      <a:r>
                        <a:rPr lang="en-US" dirty="0"/>
                        <a:t>There are two protocols, cubic and reno; the weight of each protocol equals the normalized value of the reciprocal of the RTT  (please refer to the white papers in /documentations and data/</a:t>
                      </a:r>
                      <a:r>
                        <a:rPr lang="en-US" dirty="0" err="1"/>
                        <a:t>data_pre_process.ipnb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745362"/>
                  </a:ext>
                </a:extLst>
              </a:tr>
              <a:tr h="732943">
                <a:tc>
                  <a:txBody>
                    <a:bodyPr/>
                    <a:lstStyle/>
                    <a:p>
                      <a:r>
                        <a:rPr lang="en-US" dirty="0" err="1"/>
                        <a:t>rate_link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iL</a:t>
                      </a:r>
                      <a:r>
                        <a:rPr lang="en-US" dirty="0"/>
                        <a:t>] equals the weight of our chosen protocol on link </a:t>
                      </a:r>
                      <a:r>
                        <a:rPr lang="en-US" dirty="0" err="1"/>
                        <a:t>iL</a:t>
                      </a:r>
                      <a:r>
                        <a:rPr lang="en-US" dirty="0"/>
                        <a:t> multiplied by the bandwidth capacity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98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81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A2E3-8859-7949-BF97-FD24ED16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 in </a:t>
            </a:r>
            <a:r>
              <a:rPr lang="en-US" dirty="0" err="1"/>
              <a:t>run_multi_path.py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2C37-509E-F544-8833-57287AA3A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154"/>
          </a:xfrm>
        </p:spPr>
        <p:txBody>
          <a:bodyPr>
            <a:normAutofit fontScale="77500" lnSpcReduction="20000"/>
          </a:bodyPr>
          <a:lstStyle/>
          <a:p>
            <a:pPr marL="285750" indent="-285750"/>
            <a:r>
              <a:rPr lang="en-US" b="1" dirty="0"/>
              <a:t>First, it trains model by using a2c.learn() and our environment:</a:t>
            </a:r>
            <a:endParaRPr lang="en-US" dirty="0"/>
          </a:p>
          <a:p>
            <a:pPr marL="742950" lvl="1" indent="-285750"/>
            <a:r>
              <a:rPr lang="en-US" b="1" dirty="0"/>
              <a:t>a2c.learn() trains and returns a model; specifically, in a2c.py, function learn()  </a:t>
            </a:r>
          </a:p>
          <a:p>
            <a:pPr marL="1200150" lvl="2" indent="-285750"/>
            <a:r>
              <a:rPr lang="en-US" dirty="0"/>
              <a:t>instantiates model, an instance of class </a:t>
            </a:r>
            <a:r>
              <a:rPr lang="en-US" dirty="0">
                <a:solidFill>
                  <a:srgbClr val="00B050"/>
                </a:solidFill>
              </a:rPr>
              <a:t>Model(policy, env, </a:t>
            </a:r>
            <a:r>
              <a:rPr lang="en-US" dirty="0" err="1">
                <a:solidFill>
                  <a:srgbClr val="00B050"/>
                </a:solidFill>
              </a:rPr>
              <a:t>args</a:t>
            </a:r>
            <a:r>
              <a:rPr lang="en-US" dirty="0">
                <a:solidFill>
                  <a:srgbClr val="00B050"/>
                </a:solidFill>
              </a:rPr>
              <a:t>) </a:t>
            </a:r>
            <a:r>
              <a:rPr lang="en-US" dirty="0"/>
              <a:t>and </a:t>
            </a:r>
          </a:p>
          <a:p>
            <a:pPr marL="1200150" lvl="2" indent="-285750"/>
            <a:r>
              <a:rPr lang="en-US" dirty="0"/>
              <a:t>trains the model by </a:t>
            </a:r>
            <a:r>
              <a:rPr lang="en-US" dirty="0" err="1">
                <a:solidFill>
                  <a:srgbClr val="00B050"/>
                </a:solidFill>
              </a:rPr>
              <a:t>runner.run</a:t>
            </a:r>
            <a:r>
              <a:rPr lang="en-US" dirty="0">
                <a:solidFill>
                  <a:srgbClr val="00B050"/>
                </a:solidFill>
              </a:rPr>
              <a:t>() </a:t>
            </a:r>
            <a:r>
              <a:rPr lang="en-US" dirty="0"/>
              <a:t>to get observations etc. and </a:t>
            </a:r>
            <a:r>
              <a:rPr lang="en-US" dirty="0" err="1">
                <a:solidFill>
                  <a:srgbClr val="00B050"/>
                </a:solidFill>
              </a:rPr>
              <a:t>Model.train</a:t>
            </a:r>
            <a:r>
              <a:rPr lang="en-US" dirty="0">
                <a:solidFill>
                  <a:srgbClr val="00B050"/>
                </a:solidFill>
              </a:rPr>
              <a:t>(),</a:t>
            </a:r>
          </a:p>
          <a:p>
            <a:pPr marL="1200150" lvl="2" indent="-285750"/>
            <a:r>
              <a:rPr lang="en-US" dirty="0"/>
              <a:t>where </a:t>
            </a:r>
            <a:r>
              <a:rPr lang="en-US" dirty="0" err="1"/>
              <a:t>Model.train</a:t>
            </a:r>
            <a:r>
              <a:rPr lang="en-US" dirty="0"/>
              <a:t>() uses </a:t>
            </a:r>
            <a:r>
              <a:rPr lang="en-US" dirty="0" err="1">
                <a:solidFill>
                  <a:srgbClr val="00B050"/>
                </a:solidFill>
                <a:sym typeface="Wingdings" pitchFamily="2" charset="2"/>
              </a:rPr>
              <a:t>train_model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 = policy(</a:t>
            </a:r>
            <a:r>
              <a:rPr lang="en-US" dirty="0" err="1">
                <a:solidFill>
                  <a:srgbClr val="00B050"/>
                </a:solidFill>
                <a:sym typeface="Wingdings" pitchFamily="2" charset="2"/>
              </a:rPr>
              <a:t>args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)</a:t>
            </a:r>
            <a:r>
              <a:rPr lang="en-US" dirty="0"/>
              <a:t>, which is returned by </a:t>
            </a:r>
            <a:r>
              <a:rPr lang="en-US" dirty="0" err="1"/>
              <a:t>build_policy</a:t>
            </a:r>
            <a:r>
              <a:rPr lang="en-US" dirty="0"/>
              <a:t>(env) in </a:t>
            </a:r>
            <a:r>
              <a:rPr lang="en-US" dirty="0" err="1"/>
              <a:t>policies.py</a:t>
            </a:r>
            <a:endParaRPr lang="en-US" dirty="0"/>
          </a:p>
          <a:p>
            <a:pPr marL="742950" lvl="1" indent="-285750"/>
            <a:r>
              <a:rPr lang="en-US" dirty="0"/>
              <a:t>Line 67, env = </a:t>
            </a:r>
            <a:r>
              <a:rPr lang="en-US" dirty="0" err="1"/>
              <a:t>FlowSchedDataEnv</a:t>
            </a:r>
            <a:r>
              <a:rPr lang="en-US" dirty="0"/>
              <a:t>()</a:t>
            </a:r>
          </a:p>
          <a:p>
            <a:pPr marL="742950" lvl="1" indent="-285750"/>
            <a:r>
              <a:rPr lang="en-US" dirty="0"/>
              <a:t>Line 63, learn = baselines.a2c.learn()  </a:t>
            </a:r>
          </a:p>
          <a:p>
            <a:pPr marL="742950" lvl="1" indent="-285750"/>
            <a:r>
              <a:rPr lang="en-US" dirty="0"/>
              <a:t>Line 79, </a:t>
            </a:r>
            <a:r>
              <a:rPr lang="en-US" dirty="0">
                <a:solidFill>
                  <a:srgbClr val="00B050"/>
                </a:solidFill>
              </a:rPr>
              <a:t>model = learn(env, </a:t>
            </a:r>
            <a:r>
              <a:rPr lang="en-US" dirty="0" err="1">
                <a:solidFill>
                  <a:srgbClr val="00B050"/>
                </a:solidFill>
              </a:rPr>
              <a:t>args</a:t>
            </a:r>
            <a:r>
              <a:rPr lang="en-US" dirty="0"/>
              <a:t>)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/>
            <a:r>
              <a:rPr lang="en-US" b="1" dirty="0"/>
              <a:t>Then, in each iteration to be recorded, </a:t>
            </a:r>
            <a:r>
              <a:rPr lang="en-US" b="1" dirty="0" err="1">
                <a:solidFill>
                  <a:srgbClr val="00B050"/>
                </a:solidFill>
              </a:rPr>
              <a:t>env.step</a:t>
            </a:r>
            <a:r>
              <a:rPr lang="en-US" b="1" dirty="0">
                <a:solidFill>
                  <a:srgbClr val="00B050"/>
                </a:solidFill>
              </a:rPr>
              <a:t>() </a:t>
            </a:r>
            <a:r>
              <a:rPr lang="en-US" b="1" dirty="0"/>
              <a:t>interacts with </a:t>
            </a:r>
            <a:r>
              <a:rPr lang="en-US" b="1" dirty="0" err="1">
                <a:solidFill>
                  <a:srgbClr val="00B050"/>
                </a:solidFill>
              </a:rPr>
              <a:t>model.step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  <a:r>
              <a:rPr lang="en-US" b="1" dirty="0"/>
              <a:t>:</a:t>
            </a:r>
          </a:p>
          <a:p>
            <a:pPr marL="742950" lvl="1" indent="-285750"/>
            <a:r>
              <a:rPr lang="en-US" b="1" dirty="0"/>
              <a:t>Function </a:t>
            </a:r>
            <a:r>
              <a:rPr lang="en-US" b="1" dirty="0" err="1"/>
              <a:t>model.step</a:t>
            </a:r>
            <a:r>
              <a:rPr lang="en-US" b="1" dirty="0"/>
              <a:t>() does not train the model but only does sampling: it calls </a:t>
            </a:r>
            <a:r>
              <a:rPr lang="en-US" b="1" dirty="0" err="1">
                <a:solidFill>
                  <a:srgbClr val="00B050"/>
                </a:solidFill>
              </a:rPr>
              <a:t>tensorflows.sess.run</a:t>
            </a:r>
            <a:r>
              <a:rPr lang="en-US" b="1" dirty="0">
                <a:solidFill>
                  <a:srgbClr val="00B050"/>
                </a:solidFill>
              </a:rPr>
              <a:t>() </a:t>
            </a:r>
            <a:r>
              <a:rPr lang="en-US" b="1" dirty="0"/>
              <a:t>with </a:t>
            </a:r>
            <a:r>
              <a:rPr lang="en-US" b="1" dirty="0" err="1">
                <a:solidFill>
                  <a:srgbClr val="00B050"/>
                </a:solidFill>
              </a:rPr>
              <a:t>self.vf</a:t>
            </a:r>
            <a:r>
              <a:rPr lang="en-US" b="1" dirty="0"/>
              <a:t> of the trained model and observations from </a:t>
            </a:r>
            <a:r>
              <a:rPr lang="en-US" b="1" dirty="0" err="1">
                <a:solidFill>
                  <a:srgbClr val="00B050"/>
                </a:solidFill>
              </a:rPr>
              <a:t>env.step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  <a:r>
              <a:rPr lang="en-US" b="1" dirty="0"/>
              <a:t> as inputs and output actions </a:t>
            </a:r>
          </a:p>
          <a:p>
            <a:pPr marL="742950" lvl="1" indent="-285750"/>
            <a:r>
              <a:rPr lang="en-US" dirty="0"/>
              <a:t>Here, </a:t>
            </a:r>
            <a:r>
              <a:rPr lang="en-US" dirty="0" err="1">
                <a:solidFill>
                  <a:srgbClr val="00B050"/>
                </a:solidFill>
              </a:rPr>
              <a:t>model.step</a:t>
            </a:r>
            <a:r>
              <a:rPr lang="en-US" dirty="0">
                <a:solidFill>
                  <a:srgbClr val="00B050"/>
                </a:solidFill>
              </a:rPr>
              <a:t>() is a2c.Model.step(). </a:t>
            </a:r>
            <a:r>
              <a:rPr lang="en-US" dirty="0"/>
              <a:t>It is from </a:t>
            </a:r>
            <a:r>
              <a:rPr lang="en-US" dirty="0" err="1"/>
              <a:t>policies.py</a:t>
            </a:r>
            <a:r>
              <a:rPr lang="en-US" dirty="0"/>
              <a:t>, defined in the class </a:t>
            </a:r>
            <a:r>
              <a:rPr lang="en-US" dirty="0" err="1"/>
              <a:t>PolicyWithValue</a:t>
            </a:r>
            <a:r>
              <a:rPr lang="en-US" dirty="0"/>
              <a:t>() which has function step() 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line 111: </a:t>
            </a:r>
            <a:r>
              <a:rPr lang="en-US" dirty="0" err="1">
                <a:solidFill>
                  <a:srgbClr val="00B050"/>
                </a:solidFill>
              </a:rPr>
              <a:t>self.step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dirty="0" err="1">
                <a:solidFill>
                  <a:srgbClr val="00B050"/>
                </a:solidFill>
              </a:rPr>
              <a:t>step_model.step</a:t>
            </a:r>
            <a:endParaRPr lang="en-US" dirty="0"/>
          </a:p>
          <a:p>
            <a:pPr lvl="1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line 44, </a:t>
            </a:r>
            <a:r>
              <a:rPr lang="en-US" dirty="0" err="1">
                <a:solidFill>
                  <a:srgbClr val="00B050"/>
                </a:solidFill>
                <a:sym typeface="Wingdings" pitchFamily="2" charset="2"/>
              </a:rPr>
              <a:t>step_model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 = policy()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line 190,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policy = </a:t>
            </a:r>
            <a:r>
              <a:rPr lang="en-US" dirty="0" err="1">
                <a:solidFill>
                  <a:srgbClr val="00B050"/>
                </a:solidFill>
                <a:sym typeface="Wingdings" pitchFamily="2" charset="2"/>
              </a:rPr>
              <a:t>build_policy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(env)</a:t>
            </a:r>
            <a:r>
              <a:rPr lang="en-US" dirty="0">
                <a:sym typeface="Wingdings" pitchFamily="2" charset="2"/>
              </a:rPr>
              <a:t>, which returns </a:t>
            </a:r>
            <a:r>
              <a:rPr lang="en-US">
                <a:sym typeface="Wingdings" pitchFamily="2" charset="2"/>
              </a:rPr>
              <a:t>an instance of the </a:t>
            </a:r>
            <a:r>
              <a:rPr lang="en-US" dirty="0">
                <a:sym typeface="Wingdings" pitchFamily="2" charset="2"/>
              </a:rPr>
              <a:t>class </a:t>
            </a:r>
            <a:r>
              <a:rPr lang="en-US" dirty="0" err="1">
                <a:sym typeface="Wingdings" pitchFamily="2" charset="2"/>
              </a:rPr>
              <a:t>PolicyWithValue</a:t>
            </a:r>
            <a:r>
              <a:rPr lang="en-US" dirty="0">
                <a:sym typeface="Wingdings" pitchFamily="2" charset="2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7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616</Words>
  <Application>Microsoft Macintosh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Main function in run_multi_path.py: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Xiaoxi Zhang</dc:creator>
  <cp:lastModifiedBy>Xiaoxi Zhang</cp:lastModifiedBy>
  <cp:revision>77</cp:revision>
  <dcterms:created xsi:type="dcterms:W3CDTF">2020-04-08T22:41:16Z</dcterms:created>
  <dcterms:modified xsi:type="dcterms:W3CDTF">2020-06-12T04:06:03Z</dcterms:modified>
</cp:coreProperties>
</file>