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D387D-CA6D-48AE-AD93-9414729C0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E47F3-6513-425C-9F8F-4A6F8D976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DF0E0-6264-4594-A4E6-5DF8223E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3EF8-C894-4A8A-8213-79ECFB8380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3E9F3-6410-4537-BCEF-B7249AC8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A3712-A4DE-4EBC-B927-C804F094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505-F757-4E0C-BFF9-98494E260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1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B1267-63F7-4D9B-BD16-90A1C993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224679-7FF6-4C69-AA59-611C3B503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20F23-78C9-4C4F-8EBD-3F5ACA8F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3EF8-C894-4A8A-8213-79ECFB8380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1CC0D-6631-4D0D-B445-7E99635A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82AD7-F846-444B-B3A2-1C4434B9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505-F757-4E0C-BFF9-98494E260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36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5C3970-3129-4927-BC4C-BB37FC13F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C7987E-52D0-4651-BA56-DEBBD6773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A7C7F-4F7C-4E63-8A05-273EF87F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3EF8-C894-4A8A-8213-79ECFB8380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B8785-9CA3-48B2-89E6-B063CB83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4F2B4-1B34-4C22-BB72-2763AF6A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505-F757-4E0C-BFF9-98494E260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4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BA642-D9BC-4A70-98E4-984695FD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8ACDD-415F-4567-A361-59845FA6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18010-96FF-4E8D-A1E0-6063CDD5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3EF8-C894-4A8A-8213-79ECFB8380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2C6F4-253E-4C8F-AAD6-B2A90B49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60077-C236-43E2-9287-331C280B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505-F757-4E0C-BFF9-98494E260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6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008D4-3D3B-4D7F-B4FD-80D369CA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4EB4E-3E75-47E2-8F95-545497A59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32F3DA-5F7A-4ED4-8B38-B351D89D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3EF8-C894-4A8A-8213-79ECFB8380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FE5F3-4342-44A7-98F5-21082172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49BDC-53D4-4B4B-9EE3-25BD3AF5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505-F757-4E0C-BFF9-98494E260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79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22AEE-CAE5-4ADD-9AE5-54024E0B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4E61E-8712-4F7D-91F3-5A8034983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B9D70-FF5E-4F13-BF4B-188474154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283C6-51C9-483F-AEEC-8F5316FD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3EF8-C894-4A8A-8213-79ECFB8380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36F8E3-8353-40CD-BF50-5CC363B5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9C41A6-F483-483A-9535-0EA0C5F4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505-F757-4E0C-BFF9-98494E260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7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584FF-0387-455E-95EE-B42AB014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24564-DC8F-4CEA-A557-B6A4CA7F0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442EC3-885E-477D-87BC-4B42C299F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F60459-D498-4086-84AC-90DF6C613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7C09D2-DE86-47DA-BD49-A4F44A419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76B0AC-F5B3-428F-9DD8-585BE0DC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3EF8-C894-4A8A-8213-79ECFB8380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9C20FF-25DC-4667-BC3E-3D18B956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B821F6-ADB7-485C-88C2-0603CD9E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505-F757-4E0C-BFF9-98494E260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4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75C1E-27C4-4E12-A0DD-71092DCA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6616A8-C1D2-4346-8563-928C4D86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3EF8-C894-4A8A-8213-79ECFB8380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287A19-3988-4303-9C68-EA138852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E300DE-1465-42D7-90C0-E51B9AEE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505-F757-4E0C-BFF9-98494E260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39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3DAF6B-60C0-40E9-A9D8-CF8C6B2E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3EF8-C894-4A8A-8213-79ECFB8380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256FF0-50C5-4385-8380-0057A024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B2FD3-50B0-4BBB-BF5B-B523D45C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505-F757-4E0C-BFF9-98494E260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63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DA460-FC74-40B4-8FB7-6F61D139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4B02D-865C-4A72-B2AA-A3CF042A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5DCF12-2E24-46D5-BF34-0EDA0C82C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870B29-FB43-442C-9577-86C149BF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3EF8-C894-4A8A-8213-79ECFB8380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9EF2DA-B2A6-4B0D-91F3-29F8EBE4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61A10-33C3-4CB4-96A5-966B7C6C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505-F757-4E0C-BFF9-98494E260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1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0EE4A-74DC-4A2C-B8B9-FDE81FD2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D15A0B-42B7-4545-AF7D-B993ED309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361509-E5A8-43B1-A335-96DE5F5FF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D4F86-6BF7-4049-940C-A177E33A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3EF8-C894-4A8A-8213-79ECFB8380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8E6EE-0E03-4789-A268-F6DED883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F7A046-A03C-489E-A810-83B46761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E505-F757-4E0C-BFF9-98494E260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5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F9139A-326B-44F4-8F97-41B6FE2AC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A2EA3-B1CD-4067-A003-4B36AE753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A3ADD-1492-47F5-B3D9-2658895D2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3EF8-C894-4A8A-8213-79ECFB838075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DA5F6-9AB3-4496-9CE4-39AC31C31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1537D-2774-4A5F-A63E-DB02D8FA2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CE505-F757-4E0C-BFF9-98494E2605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04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7.png"/><Relationship Id="rId3" Type="http://schemas.openxmlformats.org/officeDocument/2006/relationships/image" Target="../media/image71.png"/><Relationship Id="rId21" Type="http://schemas.openxmlformats.org/officeDocument/2006/relationships/image" Target="../media/image88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6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9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0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0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952248C-6119-4418-ACE8-A5D57F4EE983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2571472" y="1918770"/>
            <a:ext cx="370921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D931411-0CCD-44B2-8785-01F0D85BEEE4}"/>
              </a:ext>
            </a:extLst>
          </p:cNvPr>
          <p:cNvSpPr/>
          <p:nvPr/>
        </p:nvSpPr>
        <p:spPr>
          <a:xfrm>
            <a:off x="2698552" y="2536704"/>
            <a:ext cx="756839" cy="444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BF0879C-6789-4E50-AF4A-0EC069B6F9BB}"/>
                  </a:ext>
                </a:extLst>
              </p:cNvPr>
              <p:cNvSpPr txBox="1"/>
              <p:nvPr/>
            </p:nvSpPr>
            <p:spPr>
              <a:xfrm>
                <a:off x="2836415" y="2610209"/>
                <a:ext cx="542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BF0879C-6789-4E50-AF4A-0EC069B6F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415" y="2610209"/>
                <a:ext cx="542071" cy="276999"/>
              </a:xfrm>
              <a:prstGeom prst="rect">
                <a:avLst/>
              </a:prstGeom>
              <a:blipFill>
                <a:blip r:embed="rId2"/>
                <a:stretch>
                  <a:fillRect l="-8989" t="-2174" r="-1460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48652FA-5EE7-4BCD-9C17-7247236BCA75}"/>
              </a:ext>
            </a:extLst>
          </p:cNvPr>
          <p:cNvCxnSpPr>
            <a:cxnSpLocks/>
          </p:cNvCxnSpPr>
          <p:nvPr/>
        </p:nvCxnSpPr>
        <p:spPr>
          <a:xfrm>
            <a:off x="1248631" y="1913688"/>
            <a:ext cx="566001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C1B7BC0C-733F-4D4D-9DAB-2AC13C728D8A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 flipV="1">
            <a:off x="3455392" y="1930400"/>
            <a:ext cx="1502689" cy="828470"/>
          </a:xfrm>
          <a:prstGeom prst="bentConnector3">
            <a:avLst>
              <a:gd name="adj1" fmla="val 643"/>
            </a:avLst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9D8CA6F0-12B7-407D-AA20-C5A30250BCA5}"/>
              </a:ext>
            </a:extLst>
          </p:cNvPr>
          <p:cNvSpPr/>
          <p:nvPr/>
        </p:nvSpPr>
        <p:spPr>
          <a:xfrm>
            <a:off x="1136263" y="1854646"/>
            <a:ext cx="116837" cy="116837"/>
          </a:xfrm>
          <a:prstGeom prst="ellipse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5B5E1FCF-4D1D-4492-BE99-B12A02D703A2}"/>
              </a:ext>
            </a:extLst>
          </p:cNvPr>
          <p:cNvCxnSpPr>
            <a:cxnSpLocks/>
            <a:stCxn id="20" idx="1"/>
            <a:endCxn id="24" idx="4"/>
          </p:cNvCxnSpPr>
          <p:nvPr/>
        </p:nvCxnSpPr>
        <p:spPr>
          <a:xfrm rot="10800000">
            <a:off x="1194682" y="1971484"/>
            <a:ext cx="1503870" cy="787387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80B3F31-8227-4D74-9EAB-3A40075E5E35}"/>
              </a:ext>
            </a:extLst>
          </p:cNvPr>
          <p:cNvCxnSpPr>
            <a:cxnSpLocks/>
          </p:cNvCxnSpPr>
          <p:nvPr/>
        </p:nvCxnSpPr>
        <p:spPr>
          <a:xfrm>
            <a:off x="623791" y="1913064"/>
            <a:ext cx="512472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56A4CF1-FB26-40BE-9CE6-E0FA56D40D10}"/>
                  </a:ext>
                </a:extLst>
              </p:cNvPr>
              <p:cNvSpPr txBox="1"/>
              <p:nvPr/>
            </p:nvSpPr>
            <p:spPr>
              <a:xfrm>
                <a:off x="1205382" y="1971483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56A4CF1-FB26-40BE-9CE6-E0FA56D40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82" y="1971483"/>
                <a:ext cx="230832" cy="276999"/>
              </a:xfrm>
              <a:prstGeom prst="rect">
                <a:avLst/>
              </a:prstGeom>
              <a:blipFill>
                <a:blip r:embed="rId3"/>
                <a:stretch>
                  <a:fillRect l="-5263" r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61D90734-6C5A-400B-839D-CE8AA140C8ED}"/>
              </a:ext>
            </a:extLst>
          </p:cNvPr>
          <p:cNvGrpSpPr/>
          <p:nvPr/>
        </p:nvGrpSpPr>
        <p:grpSpPr>
          <a:xfrm>
            <a:off x="1814633" y="1696604"/>
            <a:ext cx="756839" cy="444331"/>
            <a:chOff x="1814633" y="1696604"/>
            <a:chExt cx="756839" cy="44433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215B750-7DF5-47FA-9D7C-E39B3FEAF128}"/>
                </a:ext>
              </a:extLst>
            </p:cNvPr>
            <p:cNvSpPr/>
            <p:nvPr/>
          </p:nvSpPr>
          <p:spPr>
            <a:xfrm>
              <a:off x="1814633" y="1696604"/>
              <a:ext cx="756839" cy="4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95E5A0C-DCBE-47E3-AD82-B127E55EDEA6}"/>
                    </a:ext>
                  </a:extLst>
                </p:cNvPr>
                <p:cNvSpPr txBox="1"/>
                <p:nvPr/>
              </p:nvSpPr>
              <p:spPr>
                <a:xfrm>
                  <a:off x="1901695" y="1797409"/>
                  <a:ext cx="5984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95E5A0C-DCBE-47E3-AD82-B127E55ED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1695" y="1797409"/>
                  <a:ext cx="59843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184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5842D1-652D-4C5A-BC03-E176606309B2}"/>
              </a:ext>
            </a:extLst>
          </p:cNvPr>
          <p:cNvGrpSpPr/>
          <p:nvPr/>
        </p:nvGrpSpPr>
        <p:grpSpPr>
          <a:xfrm>
            <a:off x="2942393" y="1696604"/>
            <a:ext cx="756839" cy="444331"/>
            <a:chOff x="1814633" y="1696604"/>
            <a:chExt cx="756839" cy="44433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606A262-4463-479D-AF61-4A1861B30AB8}"/>
                </a:ext>
              </a:extLst>
            </p:cNvPr>
            <p:cNvSpPr/>
            <p:nvPr/>
          </p:nvSpPr>
          <p:spPr>
            <a:xfrm>
              <a:off x="1814633" y="1696604"/>
              <a:ext cx="756839" cy="4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C9AB0F0-48FB-448E-B055-C002FE630F06}"/>
                    </a:ext>
                  </a:extLst>
                </p:cNvPr>
                <p:cNvSpPr txBox="1"/>
                <p:nvPr/>
              </p:nvSpPr>
              <p:spPr>
                <a:xfrm>
                  <a:off x="1901695" y="1797409"/>
                  <a:ext cx="616001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C9AB0F0-48FB-448E-B055-C002FE630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1695" y="1797409"/>
                  <a:ext cx="616001" cy="298415"/>
                </a:xfrm>
                <a:prstGeom prst="rect">
                  <a:avLst/>
                </a:prstGeom>
                <a:blipFill>
                  <a:blip r:embed="rId5"/>
                  <a:stretch>
                    <a:fillRect l="-7921" b="-20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092184B-8787-4D02-8D96-3A6D2DD98290}"/>
              </a:ext>
            </a:extLst>
          </p:cNvPr>
          <p:cNvGrpSpPr/>
          <p:nvPr/>
        </p:nvGrpSpPr>
        <p:grpSpPr>
          <a:xfrm>
            <a:off x="3988873" y="1696604"/>
            <a:ext cx="756839" cy="444331"/>
            <a:chOff x="1814633" y="1696604"/>
            <a:chExt cx="756839" cy="44433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A5822D6-C942-4894-9A3E-704A8E9BBC40}"/>
                </a:ext>
              </a:extLst>
            </p:cNvPr>
            <p:cNvSpPr/>
            <p:nvPr/>
          </p:nvSpPr>
          <p:spPr>
            <a:xfrm>
              <a:off x="1814633" y="1696604"/>
              <a:ext cx="756839" cy="444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BD322CE-A848-4C75-9BD0-0A6F798F190E}"/>
                    </a:ext>
                  </a:extLst>
                </p:cNvPr>
                <p:cNvSpPr txBox="1"/>
                <p:nvPr/>
              </p:nvSpPr>
              <p:spPr>
                <a:xfrm>
                  <a:off x="1901695" y="1797409"/>
                  <a:ext cx="612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BD322CE-A848-4C75-9BD0-0A6F798F1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1695" y="1797409"/>
                  <a:ext cx="61273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900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5583AFD-BAA9-41C5-A139-F8A580EB52C8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3699232" y="1918770"/>
            <a:ext cx="289641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2B66BE6-4A0B-4912-9672-4B77FF6E7A8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745712" y="1918770"/>
            <a:ext cx="517168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30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E3984E0-3914-40D6-AD7D-EBFA96D1F73F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5098016" y="1207729"/>
            <a:ext cx="963419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CF060810-8B0A-49D0-86CA-0741BFA55E3F}"/>
              </a:ext>
            </a:extLst>
          </p:cNvPr>
          <p:cNvCxnSpPr>
            <a:cxnSpLocks/>
            <a:endCxn id="60" idx="3"/>
          </p:cNvCxnSpPr>
          <p:nvPr/>
        </p:nvCxnSpPr>
        <p:spPr>
          <a:xfrm rot="5400000">
            <a:off x="3383399" y="1417028"/>
            <a:ext cx="914463" cy="489895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D5FA3AE-61B5-485C-9D83-14C9EDD8CD73}"/>
              </a:ext>
            </a:extLst>
          </p:cNvPr>
          <p:cNvGrpSpPr/>
          <p:nvPr/>
        </p:nvGrpSpPr>
        <p:grpSpPr>
          <a:xfrm>
            <a:off x="3106572" y="869337"/>
            <a:ext cx="471340" cy="688157"/>
            <a:chOff x="6363093" y="2630077"/>
            <a:chExt cx="471340" cy="688157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A1C260-FC1D-49E8-970C-4E0816510964}"/>
                </a:ext>
              </a:extLst>
            </p:cNvPr>
            <p:cNvSpPr/>
            <p:nvPr/>
          </p:nvSpPr>
          <p:spPr>
            <a:xfrm>
              <a:off x="6363093" y="2630077"/>
              <a:ext cx="471340" cy="6881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537BC6D9-B20C-44EC-9276-7D33ADBF7675}"/>
                    </a:ext>
                  </a:extLst>
                </p:cNvPr>
                <p:cNvSpPr txBox="1"/>
                <p:nvPr/>
              </p:nvSpPr>
              <p:spPr>
                <a:xfrm>
                  <a:off x="6502579" y="2710014"/>
                  <a:ext cx="169855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zh-CN" altLang="en-US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537BC6D9-B20C-44EC-9276-7D33ADBF7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10014"/>
                  <a:ext cx="169855" cy="5186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D4689AC-ABD3-4565-85D3-65B9885B0A2D}"/>
              </a:ext>
            </a:extLst>
          </p:cNvPr>
          <p:cNvGrpSpPr/>
          <p:nvPr/>
        </p:nvGrpSpPr>
        <p:grpSpPr>
          <a:xfrm>
            <a:off x="3124342" y="1874895"/>
            <a:ext cx="471340" cy="488624"/>
            <a:chOff x="6363093" y="2630078"/>
            <a:chExt cx="471340" cy="488624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C972AAB-6612-42BE-B4A0-742B497C175C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E7890590-BA85-4BB7-8F49-1FF611404BA9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E7890590-BA85-4BB7-8F49-1FF611404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857" r="-25714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23D4B19-A6A6-43E3-92F4-05EC7778FE63}"/>
              </a:ext>
            </a:extLst>
          </p:cNvPr>
          <p:cNvGrpSpPr/>
          <p:nvPr/>
        </p:nvGrpSpPr>
        <p:grpSpPr>
          <a:xfrm>
            <a:off x="4626676" y="963417"/>
            <a:ext cx="471340" cy="488624"/>
            <a:chOff x="6363093" y="2630078"/>
            <a:chExt cx="471340" cy="488624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19B20D1-E599-4330-867B-4EC52A130B62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FDC03C34-BB26-4640-95A3-329C4C1AE3BC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FDC03C34-BB26-4640-95A3-329C4C1AE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471" r="-23529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B8D11CF-1AE7-4785-8632-FE40426A5A1F}"/>
              </a:ext>
            </a:extLst>
          </p:cNvPr>
          <p:cNvGrpSpPr/>
          <p:nvPr/>
        </p:nvGrpSpPr>
        <p:grpSpPr>
          <a:xfrm>
            <a:off x="1474353" y="972845"/>
            <a:ext cx="471340" cy="488624"/>
            <a:chOff x="6363093" y="2630078"/>
            <a:chExt cx="471340" cy="488624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EA6718A-18F2-4602-8CD7-0291FDAD0561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45CB371F-6785-4B1B-A79B-CC75E417D30E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1971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45CB371F-6785-4B1B-A79B-CC75E417D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19717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1250" r="-3125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椭圆 67">
            <a:extLst>
              <a:ext uri="{FF2B5EF4-FFF2-40B4-BE49-F238E27FC236}">
                <a16:creationId xmlns:a16="http://schemas.microsoft.com/office/drawing/2014/main" id="{B3B89707-CDC9-465B-90D2-0C880F179D21}"/>
              </a:ext>
            </a:extLst>
          </p:cNvPr>
          <p:cNvSpPr/>
          <p:nvPr/>
        </p:nvSpPr>
        <p:spPr>
          <a:xfrm>
            <a:off x="2310654" y="1138522"/>
            <a:ext cx="153638" cy="153638"/>
          </a:xfrm>
          <a:prstGeom prst="ellipse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16F8028-4010-46DB-8E08-0AF0289E7DE0}"/>
              </a:ext>
            </a:extLst>
          </p:cNvPr>
          <p:cNvCxnSpPr>
            <a:cxnSpLocks/>
            <a:stCxn id="66" idx="3"/>
            <a:endCxn id="68" idx="2"/>
          </p:cNvCxnSpPr>
          <p:nvPr/>
        </p:nvCxnSpPr>
        <p:spPr>
          <a:xfrm flipV="1">
            <a:off x="1945693" y="1215341"/>
            <a:ext cx="364961" cy="1816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E9DB976-71F3-45FC-9A34-D6EC9A0DC39D}"/>
              </a:ext>
            </a:extLst>
          </p:cNvPr>
          <p:cNvCxnSpPr>
            <a:cxnSpLocks/>
            <a:stCxn id="68" idx="6"/>
            <a:endCxn id="57" idx="1"/>
          </p:cNvCxnSpPr>
          <p:nvPr/>
        </p:nvCxnSpPr>
        <p:spPr>
          <a:xfrm flipV="1">
            <a:off x="2464292" y="1213416"/>
            <a:ext cx="642280" cy="1925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057B2A5-511B-4D09-A4A9-1222CDE1868B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3577912" y="1207729"/>
            <a:ext cx="1048764" cy="5687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EC82755E-9F46-4743-BD8D-AAE3F7DA52EB}"/>
              </a:ext>
            </a:extLst>
          </p:cNvPr>
          <p:cNvCxnSpPr>
            <a:cxnSpLocks/>
            <a:stCxn id="60" idx="1"/>
            <a:endCxn id="68" idx="4"/>
          </p:cNvCxnSpPr>
          <p:nvPr/>
        </p:nvCxnSpPr>
        <p:spPr>
          <a:xfrm rot="10800000">
            <a:off x="2387474" y="1292161"/>
            <a:ext cx="736869" cy="827047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9F939E0-E804-4CBA-B898-F0ABB4EE6D44}"/>
              </a:ext>
            </a:extLst>
          </p:cNvPr>
          <p:cNvCxnSpPr>
            <a:cxnSpLocks/>
            <a:stCxn id="79" idx="6"/>
            <a:endCxn id="66" idx="1"/>
          </p:cNvCxnSpPr>
          <p:nvPr/>
        </p:nvCxnSpPr>
        <p:spPr>
          <a:xfrm flipV="1">
            <a:off x="985856" y="1217157"/>
            <a:ext cx="488497" cy="1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FED23C5-91E3-4A15-A196-170FE1DD4016}"/>
                  </a:ext>
                </a:extLst>
              </p:cNvPr>
              <p:cNvSpPr txBox="1"/>
              <p:nvPr/>
            </p:nvSpPr>
            <p:spPr>
              <a:xfrm>
                <a:off x="2701692" y="922533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FED23C5-91E3-4A15-A196-170FE1DD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92" y="922533"/>
                <a:ext cx="190757" cy="276999"/>
              </a:xfrm>
              <a:prstGeom prst="rect">
                <a:avLst/>
              </a:prstGeom>
              <a:blipFill>
                <a:blip r:embed="rId6"/>
                <a:stretch>
                  <a:fillRect l="-16129" r="-48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37BC1634-D7A0-4538-99AD-5F2418535218}"/>
                  </a:ext>
                </a:extLst>
              </p:cNvPr>
              <p:cNvSpPr txBox="1"/>
              <p:nvPr/>
            </p:nvSpPr>
            <p:spPr>
              <a:xfrm>
                <a:off x="3783732" y="922533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37BC1634-D7A0-4538-99AD-5F2418535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732" y="922533"/>
                <a:ext cx="190758" cy="276999"/>
              </a:xfrm>
              <a:prstGeom prst="rect">
                <a:avLst/>
              </a:prstGeom>
              <a:blipFill>
                <a:blip r:embed="rId7"/>
                <a:stretch>
                  <a:fillRect l="-16129" r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组合 75">
            <a:extLst>
              <a:ext uri="{FF2B5EF4-FFF2-40B4-BE49-F238E27FC236}">
                <a16:creationId xmlns:a16="http://schemas.microsoft.com/office/drawing/2014/main" id="{3D6ABEB3-DE1F-4940-A37E-90037F2DB160}"/>
              </a:ext>
            </a:extLst>
          </p:cNvPr>
          <p:cNvGrpSpPr/>
          <p:nvPr/>
        </p:nvGrpSpPr>
        <p:grpSpPr>
          <a:xfrm>
            <a:off x="3135041" y="2529838"/>
            <a:ext cx="471340" cy="488624"/>
            <a:chOff x="6363093" y="2630078"/>
            <a:chExt cx="471340" cy="48862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A2A6BA2-5A4A-4C45-A3A1-5319C85BC680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F279373-8BDA-4D93-B0AC-EC34CDB7B77B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1971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F279373-8BDA-4D93-B0AC-EC34CDB7B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19717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7273" r="-30303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椭圆 78">
            <a:extLst>
              <a:ext uri="{FF2B5EF4-FFF2-40B4-BE49-F238E27FC236}">
                <a16:creationId xmlns:a16="http://schemas.microsoft.com/office/drawing/2014/main" id="{9E5885A9-239E-466A-BBB7-AEDFC0CD46D2}"/>
              </a:ext>
            </a:extLst>
          </p:cNvPr>
          <p:cNvSpPr/>
          <p:nvPr/>
        </p:nvSpPr>
        <p:spPr>
          <a:xfrm>
            <a:off x="832218" y="1140339"/>
            <a:ext cx="153638" cy="153638"/>
          </a:xfrm>
          <a:prstGeom prst="ellipse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338E0530-5857-4B3D-AA77-9593264C67D2}"/>
              </a:ext>
            </a:extLst>
          </p:cNvPr>
          <p:cNvCxnSpPr>
            <a:cxnSpLocks/>
            <a:stCxn id="77" idx="1"/>
            <a:endCxn id="79" idx="4"/>
          </p:cNvCxnSpPr>
          <p:nvPr/>
        </p:nvCxnSpPr>
        <p:spPr>
          <a:xfrm rot="10800000">
            <a:off x="909037" y="1293978"/>
            <a:ext cx="2226004" cy="1480173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748D1C7-584D-4958-9E54-81F7F7AF9C34}"/>
                  </a:ext>
                </a:extLst>
              </p:cNvPr>
              <p:cNvSpPr txBox="1"/>
              <p:nvPr/>
            </p:nvSpPr>
            <p:spPr>
              <a:xfrm>
                <a:off x="1093636" y="953013"/>
                <a:ext cx="206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748D1C7-584D-4958-9E54-81F7F7AF9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36" y="953013"/>
                <a:ext cx="206787" cy="276999"/>
              </a:xfrm>
              <a:prstGeom prst="rect">
                <a:avLst/>
              </a:prstGeom>
              <a:blipFill>
                <a:blip r:embed="rId9"/>
                <a:stretch>
                  <a:fillRect l="-14706" r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551F84A-179D-4C0B-912A-028E30088AA4}"/>
                  </a:ext>
                </a:extLst>
              </p:cNvPr>
              <p:cNvSpPr txBox="1"/>
              <p:nvPr/>
            </p:nvSpPr>
            <p:spPr>
              <a:xfrm>
                <a:off x="5387860" y="922533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551F84A-179D-4C0B-912A-028E30088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860" y="922533"/>
                <a:ext cx="195566" cy="276999"/>
              </a:xfrm>
              <a:prstGeom prst="rect">
                <a:avLst/>
              </a:prstGeom>
              <a:blipFill>
                <a:blip r:embed="rId10"/>
                <a:stretch>
                  <a:fillRect l="-28125" r="-31250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08A1333-970F-4F90-A321-5ADABA4D445F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234728" y="1203802"/>
            <a:ext cx="597490" cy="13356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70D96958-E4C7-4831-8444-DFCFABAEFFB2}"/>
                  </a:ext>
                </a:extLst>
              </p:cNvPr>
              <p:cNvSpPr txBox="1"/>
              <p:nvPr/>
            </p:nvSpPr>
            <p:spPr>
              <a:xfrm>
                <a:off x="289529" y="922533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70D96958-E4C7-4831-8444-DFCFABAEF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9" y="922533"/>
                <a:ext cx="195566" cy="276999"/>
              </a:xfrm>
              <a:prstGeom prst="rect">
                <a:avLst/>
              </a:prstGeom>
              <a:blipFill>
                <a:blip r:embed="rId11"/>
                <a:stretch>
                  <a:fillRect l="-15152" r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82DC1EA-6220-4F7C-A829-006ED839E429}"/>
              </a:ext>
            </a:extLst>
          </p:cNvPr>
          <p:cNvCxnSpPr>
            <a:cxnSpLocks/>
            <a:stCxn id="121" idx="3"/>
          </p:cNvCxnSpPr>
          <p:nvPr/>
        </p:nvCxnSpPr>
        <p:spPr>
          <a:xfrm>
            <a:off x="5128496" y="3757889"/>
            <a:ext cx="980073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7D7F5D02-C673-4E06-B245-E90724290BF6}"/>
              </a:ext>
            </a:extLst>
          </p:cNvPr>
          <p:cNvCxnSpPr>
            <a:cxnSpLocks/>
            <a:endCxn id="118" idx="3"/>
          </p:cNvCxnSpPr>
          <p:nvPr/>
        </p:nvCxnSpPr>
        <p:spPr>
          <a:xfrm rot="5400000">
            <a:off x="3413879" y="3967188"/>
            <a:ext cx="914463" cy="489895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E50238E6-CEAD-41E9-AF78-387D4B9AEAF1}"/>
              </a:ext>
            </a:extLst>
          </p:cNvPr>
          <p:cNvGrpSpPr/>
          <p:nvPr/>
        </p:nvGrpSpPr>
        <p:grpSpPr>
          <a:xfrm>
            <a:off x="3137052" y="3419497"/>
            <a:ext cx="471340" cy="688157"/>
            <a:chOff x="6363093" y="2630077"/>
            <a:chExt cx="471340" cy="688157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E501F99A-305A-4722-96A3-E86232B7DB2B}"/>
                </a:ext>
              </a:extLst>
            </p:cNvPr>
            <p:cNvSpPr/>
            <p:nvPr/>
          </p:nvSpPr>
          <p:spPr>
            <a:xfrm>
              <a:off x="6363093" y="2630077"/>
              <a:ext cx="471340" cy="6881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50D4EEEB-C958-45ED-9A94-5D166E31DC13}"/>
                    </a:ext>
                  </a:extLst>
                </p:cNvPr>
                <p:cNvSpPr txBox="1"/>
                <p:nvPr/>
              </p:nvSpPr>
              <p:spPr>
                <a:xfrm>
                  <a:off x="6502579" y="2710014"/>
                  <a:ext cx="169855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zh-CN" altLang="en-US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50D4EEEB-C958-45ED-9A94-5D166E31D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10014"/>
                  <a:ext cx="169855" cy="51860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2C91533D-D5B5-45B1-8D5A-929C47E3F190}"/>
              </a:ext>
            </a:extLst>
          </p:cNvPr>
          <p:cNvGrpSpPr/>
          <p:nvPr/>
        </p:nvGrpSpPr>
        <p:grpSpPr>
          <a:xfrm>
            <a:off x="3154822" y="4425055"/>
            <a:ext cx="471340" cy="488624"/>
            <a:chOff x="6363093" y="2630078"/>
            <a:chExt cx="471340" cy="488624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6B39FAE-8533-4281-8F51-97DB4162828F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3ED7F697-A234-49AD-98E3-33E995EEBC6C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3ED7F697-A234-49AD-98E3-33E995EEB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2857" r="-25714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32443645-687C-46A9-A02B-9924DE842921}"/>
              </a:ext>
            </a:extLst>
          </p:cNvPr>
          <p:cNvGrpSpPr/>
          <p:nvPr/>
        </p:nvGrpSpPr>
        <p:grpSpPr>
          <a:xfrm>
            <a:off x="4657156" y="3513577"/>
            <a:ext cx="471340" cy="488624"/>
            <a:chOff x="6363093" y="2630078"/>
            <a:chExt cx="471340" cy="488624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50E0949A-94E3-4CF5-9E2C-DF607561AD4B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0AB3DCCF-EBF4-4AC9-A6EA-A05355CBEA10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0AB3DCCF-EBF4-4AC9-A6EA-A05355CBE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6471" r="-23529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6" name="椭圆 125">
            <a:extLst>
              <a:ext uri="{FF2B5EF4-FFF2-40B4-BE49-F238E27FC236}">
                <a16:creationId xmlns:a16="http://schemas.microsoft.com/office/drawing/2014/main" id="{67B55212-17CC-49E9-AC45-4036F8E70B91}"/>
              </a:ext>
            </a:extLst>
          </p:cNvPr>
          <p:cNvSpPr/>
          <p:nvPr/>
        </p:nvSpPr>
        <p:spPr>
          <a:xfrm>
            <a:off x="2341134" y="3688682"/>
            <a:ext cx="153638" cy="153638"/>
          </a:xfrm>
          <a:prstGeom prst="ellipse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C1AAC439-4AA4-4DD4-9699-0A42155F1715}"/>
              </a:ext>
            </a:extLst>
          </p:cNvPr>
          <p:cNvCxnSpPr>
            <a:cxnSpLocks/>
            <a:endCxn id="126" idx="2"/>
          </p:cNvCxnSpPr>
          <p:nvPr/>
        </p:nvCxnSpPr>
        <p:spPr>
          <a:xfrm flipV="1">
            <a:off x="2144096" y="3765501"/>
            <a:ext cx="197038" cy="1818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CFFE4057-1E2F-49BD-8F13-57EA7B956A87}"/>
              </a:ext>
            </a:extLst>
          </p:cNvPr>
          <p:cNvCxnSpPr>
            <a:cxnSpLocks/>
            <a:stCxn id="126" idx="6"/>
            <a:endCxn id="115" idx="1"/>
          </p:cNvCxnSpPr>
          <p:nvPr/>
        </p:nvCxnSpPr>
        <p:spPr>
          <a:xfrm flipV="1">
            <a:off x="2494772" y="3763576"/>
            <a:ext cx="642280" cy="1925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DFF250B1-9AD5-4C5A-A66D-C91133A23BBC}"/>
              </a:ext>
            </a:extLst>
          </p:cNvPr>
          <p:cNvCxnSpPr>
            <a:cxnSpLocks/>
            <a:stCxn id="115" idx="3"/>
            <a:endCxn id="121" idx="1"/>
          </p:cNvCxnSpPr>
          <p:nvPr/>
        </p:nvCxnSpPr>
        <p:spPr>
          <a:xfrm flipV="1">
            <a:off x="3608392" y="3757889"/>
            <a:ext cx="1048764" cy="5687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1428394C-28DA-47EE-8B1D-4CD26FD54AEC}"/>
              </a:ext>
            </a:extLst>
          </p:cNvPr>
          <p:cNvCxnSpPr>
            <a:cxnSpLocks/>
            <a:stCxn id="118" idx="1"/>
            <a:endCxn id="126" idx="4"/>
          </p:cNvCxnSpPr>
          <p:nvPr/>
        </p:nvCxnSpPr>
        <p:spPr>
          <a:xfrm rot="10800000">
            <a:off x="2417954" y="3842321"/>
            <a:ext cx="736869" cy="827047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4D6455B6-F541-4D5E-84FF-E36DEC2CD5A1}"/>
                  </a:ext>
                </a:extLst>
              </p:cNvPr>
              <p:cNvSpPr txBox="1"/>
              <p:nvPr/>
            </p:nvSpPr>
            <p:spPr>
              <a:xfrm>
                <a:off x="2732172" y="3472693"/>
                <a:ext cx="190757" cy="298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4D6455B6-F541-4D5E-84FF-E36DEC2CD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72" y="3472693"/>
                <a:ext cx="190757" cy="298608"/>
              </a:xfrm>
              <a:prstGeom prst="rect">
                <a:avLst/>
              </a:prstGeom>
              <a:blipFill>
                <a:blip r:embed="rId15"/>
                <a:stretch>
                  <a:fillRect l="-29032" t="-14286" r="-64516"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815C3C80-E813-4750-B5FD-0CE676BC26AF}"/>
                  </a:ext>
                </a:extLst>
              </p:cNvPr>
              <p:cNvSpPr txBox="1"/>
              <p:nvPr/>
            </p:nvSpPr>
            <p:spPr>
              <a:xfrm>
                <a:off x="3814212" y="3472693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815C3C80-E813-4750-B5FD-0CE676BC2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212" y="3472693"/>
                <a:ext cx="190758" cy="276999"/>
              </a:xfrm>
              <a:prstGeom prst="rect">
                <a:avLst/>
              </a:prstGeom>
              <a:blipFill>
                <a:blip r:embed="rId16"/>
                <a:stretch>
                  <a:fillRect l="-32258" t="-24444" r="-61290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0614908A-0D6E-40C1-AF6D-17815378B6AC}"/>
                  </a:ext>
                </a:extLst>
              </p:cNvPr>
              <p:cNvSpPr txBox="1"/>
              <p:nvPr/>
            </p:nvSpPr>
            <p:spPr>
              <a:xfrm>
                <a:off x="5418340" y="3472693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0614908A-0D6E-40C1-AF6D-17815378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340" y="3472693"/>
                <a:ext cx="195566" cy="276999"/>
              </a:xfrm>
              <a:prstGeom prst="rect">
                <a:avLst/>
              </a:prstGeom>
              <a:blipFill>
                <a:blip r:embed="rId17"/>
                <a:stretch>
                  <a:fillRect l="-31250" t="-24444" r="-59375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A0E4B4D5-0111-4855-919E-BB7188A0830B}"/>
                  </a:ext>
                </a:extLst>
              </p:cNvPr>
              <p:cNvSpPr txBox="1"/>
              <p:nvPr/>
            </p:nvSpPr>
            <p:spPr>
              <a:xfrm>
                <a:off x="721342" y="1259549"/>
                <a:ext cx="179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14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A0E4B4D5-0111-4855-919E-BB7188A08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42" y="1259549"/>
                <a:ext cx="179536" cy="215444"/>
              </a:xfrm>
              <a:prstGeom prst="rect">
                <a:avLst/>
              </a:prstGeom>
              <a:blipFill>
                <a:blip r:embed="rId18"/>
                <a:stretch>
                  <a:fillRect l="-3333" r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椭圆 159">
            <a:extLst>
              <a:ext uri="{FF2B5EF4-FFF2-40B4-BE49-F238E27FC236}">
                <a16:creationId xmlns:a16="http://schemas.microsoft.com/office/drawing/2014/main" id="{0362C09A-5D48-42A9-9F1E-9A6C7A822297}"/>
              </a:ext>
            </a:extLst>
          </p:cNvPr>
          <p:cNvSpPr/>
          <p:nvPr/>
        </p:nvSpPr>
        <p:spPr>
          <a:xfrm>
            <a:off x="5250730" y="1168923"/>
            <a:ext cx="75415" cy="754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B8F4CBFA-0810-4AA0-91AF-66A70672FB18}"/>
              </a:ext>
            </a:extLst>
          </p:cNvPr>
          <p:cNvSpPr/>
          <p:nvPr/>
        </p:nvSpPr>
        <p:spPr>
          <a:xfrm>
            <a:off x="4083377" y="3725158"/>
            <a:ext cx="75415" cy="754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53765189-5D28-45CE-B34C-2C7A7F0B5FFC}"/>
              </a:ext>
            </a:extLst>
          </p:cNvPr>
          <p:cNvSpPr/>
          <p:nvPr/>
        </p:nvSpPr>
        <p:spPr>
          <a:xfrm>
            <a:off x="4045670" y="1179921"/>
            <a:ext cx="75415" cy="754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A2635DCC-B0AA-48EE-9FB3-CBB28086E31E}"/>
              </a:ext>
            </a:extLst>
          </p:cNvPr>
          <p:cNvCxnSpPr>
            <a:cxnSpLocks/>
          </p:cNvCxnSpPr>
          <p:nvPr/>
        </p:nvCxnSpPr>
        <p:spPr>
          <a:xfrm rot="5400000">
            <a:off x="3172336" y="1648216"/>
            <a:ext cx="1563812" cy="677159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39F26589-7612-456A-8799-65804B926434}"/>
              </a:ext>
            </a:extLst>
          </p:cNvPr>
          <p:cNvSpPr/>
          <p:nvPr/>
        </p:nvSpPr>
        <p:spPr>
          <a:xfrm>
            <a:off x="4248870" y="1179921"/>
            <a:ext cx="75415" cy="754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A31A3EDE-9529-4B1E-9F68-D330FC21CD1C}"/>
              </a:ext>
            </a:extLst>
          </p:cNvPr>
          <p:cNvGrpSpPr/>
          <p:nvPr/>
        </p:nvGrpSpPr>
        <p:grpSpPr>
          <a:xfrm>
            <a:off x="3165521" y="5079998"/>
            <a:ext cx="471340" cy="488624"/>
            <a:chOff x="6363093" y="2630078"/>
            <a:chExt cx="471340" cy="488624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E5BBB77-E212-4653-80D7-64C80B0812D8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EC32A3F4-C5B3-46CE-86DA-DC133C050683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2035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zh-CN" altLang="en-US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EC32A3F4-C5B3-46CE-86DA-DC133C050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203582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26471" r="-29412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椭圆 86">
            <a:extLst>
              <a:ext uri="{FF2B5EF4-FFF2-40B4-BE49-F238E27FC236}">
                <a16:creationId xmlns:a16="http://schemas.microsoft.com/office/drawing/2014/main" id="{DA435C66-20A5-4F84-9A3E-9B4C583B1DD5}"/>
              </a:ext>
            </a:extLst>
          </p:cNvPr>
          <p:cNvSpPr/>
          <p:nvPr/>
        </p:nvSpPr>
        <p:spPr>
          <a:xfrm>
            <a:off x="1990458" y="3690500"/>
            <a:ext cx="153638" cy="153638"/>
          </a:xfrm>
          <a:prstGeom prst="ellipse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2821FC3A-74CF-4961-84C5-4DB6724285F4}"/>
              </a:ext>
            </a:extLst>
          </p:cNvPr>
          <p:cNvCxnSpPr>
            <a:cxnSpLocks/>
            <a:stCxn id="95" idx="2"/>
            <a:endCxn id="84" idx="3"/>
          </p:cNvCxnSpPr>
          <p:nvPr/>
        </p:nvCxnSpPr>
        <p:spPr>
          <a:xfrm rot="10800000" flipV="1">
            <a:off x="3636861" y="5322906"/>
            <a:ext cx="1579136" cy="140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0B9DAE60-D083-42E4-8096-331C40696CB8}"/>
              </a:ext>
            </a:extLst>
          </p:cNvPr>
          <p:cNvCxnSpPr>
            <a:cxnSpLocks/>
            <a:stCxn id="84" idx="1"/>
            <a:endCxn id="87" idx="4"/>
          </p:cNvCxnSpPr>
          <p:nvPr/>
        </p:nvCxnSpPr>
        <p:spPr>
          <a:xfrm rot="10800000">
            <a:off x="2067277" y="3844138"/>
            <a:ext cx="1098244" cy="1480172"/>
          </a:xfrm>
          <a:prstGeom prst="bentConnector2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DB5C21C-3C5E-4F09-80AB-D492E5CCC534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1762813" y="3767317"/>
            <a:ext cx="227645" cy="2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9DF73B7A-852C-43D4-96D1-025AFC6FE4ED}"/>
                  </a:ext>
                </a:extLst>
              </p:cNvPr>
              <p:cNvSpPr txBox="1"/>
              <p:nvPr/>
            </p:nvSpPr>
            <p:spPr>
              <a:xfrm>
                <a:off x="1856722" y="3797009"/>
                <a:ext cx="179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14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9DF73B7A-852C-43D4-96D1-025AFC6F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722" y="3797009"/>
                <a:ext cx="179536" cy="215444"/>
              </a:xfrm>
              <a:prstGeom prst="rect">
                <a:avLst/>
              </a:prstGeom>
              <a:blipFill>
                <a:blip r:embed="rId18"/>
                <a:stretch>
                  <a:fillRect l="-3448" r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椭圆 94">
            <a:extLst>
              <a:ext uri="{FF2B5EF4-FFF2-40B4-BE49-F238E27FC236}">
                <a16:creationId xmlns:a16="http://schemas.microsoft.com/office/drawing/2014/main" id="{77E20D29-BAB8-4980-BC4D-EB5AC1318730}"/>
              </a:ext>
            </a:extLst>
          </p:cNvPr>
          <p:cNvSpPr/>
          <p:nvPr/>
        </p:nvSpPr>
        <p:spPr>
          <a:xfrm>
            <a:off x="5215997" y="5246088"/>
            <a:ext cx="153638" cy="153638"/>
          </a:xfrm>
          <a:prstGeom prst="ellipse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BE2086B6-234F-4350-A764-8FACFF9C9DF0}"/>
              </a:ext>
            </a:extLst>
          </p:cNvPr>
          <p:cNvCxnSpPr>
            <a:cxnSpLocks/>
            <a:endCxn id="95" idx="6"/>
          </p:cNvCxnSpPr>
          <p:nvPr/>
        </p:nvCxnSpPr>
        <p:spPr>
          <a:xfrm rot="5400000">
            <a:off x="4798040" y="4323462"/>
            <a:ext cx="1571040" cy="427850"/>
          </a:xfrm>
          <a:prstGeom prst="bentConnector2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AB93F376-02DF-4719-9790-4C574E3C5062}"/>
              </a:ext>
            </a:extLst>
          </p:cNvPr>
          <p:cNvCxnSpPr>
            <a:cxnSpLocks/>
            <a:endCxn id="95" idx="0"/>
          </p:cNvCxnSpPr>
          <p:nvPr/>
        </p:nvCxnSpPr>
        <p:spPr>
          <a:xfrm rot="5400000">
            <a:off x="3277803" y="3231074"/>
            <a:ext cx="4030028" cy="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5C94961F-ED61-4F12-AE17-23B2C9DD041C}"/>
              </a:ext>
            </a:extLst>
          </p:cNvPr>
          <p:cNvSpPr/>
          <p:nvPr/>
        </p:nvSpPr>
        <p:spPr>
          <a:xfrm>
            <a:off x="5250730" y="1168923"/>
            <a:ext cx="75415" cy="754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92CDFFA8-2B8C-40A9-9AFF-5199E4D69B13}"/>
              </a:ext>
            </a:extLst>
          </p:cNvPr>
          <p:cNvSpPr/>
          <p:nvPr/>
        </p:nvSpPr>
        <p:spPr>
          <a:xfrm>
            <a:off x="5761348" y="3725158"/>
            <a:ext cx="75415" cy="754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691A64-100B-42DE-935B-7C5AB6442F51}"/>
                  </a:ext>
                </a:extLst>
              </p:cNvPr>
              <p:cNvSpPr txBox="1"/>
              <p:nvPr/>
            </p:nvSpPr>
            <p:spPr>
              <a:xfrm>
                <a:off x="5096950" y="5003560"/>
                <a:ext cx="9721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1400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E691A64-100B-42DE-935B-7C5AB6442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950" y="5003560"/>
                <a:ext cx="97219" cy="215444"/>
              </a:xfrm>
              <a:prstGeom prst="rect">
                <a:avLst/>
              </a:prstGeom>
              <a:blipFill>
                <a:blip r:embed="rId20"/>
                <a:stretch>
                  <a:fillRect l="-31250" r="-6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874D5F0-EBDF-428D-B85F-FCFBC46FB6E3}"/>
              </a:ext>
            </a:extLst>
          </p:cNvPr>
          <p:cNvGrpSpPr/>
          <p:nvPr/>
        </p:nvGrpSpPr>
        <p:grpSpPr>
          <a:xfrm>
            <a:off x="1291473" y="3523005"/>
            <a:ext cx="471340" cy="488624"/>
            <a:chOff x="6363093" y="2630078"/>
            <a:chExt cx="471340" cy="488624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0B7B5778-C67C-4750-BADC-D3108772F1FA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B282EEC5-49E9-44C0-A856-6E9B1707CCE2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1971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B282EEC5-49E9-44C0-A856-6E9B1707C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197170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31250" r="-31250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41D8C6BE-18E0-4315-9C93-961C761CA58F}"/>
              </a:ext>
            </a:extLst>
          </p:cNvPr>
          <p:cNvCxnSpPr>
            <a:cxnSpLocks/>
            <a:endCxn id="103" idx="1"/>
          </p:cNvCxnSpPr>
          <p:nvPr/>
        </p:nvCxnSpPr>
        <p:spPr>
          <a:xfrm rot="16200000" flipH="1">
            <a:off x="-82039" y="2393804"/>
            <a:ext cx="2550121" cy="196903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A281B522-A0CD-4E2B-8571-45F7BF44863B}"/>
              </a:ext>
            </a:extLst>
          </p:cNvPr>
          <p:cNvSpPr/>
          <p:nvPr/>
        </p:nvSpPr>
        <p:spPr>
          <a:xfrm>
            <a:off x="1057373" y="1179920"/>
            <a:ext cx="75415" cy="754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CF4AE7BD-AC07-46CB-B7F3-18B94CB3D9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70507" y="3010024"/>
            <a:ext cx="978220" cy="506471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6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32" grpId="0"/>
      <p:bldP spid="133" grpId="0"/>
      <p:bldP spid="141" grpId="0"/>
      <p:bldP spid="162" grpId="0" animBg="1"/>
      <p:bldP spid="81" grpId="0" animBg="1"/>
      <p:bldP spid="87" grpId="0" animBg="1"/>
      <p:bldP spid="91" grpId="0"/>
      <p:bldP spid="95" grpId="0" animBg="1"/>
      <p:bldP spid="99" grpId="0" animBg="1"/>
      <p:bldP spid="100" grpId="0" animBg="1"/>
      <p:bldP spid="101" grpId="0"/>
      <p:bldP spid="1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 3">
            <a:extLst>
              <a:ext uri="{FF2B5EF4-FFF2-40B4-BE49-F238E27FC236}">
                <a16:creationId xmlns:a16="http://schemas.microsoft.com/office/drawing/2014/main" id="{BA68724C-313C-41B7-B095-2BC613AB1EF6}"/>
              </a:ext>
            </a:extLst>
          </p:cNvPr>
          <p:cNvSpPr/>
          <p:nvPr/>
        </p:nvSpPr>
        <p:spPr>
          <a:xfrm flipH="1">
            <a:off x="922020" y="871220"/>
            <a:ext cx="220980" cy="243840"/>
          </a:xfrm>
          <a:custGeom>
            <a:avLst/>
            <a:gdLst>
              <a:gd name="connsiteX0" fmla="*/ 0 w 294640"/>
              <a:gd name="connsiteY0" fmla="*/ 0 h 127000"/>
              <a:gd name="connsiteX1" fmla="*/ 294640 w 294640"/>
              <a:gd name="connsiteY1" fmla="*/ 0 h 127000"/>
              <a:gd name="connsiteX2" fmla="*/ 294640 w 294640"/>
              <a:gd name="connsiteY2" fmla="*/ 127000 h 127000"/>
              <a:gd name="connsiteX3" fmla="*/ 0 w 294640"/>
              <a:gd name="connsiteY3" fmla="*/ 127000 h 127000"/>
              <a:gd name="connsiteX4" fmla="*/ 0 w 294640"/>
              <a:gd name="connsiteY4" fmla="*/ 0 h 127000"/>
              <a:gd name="connsiteX0" fmla="*/ 0 w 294640"/>
              <a:gd name="connsiteY0" fmla="*/ 0 h 127000"/>
              <a:gd name="connsiteX1" fmla="*/ 269240 w 294640"/>
              <a:gd name="connsiteY1" fmla="*/ 30480 h 127000"/>
              <a:gd name="connsiteX2" fmla="*/ 294640 w 294640"/>
              <a:gd name="connsiteY2" fmla="*/ 127000 h 127000"/>
              <a:gd name="connsiteX3" fmla="*/ 0 w 294640"/>
              <a:gd name="connsiteY3" fmla="*/ 127000 h 127000"/>
              <a:gd name="connsiteX4" fmla="*/ 0 w 294640"/>
              <a:gd name="connsiteY4" fmla="*/ 0 h 127000"/>
              <a:gd name="connsiteX0" fmla="*/ 0 w 294640"/>
              <a:gd name="connsiteY0" fmla="*/ 0 h 127000"/>
              <a:gd name="connsiteX1" fmla="*/ 289560 w 294640"/>
              <a:gd name="connsiteY1" fmla="*/ 50800 h 127000"/>
              <a:gd name="connsiteX2" fmla="*/ 294640 w 294640"/>
              <a:gd name="connsiteY2" fmla="*/ 127000 h 127000"/>
              <a:gd name="connsiteX3" fmla="*/ 0 w 294640"/>
              <a:gd name="connsiteY3" fmla="*/ 127000 h 127000"/>
              <a:gd name="connsiteX4" fmla="*/ 0 w 294640"/>
              <a:gd name="connsiteY4" fmla="*/ 0 h 127000"/>
              <a:gd name="connsiteX0" fmla="*/ 0 w 289560"/>
              <a:gd name="connsiteY0" fmla="*/ 0 h 127000"/>
              <a:gd name="connsiteX1" fmla="*/ 289560 w 289560"/>
              <a:gd name="connsiteY1" fmla="*/ 50800 h 127000"/>
              <a:gd name="connsiteX2" fmla="*/ 289560 w 289560"/>
              <a:gd name="connsiteY2" fmla="*/ 127000 h 127000"/>
              <a:gd name="connsiteX3" fmla="*/ 0 w 289560"/>
              <a:gd name="connsiteY3" fmla="*/ 127000 h 127000"/>
              <a:gd name="connsiteX4" fmla="*/ 0 w 289560"/>
              <a:gd name="connsiteY4" fmla="*/ 0 h 127000"/>
              <a:gd name="connsiteX0" fmla="*/ 0 w 289560"/>
              <a:gd name="connsiteY0" fmla="*/ 0 h 127000"/>
              <a:gd name="connsiteX1" fmla="*/ 112816 w 289560"/>
              <a:gd name="connsiteY1" fmla="*/ 55813 h 127000"/>
              <a:gd name="connsiteX2" fmla="*/ 289560 w 289560"/>
              <a:gd name="connsiteY2" fmla="*/ 127000 h 127000"/>
              <a:gd name="connsiteX3" fmla="*/ 0 w 289560"/>
              <a:gd name="connsiteY3" fmla="*/ 127000 h 127000"/>
              <a:gd name="connsiteX4" fmla="*/ 0 w 289560"/>
              <a:gd name="connsiteY4" fmla="*/ 0 h 127000"/>
              <a:gd name="connsiteX0" fmla="*/ 0 w 289560"/>
              <a:gd name="connsiteY0" fmla="*/ 0 h 127000"/>
              <a:gd name="connsiteX1" fmla="*/ 105295 w 289560"/>
              <a:gd name="connsiteY1" fmla="*/ 62497 h 127000"/>
              <a:gd name="connsiteX2" fmla="*/ 289560 w 289560"/>
              <a:gd name="connsiteY2" fmla="*/ 127000 h 127000"/>
              <a:gd name="connsiteX3" fmla="*/ 0 w 289560"/>
              <a:gd name="connsiteY3" fmla="*/ 127000 h 127000"/>
              <a:gd name="connsiteX4" fmla="*/ 0 w 28956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60" h="127000">
                <a:moveTo>
                  <a:pt x="0" y="0"/>
                </a:moveTo>
                <a:lnTo>
                  <a:pt x="105295" y="62497"/>
                </a:lnTo>
                <a:lnTo>
                  <a:pt x="28956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12E6FE5-6C17-4234-8D93-AA3E0C070DEA}"/>
              </a:ext>
            </a:extLst>
          </p:cNvPr>
          <p:cNvCxnSpPr>
            <a:cxnSpLocks/>
          </p:cNvCxnSpPr>
          <p:nvPr/>
        </p:nvCxnSpPr>
        <p:spPr>
          <a:xfrm flipV="1">
            <a:off x="914530" y="434418"/>
            <a:ext cx="0" cy="682239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87936086-D590-486D-9EA6-24DC341F911A}"/>
              </a:ext>
            </a:extLst>
          </p:cNvPr>
          <p:cNvSpPr/>
          <p:nvPr/>
        </p:nvSpPr>
        <p:spPr>
          <a:xfrm>
            <a:off x="1971040" y="1003300"/>
            <a:ext cx="289560" cy="114300"/>
          </a:xfrm>
          <a:custGeom>
            <a:avLst/>
            <a:gdLst>
              <a:gd name="connsiteX0" fmla="*/ 0 w 294640"/>
              <a:gd name="connsiteY0" fmla="*/ 0 h 127000"/>
              <a:gd name="connsiteX1" fmla="*/ 294640 w 294640"/>
              <a:gd name="connsiteY1" fmla="*/ 0 h 127000"/>
              <a:gd name="connsiteX2" fmla="*/ 294640 w 294640"/>
              <a:gd name="connsiteY2" fmla="*/ 127000 h 127000"/>
              <a:gd name="connsiteX3" fmla="*/ 0 w 294640"/>
              <a:gd name="connsiteY3" fmla="*/ 127000 h 127000"/>
              <a:gd name="connsiteX4" fmla="*/ 0 w 294640"/>
              <a:gd name="connsiteY4" fmla="*/ 0 h 127000"/>
              <a:gd name="connsiteX0" fmla="*/ 0 w 294640"/>
              <a:gd name="connsiteY0" fmla="*/ 0 h 127000"/>
              <a:gd name="connsiteX1" fmla="*/ 269240 w 294640"/>
              <a:gd name="connsiteY1" fmla="*/ 30480 h 127000"/>
              <a:gd name="connsiteX2" fmla="*/ 294640 w 294640"/>
              <a:gd name="connsiteY2" fmla="*/ 127000 h 127000"/>
              <a:gd name="connsiteX3" fmla="*/ 0 w 294640"/>
              <a:gd name="connsiteY3" fmla="*/ 127000 h 127000"/>
              <a:gd name="connsiteX4" fmla="*/ 0 w 294640"/>
              <a:gd name="connsiteY4" fmla="*/ 0 h 127000"/>
              <a:gd name="connsiteX0" fmla="*/ 0 w 294640"/>
              <a:gd name="connsiteY0" fmla="*/ 0 h 127000"/>
              <a:gd name="connsiteX1" fmla="*/ 289560 w 294640"/>
              <a:gd name="connsiteY1" fmla="*/ 50800 h 127000"/>
              <a:gd name="connsiteX2" fmla="*/ 294640 w 294640"/>
              <a:gd name="connsiteY2" fmla="*/ 127000 h 127000"/>
              <a:gd name="connsiteX3" fmla="*/ 0 w 294640"/>
              <a:gd name="connsiteY3" fmla="*/ 127000 h 127000"/>
              <a:gd name="connsiteX4" fmla="*/ 0 w 294640"/>
              <a:gd name="connsiteY4" fmla="*/ 0 h 127000"/>
              <a:gd name="connsiteX0" fmla="*/ 0 w 289560"/>
              <a:gd name="connsiteY0" fmla="*/ 0 h 127000"/>
              <a:gd name="connsiteX1" fmla="*/ 289560 w 289560"/>
              <a:gd name="connsiteY1" fmla="*/ 50800 h 127000"/>
              <a:gd name="connsiteX2" fmla="*/ 289560 w 289560"/>
              <a:gd name="connsiteY2" fmla="*/ 127000 h 127000"/>
              <a:gd name="connsiteX3" fmla="*/ 0 w 289560"/>
              <a:gd name="connsiteY3" fmla="*/ 127000 h 127000"/>
              <a:gd name="connsiteX4" fmla="*/ 0 w 28956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560" h="127000">
                <a:moveTo>
                  <a:pt x="0" y="0"/>
                </a:moveTo>
                <a:lnTo>
                  <a:pt x="289560" y="50800"/>
                </a:lnTo>
                <a:lnTo>
                  <a:pt x="28956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pattFill prst="lt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08A42F72-EEA2-48D7-8B43-BA77771BB366}"/>
              </a:ext>
            </a:extLst>
          </p:cNvPr>
          <p:cNvSpPr/>
          <p:nvPr/>
        </p:nvSpPr>
        <p:spPr>
          <a:xfrm>
            <a:off x="919480" y="578804"/>
            <a:ext cx="1346200" cy="533716"/>
          </a:xfrm>
          <a:custGeom>
            <a:avLst/>
            <a:gdLst>
              <a:gd name="connsiteX0" fmla="*/ 0 w 1391920"/>
              <a:gd name="connsiteY0" fmla="*/ 533716 h 533716"/>
              <a:gd name="connsiteX1" fmla="*/ 182880 w 1391920"/>
              <a:gd name="connsiteY1" fmla="*/ 366076 h 533716"/>
              <a:gd name="connsiteX2" fmla="*/ 396240 w 1391920"/>
              <a:gd name="connsiteY2" fmla="*/ 316 h 533716"/>
              <a:gd name="connsiteX3" fmla="*/ 685800 w 1391920"/>
              <a:gd name="connsiteY3" fmla="*/ 305116 h 533716"/>
              <a:gd name="connsiteX4" fmla="*/ 1391920 w 1391920"/>
              <a:gd name="connsiteY4" fmla="*/ 467676 h 53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920" h="533716">
                <a:moveTo>
                  <a:pt x="0" y="533716"/>
                </a:moveTo>
                <a:cubicBezTo>
                  <a:pt x="58420" y="494346"/>
                  <a:pt x="116840" y="454976"/>
                  <a:pt x="182880" y="366076"/>
                </a:cubicBezTo>
                <a:cubicBezTo>
                  <a:pt x="248920" y="277176"/>
                  <a:pt x="312420" y="10476"/>
                  <a:pt x="396240" y="316"/>
                </a:cubicBezTo>
                <a:cubicBezTo>
                  <a:pt x="480060" y="-9844"/>
                  <a:pt x="519853" y="227223"/>
                  <a:pt x="685800" y="305116"/>
                </a:cubicBezTo>
                <a:cubicBezTo>
                  <a:pt x="851747" y="383009"/>
                  <a:pt x="1121833" y="425342"/>
                  <a:pt x="1391920" y="4676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3BEC437-1F05-406E-BCCC-30FA52B2E601}"/>
              </a:ext>
            </a:extLst>
          </p:cNvPr>
          <p:cNvCxnSpPr>
            <a:cxnSpLocks/>
          </p:cNvCxnSpPr>
          <p:nvPr/>
        </p:nvCxnSpPr>
        <p:spPr>
          <a:xfrm>
            <a:off x="909712" y="1115109"/>
            <a:ext cx="1584960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4751CA0-5B00-45DF-B8EE-042D1DA58B04}"/>
                  </a:ext>
                </a:extLst>
              </p:cNvPr>
              <p:cNvSpPr txBox="1"/>
              <p:nvPr/>
            </p:nvSpPr>
            <p:spPr>
              <a:xfrm>
                <a:off x="1901825" y="1137285"/>
                <a:ext cx="407676" cy="171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7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70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box>
                            <m:boxPr>
                              <m:ctrlPr>
                                <a:rPr lang="en-US" altLang="zh-CN" sz="70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7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70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sz="7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sub>
                        <m:sup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7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7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7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4751CA0-5B00-45DF-B8EE-042D1DA58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825" y="1137285"/>
                <a:ext cx="407676" cy="171650"/>
              </a:xfrm>
              <a:prstGeom prst="rect">
                <a:avLst/>
              </a:prstGeom>
              <a:blipFill>
                <a:blip r:embed="rId2"/>
                <a:stretch>
                  <a:fillRect l="-5970" t="-3571" r="-7463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568F9EC0-B468-4C73-9AE0-E53D7823F6A6}"/>
                  </a:ext>
                </a:extLst>
              </p:cNvPr>
              <p:cNvSpPr txBox="1"/>
              <p:nvPr/>
            </p:nvSpPr>
            <p:spPr>
              <a:xfrm>
                <a:off x="987425" y="1139190"/>
                <a:ext cx="494238" cy="171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7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70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box>
                            <m:boxPr>
                              <m:ctrlPr>
                                <a:rPr lang="en-US" altLang="zh-CN" sz="70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m:rPr>
                                  <m:brk m:alnAt="63"/>
                                </m:rPr>
                                <a:rPr lang="en-US" altLang="zh-CN" sz="7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7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7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70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sz="7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sub>
                        <m:sup>
                          <m:r>
                            <a:rPr lang="en-US" altLang="zh-CN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7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7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7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568F9EC0-B468-4C73-9AE0-E53D7823F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5" y="1139190"/>
                <a:ext cx="494238" cy="171650"/>
              </a:xfrm>
              <a:prstGeom prst="rect">
                <a:avLst/>
              </a:prstGeom>
              <a:blipFill>
                <a:blip r:embed="rId3"/>
                <a:stretch>
                  <a:fillRect l="-4938" r="-6173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A629E9E5-F12C-4E23-8252-551F2B9297E0}"/>
                  </a:ext>
                </a:extLst>
              </p:cNvPr>
              <p:cNvSpPr txBox="1"/>
              <p:nvPr/>
            </p:nvSpPr>
            <p:spPr>
              <a:xfrm>
                <a:off x="2115185" y="876300"/>
                <a:ext cx="69314" cy="11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sz="7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7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7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sz="7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A629E9E5-F12C-4E23-8252-551F2B929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185" y="876300"/>
                <a:ext cx="69314" cy="118174"/>
              </a:xfrm>
              <a:prstGeom prst="rect">
                <a:avLst/>
              </a:prstGeom>
              <a:blipFill>
                <a:blip r:embed="rId4"/>
                <a:stretch>
                  <a:fillRect l="-18182" r="-9091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77FE2D73-D335-44B1-A402-DBF630574669}"/>
                  </a:ext>
                </a:extLst>
              </p:cNvPr>
              <p:cNvSpPr txBox="1"/>
              <p:nvPr/>
            </p:nvSpPr>
            <p:spPr>
              <a:xfrm>
                <a:off x="960755" y="891540"/>
                <a:ext cx="69314" cy="11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sz="7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7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7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sz="7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77FE2D73-D335-44B1-A402-DBF630574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55" y="891540"/>
                <a:ext cx="69314" cy="118174"/>
              </a:xfrm>
              <a:prstGeom prst="rect">
                <a:avLst/>
              </a:prstGeom>
              <a:blipFill>
                <a:blip r:embed="rId4"/>
                <a:stretch>
                  <a:fillRect l="-18182" r="-909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7ADF20A-89C8-4005-8EF4-26B98F64D836}"/>
                  </a:ext>
                </a:extLst>
              </p:cNvPr>
              <p:cNvSpPr txBox="1"/>
              <p:nvPr/>
            </p:nvSpPr>
            <p:spPr>
              <a:xfrm>
                <a:off x="1257935" y="826770"/>
                <a:ext cx="238142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7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7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E7ADF20A-89C8-4005-8EF4-26B98F64D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935" y="826770"/>
                <a:ext cx="238142" cy="107722"/>
              </a:xfrm>
              <a:prstGeom prst="rect">
                <a:avLst/>
              </a:prstGeom>
              <a:blipFill>
                <a:blip r:embed="rId5"/>
                <a:stretch>
                  <a:fillRect l="-7692" r="-5128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47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333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89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空心弧 12">
            <a:extLst>
              <a:ext uri="{FF2B5EF4-FFF2-40B4-BE49-F238E27FC236}">
                <a16:creationId xmlns:a16="http://schemas.microsoft.com/office/drawing/2014/main" id="{65545C8C-F6FA-4C8A-8912-56CE195AE628}"/>
              </a:ext>
            </a:extLst>
          </p:cNvPr>
          <p:cNvSpPr/>
          <p:nvPr/>
        </p:nvSpPr>
        <p:spPr>
          <a:xfrm rot="10800000">
            <a:off x="1019817" y="2560179"/>
            <a:ext cx="847344" cy="847344"/>
          </a:xfrm>
          <a:prstGeom prst="blockArc">
            <a:avLst>
              <a:gd name="adj1" fmla="val 10800000"/>
              <a:gd name="adj2" fmla="val 0"/>
              <a:gd name="adj3" fmla="val 413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14" name="空心弧 13">
            <a:extLst>
              <a:ext uri="{FF2B5EF4-FFF2-40B4-BE49-F238E27FC236}">
                <a16:creationId xmlns:a16="http://schemas.microsoft.com/office/drawing/2014/main" id="{EDA47B5C-7C0A-4F29-B64B-40E46495B9E3}"/>
              </a:ext>
            </a:extLst>
          </p:cNvPr>
          <p:cNvSpPr/>
          <p:nvPr/>
        </p:nvSpPr>
        <p:spPr>
          <a:xfrm>
            <a:off x="1832517" y="2561703"/>
            <a:ext cx="847344" cy="847344"/>
          </a:xfrm>
          <a:prstGeom prst="blockArc">
            <a:avLst>
              <a:gd name="adj1" fmla="val 10800000"/>
              <a:gd name="adj2" fmla="val 0"/>
              <a:gd name="adj3" fmla="val 413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15" name="空心弧 14">
            <a:extLst>
              <a:ext uri="{FF2B5EF4-FFF2-40B4-BE49-F238E27FC236}">
                <a16:creationId xmlns:a16="http://schemas.microsoft.com/office/drawing/2014/main" id="{524F4AD9-B206-4F0E-93DB-3985BD0B52A5}"/>
              </a:ext>
            </a:extLst>
          </p:cNvPr>
          <p:cNvSpPr/>
          <p:nvPr/>
        </p:nvSpPr>
        <p:spPr>
          <a:xfrm rot="10800000">
            <a:off x="2653521" y="2560179"/>
            <a:ext cx="847344" cy="847344"/>
          </a:xfrm>
          <a:prstGeom prst="blockArc">
            <a:avLst>
              <a:gd name="adj1" fmla="val 10800000"/>
              <a:gd name="adj2" fmla="val 0"/>
              <a:gd name="adj3" fmla="val 4137"/>
            </a:avLst>
          </a:prstGeom>
          <a:pattFill prst="wave">
            <a:fgClr>
              <a:schemeClr val="tx1"/>
            </a:fgClr>
            <a:bgClr>
              <a:srgbClr val="00B0F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1DB5D8-053C-456E-880A-DA7C2A79E407}"/>
              </a:ext>
            </a:extLst>
          </p:cNvPr>
          <p:cNvSpPr/>
          <p:nvPr/>
        </p:nvSpPr>
        <p:spPr>
          <a:xfrm rot="17040000">
            <a:off x="1720935" y="3040790"/>
            <a:ext cx="114792" cy="706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1206F3-879D-4146-88F9-3D9C0394BE19}"/>
              </a:ext>
            </a:extLst>
          </p:cNvPr>
          <p:cNvSpPr/>
          <p:nvPr/>
        </p:nvSpPr>
        <p:spPr>
          <a:xfrm>
            <a:off x="2198793" y="2488776"/>
            <a:ext cx="114792" cy="706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68671F-C650-4EA8-B07B-872DFFB49E59}"/>
              </a:ext>
            </a:extLst>
          </p:cNvPr>
          <p:cNvSpPr/>
          <p:nvPr/>
        </p:nvSpPr>
        <p:spPr>
          <a:xfrm rot="4560000" flipH="1">
            <a:off x="2686811" y="3040789"/>
            <a:ext cx="114792" cy="706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3BA3928-69BC-4052-B0A9-BAE63ED0ECF0}"/>
              </a:ext>
            </a:extLst>
          </p:cNvPr>
          <p:cNvCxnSpPr>
            <a:cxnSpLocks/>
          </p:cNvCxnSpPr>
          <p:nvPr/>
        </p:nvCxnSpPr>
        <p:spPr>
          <a:xfrm>
            <a:off x="980193" y="3076109"/>
            <a:ext cx="26720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BEB1BBE-A231-4FBA-A2B8-AE9443FF1BE9}"/>
              </a:ext>
            </a:extLst>
          </p:cNvPr>
          <p:cNvCxnSpPr>
            <a:cxnSpLocks/>
          </p:cNvCxnSpPr>
          <p:nvPr/>
        </p:nvCxnSpPr>
        <p:spPr>
          <a:xfrm>
            <a:off x="980193" y="3365669"/>
            <a:ext cx="26720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83E8C64-E93E-4C5A-8C9C-778ABB6E4440}"/>
              </a:ext>
            </a:extLst>
          </p:cNvPr>
          <p:cNvCxnSpPr/>
          <p:nvPr/>
        </p:nvCxnSpPr>
        <p:spPr>
          <a:xfrm>
            <a:off x="3532893" y="3076109"/>
            <a:ext cx="0" cy="289560"/>
          </a:xfrm>
          <a:prstGeom prst="straightConnector1">
            <a:avLst/>
          </a:prstGeom>
          <a:ln>
            <a:solidFill>
              <a:srgbClr val="FFC00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D9C919E-A15D-4FFA-9AEA-C7D4AAEE9E62}"/>
                  </a:ext>
                </a:extLst>
              </p:cNvPr>
              <p:cNvSpPr txBox="1"/>
              <p:nvPr/>
            </p:nvSpPr>
            <p:spPr>
              <a:xfrm>
                <a:off x="3554105" y="3151640"/>
                <a:ext cx="981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90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D9C919E-A15D-4FFA-9AEA-C7D4AAEE9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105" y="3151640"/>
                <a:ext cx="98168" cy="138499"/>
              </a:xfrm>
              <a:prstGeom prst="rect">
                <a:avLst/>
              </a:prstGeom>
              <a:blipFill>
                <a:blip r:embed="rId2"/>
                <a:stretch>
                  <a:fillRect l="-25000" r="-3125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6CEB16-2B3C-4FEA-A3B4-371E5156C30A}"/>
                  </a:ext>
                </a:extLst>
              </p:cNvPr>
              <p:cNvSpPr txBox="1"/>
              <p:nvPr/>
            </p:nvSpPr>
            <p:spPr>
              <a:xfrm>
                <a:off x="1659357" y="2867094"/>
                <a:ext cx="1069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76CEB16-2B3C-4FEA-A3B4-371E5156C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357" y="2867094"/>
                <a:ext cx="106952" cy="138499"/>
              </a:xfrm>
              <a:prstGeom prst="rect">
                <a:avLst/>
              </a:prstGeom>
              <a:blipFill>
                <a:blip r:embed="rId3"/>
                <a:stretch>
                  <a:fillRect l="-22222" r="-2222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0477C04-5C97-4BE7-AF8A-0CC1211A9171}"/>
                  </a:ext>
                </a:extLst>
              </p:cNvPr>
              <p:cNvSpPr txBox="1"/>
              <p:nvPr/>
            </p:nvSpPr>
            <p:spPr>
              <a:xfrm>
                <a:off x="2198276" y="2343996"/>
                <a:ext cx="11047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0477C04-5C97-4BE7-AF8A-0CC1211A9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276" y="2343996"/>
                <a:ext cx="110479" cy="138499"/>
              </a:xfrm>
              <a:prstGeom prst="rect">
                <a:avLst/>
              </a:prstGeom>
              <a:blipFill>
                <a:blip r:embed="rId4"/>
                <a:stretch>
                  <a:fillRect l="-22222" r="-22222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2370FE4-18B0-45C5-AB22-093912FDAA76}"/>
                  </a:ext>
                </a:extLst>
              </p:cNvPr>
              <p:cNvSpPr txBox="1"/>
              <p:nvPr/>
            </p:nvSpPr>
            <p:spPr>
              <a:xfrm>
                <a:off x="2738888" y="2862080"/>
                <a:ext cx="10695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9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2370FE4-18B0-45C5-AB22-093912FDA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888" y="2862080"/>
                <a:ext cx="106952" cy="138499"/>
              </a:xfrm>
              <a:prstGeom prst="rect">
                <a:avLst/>
              </a:prstGeom>
              <a:blipFill>
                <a:blip r:embed="rId5"/>
                <a:stretch>
                  <a:fillRect l="-22222" r="-16667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258D94A-3176-46E4-AC4D-CEA0E29756D5}"/>
              </a:ext>
            </a:extLst>
          </p:cNvPr>
          <p:cNvCxnSpPr>
            <a:cxnSpLocks/>
          </p:cNvCxnSpPr>
          <p:nvPr/>
        </p:nvCxnSpPr>
        <p:spPr>
          <a:xfrm>
            <a:off x="10867647" y="2622482"/>
            <a:ext cx="756838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45FBD8D-1F4A-437F-876E-84B0192AA5B7}"/>
              </a:ext>
            </a:extLst>
          </p:cNvPr>
          <p:cNvSpPr/>
          <p:nvPr/>
        </p:nvSpPr>
        <p:spPr>
          <a:xfrm>
            <a:off x="9568174" y="2307213"/>
            <a:ext cx="1310559" cy="628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E1F67CC-BC97-46F0-972D-3892A0776948}"/>
                  </a:ext>
                </a:extLst>
              </p:cNvPr>
              <p:cNvSpPr txBox="1"/>
              <p:nvPr/>
            </p:nvSpPr>
            <p:spPr>
              <a:xfrm>
                <a:off x="9633706" y="2319756"/>
                <a:ext cx="1170129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(0.1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E1F67CC-BC97-46F0-972D-3892A0776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706" y="2319756"/>
                <a:ext cx="1170129" cy="567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986A096-9C96-4586-AD27-E7CCD0286312}"/>
              </a:ext>
            </a:extLst>
          </p:cNvPr>
          <p:cNvCxnSpPr>
            <a:cxnSpLocks/>
            <a:stCxn id="30" idx="6"/>
            <a:endCxn id="40" idx="1"/>
          </p:cNvCxnSpPr>
          <p:nvPr/>
        </p:nvCxnSpPr>
        <p:spPr>
          <a:xfrm flipV="1">
            <a:off x="6400662" y="2615613"/>
            <a:ext cx="507677" cy="6095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BABC134-43BE-421C-AD37-0AE036B6A29A}"/>
              </a:ext>
            </a:extLst>
          </p:cNvPr>
          <p:cNvCxnSpPr>
            <a:cxnSpLocks/>
            <a:stCxn id="20" idx="3"/>
            <a:endCxn id="30" idx="4"/>
          </p:cNvCxnSpPr>
          <p:nvPr/>
        </p:nvCxnSpPr>
        <p:spPr>
          <a:xfrm flipH="1">
            <a:off x="6342244" y="2621708"/>
            <a:ext cx="4536489" cy="58418"/>
          </a:xfrm>
          <a:prstGeom prst="bentConnector4">
            <a:avLst>
              <a:gd name="adj1" fmla="val -5039"/>
              <a:gd name="adj2" fmla="val 1190549"/>
            </a:avLst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5AEE2A3B-9338-4724-B8EE-7BD6D7CE58CE}"/>
              </a:ext>
            </a:extLst>
          </p:cNvPr>
          <p:cNvSpPr/>
          <p:nvPr/>
        </p:nvSpPr>
        <p:spPr>
          <a:xfrm>
            <a:off x="6283825" y="2563289"/>
            <a:ext cx="116837" cy="116837"/>
          </a:xfrm>
          <a:prstGeom prst="ellipse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3FBC34A-FB36-4C4F-90BB-6A115414A575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5798742" y="2621708"/>
            <a:ext cx="485083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AFB8BE6-EA5D-4D85-A413-A978A29D5AD7}"/>
                  </a:ext>
                </a:extLst>
              </p:cNvPr>
              <p:cNvSpPr txBox="1"/>
              <p:nvPr/>
            </p:nvSpPr>
            <p:spPr>
              <a:xfrm>
                <a:off x="6368977" y="2591952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AFB8BE6-EA5D-4D85-A413-A978A29D5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977" y="2591952"/>
                <a:ext cx="230832" cy="276999"/>
              </a:xfrm>
              <a:prstGeom prst="rect">
                <a:avLst/>
              </a:prstGeom>
              <a:blipFill>
                <a:blip r:embed="rId7"/>
                <a:stretch>
                  <a:fillRect l="-5263" r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949ED4C-E6B4-4311-AC08-E1C4C46E0CD8}"/>
              </a:ext>
            </a:extLst>
          </p:cNvPr>
          <p:cNvCxnSpPr>
            <a:cxnSpLocks/>
            <a:stCxn id="33" idx="3"/>
            <a:endCxn id="20" idx="1"/>
          </p:cNvCxnSpPr>
          <p:nvPr/>
        </p:nvCxnSpPr>
        <p:spPr>
          <a:xfrm>
            <a:off x="9063578" y="2620282"/>
            <a:ext cx="504596" cy="1426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C4DD5D6-5A27-411A-9D74-6A87187C0253}"/>
                  </a:ext>
                </a:extLst>
              </p:cNvPr>
              <p:cNvSpPr txBox="1"/>
              <p:nvPr/>
            </p:nvSpPr>
            <p:spPr>
              <a:xfrm>
                <a:off x="5318451" y="2366726"/>
                <a:ext cx="889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C4DD5D6-5A27-411A-9D74-6A87187C0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451" y="2366726"/>
                <a:ext cx="889987" cy="276999"/>
              </a:xfrm>
              <a:prstGeom prst="rect">
                <a:avLst/>
              </a:prstGeom>
              <a:blipFill>
                <a:blip r:embed="rId8"/>
                <a:stretch>
                  <a:fillRect l="-3425" r="-616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7566CA8-E2DD-4996-A2B3-1C4B75F292FF}"/>
                  </a:ext>
                </a:extLst>
              </p:cNvPr>
              <p:cNvSpPr txBox="1"/>
              <p:nvPr/>
            </p:nvSpPr>
            <p:spPr>
              <a:xfrm>
                <a:off x="7735354" y="2343996"/>
                <a:ext cx="270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7566CA8-E2DD-4996-A2B3-1C4B75F29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354" y="2343996"/>
                <a:ext cx="270010" cy="276999"/>
              </a:xfrm>
              <a:prstGeom prst="rect">
                <a:avLst/>
              </a:prstGeom>
              <a:blipFill>
                <a:blip r:embed="rId9"/>
                <a:stretch>
                  <a:fillRect l="-11364" r="-454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DEEC6B0-5B22-4722-82E1-B57C656668E1}"/>
                  </a:ext>
                </a:extLst>
              </p:cNvPr>
              <p:cNvSpPr txBox="1"/>
              <p:nvPr/>
            </p:nvSpPr>
            <p:spPr>
              <a:xfrm>
                <a:off x="11246066" y="2358945"/>
                <a:ext cx="175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DEEC6B0-5B22-4722-82E1-B57C65666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6066" y="2358945"/>
                <a:ext cx="175624" cy="276999"/>
              </a:xfrm>
              <a:prstGeom prst="rect">
                <a:avLst/>
              </a:prstGeom>
              <a:blipFill>
                <a:blip r:embed="rId10"/>
                <a:stretch>
                  <a:fillRect l="-17241" r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>
            <a:extLst>
              <a:ext uri="{FF2B5EF4-FFF2-40B4-BE49-F238E27FC236}">
                <a16:creationId xmlns:a16="http://schemas.microsoft.com/office/drawing/2014/main" id="{2044D705-7B10-4AB0-98FB-98E2D4BF8F09}"/>
              </a:ext>
            </a:extLst>
          </p:cNvPr>
          <p:cNvSpPr/>
          <p:nvPr/>
        </p:nvSpPr>
        <p:spPr>
          <a:xfrm>
            <a:off x="6908339" y="2302818"/>
            <a:ext cx="846009" cy="625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8D2ED0F-09A8-412D-9CEF-BE36B8179147}"/>
                  </a:ext>
                </a:extLst>
              </p:cNvPr>
              <p:cNvSpPr txBox="1"/>
              <p:nvPr/>
            </p:nvSpPr>
            <p:spPr>
              <a:xfrm>
                <a:off x="6979723" y="2329444"/>
                <a:ext cx="69890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CN" altLang="en-US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8D2ED0F-09A8-412D-9CEF-BE36B817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723" y="2329444"/>
                <a:ext cx="698909" cy="525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组合 71">
            <a:extLst>
              <a:ext uri="{FF2B5EF4-FFF2-40B4-BE49-F238E27FC236}">
                <a16:creationId xmlns:a16="http://schemas.microsoft.com/office/drawing/2014/main" id="{410A5ED7-8255-4C98-B79F-8EF74291D85B}"/>
              </a:ext>
            </a:extLst>
          </p:cNvPr>
          <p:cNvGrpSpPr/>
          <p:nvPr/>
        </p:nvGrpSpPr>
        <p:grpSpPr>
          <a:xfrm>
            <a:off x="8157398" y="2267684"/>
            <a:ext cx="906180" cy="705195"/>
            <a:chOff x="8118493" y="2143760"/>
            <a:chExt cx="906180" cy="70519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653AE3F-6CB6-4054-9553-251436CDDA62}"/>
                </a:ext>
              </a:extLst>
            </p:cNvPr>
            <p:cNvSpPr/>
            <p:nvPr/>
          </p:nvSpPr>
          <p:spPr>
            <a:xfrm>
              <a:off x="8118493" y="2143760"/>
              <a:ext cx="906180" cy="705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7CFFA639-6126-44B5-8ADD-A7E9917E5F4C}"/>
                </a:ext>
              </a:extLst>
            </p:cNvPr>
            <p:cNvGrpSpPr/>
            <p:nvPr/>
          </p:nvGrpSpPr>
          <p:grpSpPr>
            <a:xfrm>
              <a:off x="8194209" y="2191641"/>
              <a:ext cx="772298" cy="612842"/>
              <a:chOff x="6825165" y="3515360"/>
              <a:chExt cx="772298" cy="612842"/>
            </a:xfrm>
          </p:grpSpPr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A96D183F-E146-4810-B563-CFA170D71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5165" y="3864271"/>
                <a:ext cx="772298" cy="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8684FD63-512A-4F87-868B-36B119E53B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6863" y="3694991"/>
                <a:ext cx="34310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3C2C6FC2-3BBB-4F91-B65C-4FC26B5516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5165" y="4041364"/>
                <a:ext cx="35169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76F94198-D51B-4EA8-8546-D91A77CA7526}"/>
                      </a:ext>
                    </a:extLst>
                  </p:cNvPr>
                  <p:cNvSpPr txBox="1"/>
                  <p:nvPr/>
                </p:nvSpPr>
                <p:spPr>
                  <a:xfrm>
                    <a:off x="6911119" y="3599186"/>
                    <a:ext cx="227690" cy="2064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76F94198-D51B-4EA8-8546-D91A77CA7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1119" y="3599186"/>
                    <a:ext cx="227690" cy="20640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6216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1FF89453-1D6A-4A08-9CD6-54A3C6E1C406}"/>
                      </a:ext>
                    </a:extLst>
                  </p:cNvPr>
                  <p:cNvSpPr txBox="1"/>
                  <p:nvPr/>
                </p:nvSpPr>
                <p:spPr>
                  <a:xfrm>
                    <a:off x="7176862" y="3921799"/>
                    <a:ext cx="343107" cy="2064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1FF89453-1D6A-4A08-9CD6-54A3C6E1C4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6862" y="3921799"/>
                    <a:ext cx="343107" cy="20640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877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DBEE4B69-6E87-4C99-B3FA-49AB51DF8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6862" y="3515360"/>
                <a:ext cx="0" cy="604319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4F5BEAF-0DF0-4114-898B-47B43CB3A06B}"/>
              </a:ext>
            </a:extLst>
          </p:cNvPr>
          <p:cNvCxnSpPr>
            <a:cxnSpLocks/>
            <a:stCxn id="40" idx="3"/>
            <a:endCxn id="33" idx="1"/>
          </p:cNvCxnSpPr>
          <p:nvPr/>
        </p:nvCxnSpPr>
        <p:spPr>
          <a:xfrm>
            <a:off x="7754348" y="2615613"/>
            <a:ext cx="403050" cy="4669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601FB0A-177E-4273-9A04-48AF948EC9B0}"/>
              </a:ext>
            </a:extLst>
          </p:cNvPr>
          <p:cNvCxnSpPr>
            <a:cxnSpLocks/>
          </p:cNvCxnSpPr>
          <p:nvPr/>
        </p:nvCxnSpPr>
        <p:spPr>
          <a:xfrm flipV="1">
            <a:off x="10727716" y="4477829"/>
            <a:ext cx="692095" cy="401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9234CD9A-B07D-4FB7-8F6E-CF3805369605}"/>
              </a:ext>
            </a:extLst>
          </p:cNvPr>
          <p:cNvSpPr/>
          <p:nvPr/>
        </p:nvSpPr>
        <p:spPr>
          <a:xfrm>
            <a:off x="8227872" y="4167344"/>
            <a:ext cx="2393164" cy="628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B581A27-4B0A-4E1A-8EF7-4B71836B9DBA}"/>
                  </a:ext>
                </a:extLst>
              </p:cNvPr>
              <p:cNvSpPr txBox="1"/>
              <p:nvPr/>
            </p:nvSpPr>
            <p:spPr>
              <a:xfrm>
                <a:off x="8519542" y="4177875"/>
                <a:ext cx="2016449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+1)(0.1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B581A27-4B0A-4E1A-8EF7-4B71836B9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542" y="4177875"/>
                <a:ext cx="2016449" cy="5695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A32889FE-4F7C-4CBA-BEB4-382611E9F1A2}"/>
              </a:ext>
            </a:extLst>
          </p:cNvPr>
          <p:cNvCxnSpPr>
            <a:cxnSpLocks/>
            <a:stCxn id="85" idx="6"/>
          </p:cNvCxnSpPr>
          <p:nvPr/>
        </p:nvCxnSpPr>
        <p:spPr>
          <a:xfrm flipV="1">
            <a:off x="6462595" y="4475744"/>
            <a:ext cx="507677" cy="6095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A0E0A3A5-2220-4BA8-A18F-DA727DDB7D13}"/>
              </a:ext>
            </a:extLst>
          </p:cNvPr>
          <p:cNvCxnSpPr>
            <a:cxnSpLocks/>
            <a:stCxn id="81" idx="3"/>
            <a:endCxn id="85" idx="4"/>
          </p:cNvCxnSpPr>
          <p:nvPr/>
        </p:nvCxnSpPr>
        <p:spPr>
          <a:xfrm flipH="1">
            <a:off x="6404177" y="4481839"/>
            <a:ext cx="4216859" cy="58418"/>
          </a:xfrm>
          <a:prstGeom prst="bentConnector4">
            <a:avLst>
              <a:gd name="adj1" fmla="val -5421"/>
              <a:gd name="adj2" fmla="val 929671"/>
            </a:avLst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A66C8968-7076-4DC3-B369-B1D5EEBC4020}"/>
              </a:ext>
            </a:extLst>
          </p:cNvPr>
          <p:cNvSpPr/>
          <p:nvPr/>
        </p:nvSpPr>
        <p:spPr>
          <a:xfrm>
            <a:off x="6345758" y="4423420"/>
            <a:ext cx="116837" cy="116837"/>
          </a:xfrm>
          <a:prstGeom prst="ellipse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D8A96F57-9A1F-4614-A2B7-A5A657D22E29}"/>
                  </a:ext>
                </a:extLst>
              </p:cNvPr>
              <p:cNvSpPr txBox="1"/>
              <p:nvPr/>
            </p:nvSpPr>
            <p:spPr>
              <a:xfrm>
                <a:off x="6430910" y="4452083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D8A96F57-9A1F-4614-A2B7-A5A657D2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910" y="4452083"/>
                <a:ext cx="230832" cy="276999"/>
              </a:xfrm>
              <a:prstGeom prst="rect">
                <a:avLst/>
              </a:prstGeom>
              <a:blipFill>
                <a:blip r:embed="rId15"/>
                <a:stretch>
                  <a:fillRect l="-5263" r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7F80801-062E-47DB-86BA-0E8DFFCA9996}"/>
              </a:ext>
            </a:extLst>
          </p:cNvPr>
          <p:cNvCxnSpPr>
            <a:cxnSpLocks/>
            <a:stCxn id="95" idx="3"/>
            <a:endCxn id="81" idx="1"/>
          </p:cNvCxnSpPr>
          <p:nvPr/>
        </p:nvCxnSpPr>
        <p:spPr>
          <a:xfrm>
            <a:off x="7876174" y="4473820"/>
            <a:ext cx="351698" cy="8019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CA46714F-CA29-4486-A964-3BC3B865A36E}"/>
                  </a:ext>
                </a:extLst>
              </p:cNvPr>
              <p:cNvSpPr txBox="1"/>
              <p:nvPr/>
            </p:nvSpPr>
            <p:spPr>
              <a:xfrm>
                <a:off x="10972734" y="4194501"/>
                <a:ext cx="270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CA46714F-CA29-4486-A964-3BC3B865A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34" y="4194501"/>
                <a:ext cx="270010" cy="276999"/>
              </a:xfrm>
              <a:prstGeom prst="rect">
                <a:avLst/>
              </a:prstGeom>
              <a:blipFill>
                <a:blip r:embed="rId16"/>
                <a:stretch>
                  <a:fillRect l="-11364" r="-454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组合 93">
            <a:extLst>
              <a:ext uri="{FF2B5EF4-FFF2-40B4-BE49-F238E27FC236}">
                <a16:creationId xmlns:a16="http://schemas.microsoft.com/office/drawing/2014/main" id="{1D4C3A14-EBFD-4698-83FE-673A22B46016}"/>
              </a:ext>
            </a:extLst>
          </p:cNvPr>
          <p:cNvGrpSpPr/>
          <p:nvPr/>
        </p:nvGrpSpPr>
        <p:grpSpPr>
          <a:xfrm>
            <a:off x="6969994" y="4121222"/>
            <a:ext cx="906180" cy="705195"/>
            <a:chOff x="8118493" y="2143760"/>
            <a:chExt cx="906180" cy="705195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EF6634CD-70E8-4343-B59C-B01B9B9BDE63}"/>
                </a:ext>
              </a:extLst>
            </p:cNvPr>
            <p:cNvSpPr/>
            <p:nvPr/>
          </p:nvSpPr>
          <p:spPr>
            <a:xfrm>
              <a:off x="8118493" y="2143760"/>
              <a:ext cx="906180" cy="7051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0FD587C7-55FA-473D-A8D5-15750EAA5564}"/>
                </a:ext>
              </a:extLst>
            </p:cNvPr>
            <p:cNvGrpSpPr/>
            <p:nvPr/>
          </p:nvGrpSpPr>
          <p:grpSpPr>
            <a:xfrm>
              <a:off x="8194209" y="2191641"/>
              <a:ext cx="772298" cy="612842"/>
              <a:chOff x="6825165" y="3515360"/>
              <a:chExt cx="772298" cy="612842"/>
            </a:xfrm>
          </p:grpSpPr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FBE50A21-9957-4CA4-9E95-BCCC9F333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5165" y="3864271"/>
                <a:ext cx="772298" cy="0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7F30271C-C8C0-48C0-9CB6-B5A95B5EF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6863" y="3694991"/>
                <a:ext cx="34310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1DD76438-BA74-42C1-9A87-AC38F6126C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5165" y="4041364"/>
                <a:ext cx="351699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FE67F3CA-C28A-4629-BA6B-D12591096344}"/>
                      </a:ext>
                    </a:extLst>
                  </p:cNvPr>
                  <p:cNvSpPr txBox="1"/>
                  <p:nvPr/>
                </p:nvSpPr>
                <p:spPr>
                  <a:xfrm>
                    <a:off x="6911119" y="3599186"/>
                    <a:ext cx="227690" cy="2064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FE67F3CA-C28A-4629-BA6B-D125910963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1119" y="3599186"/>
                    <a:ext cx="227690" cy="20640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6216" b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33BAED8E-4DB0-45B0-81FC-394C27014DE3}"/>
                      </a:ext>
                    </a:extLst>
                  </p:cNvPr>
                  <p:cNvSpPr txBox="1"/>
                  <p:nvPr/>
                </p:nvSpPr>
                <p:spPr>
                  <a:xfrm>
                    <a:off x="7176862" y="3921799"/>
                    <a:ext cx="343107" cy="2064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33BAED8E-4DB0-45B0-81FC-394C27014D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6862" y="3921799"/>
                    <a:ext cx="343107" cy="20640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8772" b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6703BE3A-4F6E-4AE0-87AB-0B39D7D16E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76862" y="3515360"/>
                <a:ext cx="0" cy="604319"/>
              </a:xfrm>
              <a:prstGeom prst="straightConnector1">
                <a:avLst/>
              </a:prstGeom>
              <a:ln w="12700"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8309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箭头: 左 42">
            <a:extLst>
              <a:ext uri="{FF2B5EF4-FFF2-40B4-BE49-F238E27FC236}">
                <a16:creationId xmlns:a16="http://schemas.microsoft.com/office/drawing/2014/main" id="{CB082B35-DA28-471D-A9F5-B554019CF658}"/>
              </a:ext>
            </a:extLst>
          </p:cNvPr>
          <p:cNvSpPr/>
          <p:nvPr/>
        </p:nvSpPr>
        <p:spPr>
          <a:xfrm>
            <a:off x="4173457" y="1755087"/>
            <a:ext cx="64877" cy="5638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左 40">
            <a:extLst>
              <a:ext uri="{FF2B5EF4-FFF2-40B4-BE49-F238E27FC236}">
                <a16:creationId xmlns:a16="http://schemas.microsoft.com/office/drawing/2014/main" id="{3E5C322F-9296-4069-9622-06CF8B8DBFE0}"/>
              </a:ext>
            </a:extLst>
          </p:cNvPr>
          <p:cNvSpPr/>
          <p:nvPr/>
        </p:nvSpPr>
        <p:spPr>
          <a:xfrm>
            <a:off x="4510017" y="1207839"/>
            <a:ext cx="64877" cy="5638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 20">
            <a:extLst>
              <a:ext uri="{FF2B5EF4-FFF2-40B4-BE49-F238E27FC236}">
                <a16:creationId xmlns:a16="http://schemas.microsoft.com/office/drawing/2014/main" id="{3FA45552-DAEF-49DD-95B2-0060F4EBE0CF}"/>
              </a:ext>
            </a:extLst>
          </p:cNvPr>
          <p:cNvSpPr/>
          <p:nvPr/>
        </p:nvSpPr>
        <p:spPr>
          <a:xfrm>
            <a:off x="4174673" y="667324"/>
            <a:ext cx="64877" cy="56380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DC31622-C345-4468-9499-AE9D029F68A8}"/>
              </a:ext>
            </a:extLst>
          </p:cNvPr>
          <p:cNvCxnSpPr>
            <a:cxnSpLocks/>
          </p:cNvCxnSpPr>
          <p:nvPr/>
        </p:nvCxnSpPr>
        <p:spPr>
          <a:xfrm>
            <a:off x="315090" y="936000"/>
            <a:ext cx="1584960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9E8B1C9-5393-4973-8518-FDE229FC8B72}"/>
              </a:ext>
            </a:extLst>
          </p:cNvPr>
          <p:cNvCxnSpPr>
            <a:cxnSpLocks/>
          </p:cNvCxnSpPr>
          <p:nvPr/>
        </p:nvCxnSpPr>
        <p:spPr>
          <a:xfrm flipV="1">
            <a:off x="1267590" y="505538"/>
            <a:ext cx="0" cy="140716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C932F309-6D9A-4A71-A3BF-2CB0BDE09900}"/>
              </a:ext>
            </a:extLst>
          </p:cNvPr>
          <p:cNvSpPr/>
          <p:nvPr/>
        </p:nvSpPr>
        <p:spPr>
          <a:xfrm>
            <a:off x="655450" y="810338"/>
            <a:ext cx="609600" cy="960119"/>
          </a:xfrm>
          <a:custGeom>
            <a:avLst/>
            <a:gdLst>
              <a:gd name="connsiteX0" fmla="*/ 482600 w 482600"/>
              <a:gd name="connsiteY0" fmla="*/ 122036 h 965316"/>
              <a:gd name="connsiteX1" fmla="*/ 431800 w 482600"/>
              <a:gd name="connsiteY1" fmla="*/ 35676 h 965316"/>
              <a:gd name="connsiteX2" fmla="*/ 350520 w 482600"/>
              <a:gd name="connsiteY2" fmla="*/ 116 h 965316"/>
              <a:gd name="connsiteX3" fmla="*/ 233680 w 482600"/>
              <a:gd name="connsiteY3" fmla="*/ 45836 h 965316"/>
              <a:gd name="connsiteX4" fmla="*/ 152400 w 482600"/>
              <a:gd name="connsiteY4" fmla="*/ 193156 h 965316"/>
              <a:gd name="connsiteX5" fmla="*/ 30480 w 482600"/>
              <a:gd name="connsiteY5" fmla="*/ 543676 h 965316"/>
              <a:gd name="connsiteX6" fmla="*/ 0 w 482600"/>
              <a:gd name="connsiteY6" fmla="*/ 965316 h 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2600" h="965316">
                <a:moveTo>
                  <a:pt x="482600" y="122036"/>
                </a:moveTo>
                <a:cubicBezTo>
                  <a:pt x="468206" y="89016"/>
                  <a:pt x="453813" y="55996"/>
                  <a:pt x="431800" y="35676"/>
                </a:cubicBezTo>
                <a:cubicBezTo>
                  <a:pt x="409787" y="15356"/>
                  <a:pt x="383540" y="-1577"/>
                  <a:pt x="350520" y="116"/>
                </a:cubicBezTo>
                <a:cubicBezTo>
                  <a:pt x="317500" y="1809"/>
                  <a:pt x="266700" y="13663"/>
                  <a:pt x="233680" y="45836"/>
                </a:cubicBezTo>
                <a:cubicBezTo>
                  <a:pt x="200660" y="78009"/>
                  <a:pt x="186267" y="110183"/>
                  <a:pt x="152400" y="193156"/>
                </a:cubicBezTo>
                <a:cubicBezTo>
                  <a:pt x="118533" y="276129"/>
                  <a:pt x="55880" y="414983"/>
                  <a:pt x="30480" y="543676"/>
                </a:cubicBezTo>
                <a:cubicBezTo>
                  <a:pt x="5080" y="672369"/>
                  <a:pt x="3387" y="845089"/>
                  <a:pt x="0" y="965316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6E19E73-7384-401F-B39C-E45AD1675A8A}"/>
              </a:ext>
            </a:extLst>
          </p:cNvPr>
          <p:cNvCxnSpPr>
            <a:cxnSpLocks/>
          </p:cNvCxnSpPr>
          <p:nvPr/>
        </p:nvCxnSpPr>
        <p:spPr>
          <a:xfrm flipH="1">
            <a:off x="411610" y="934985"/>
            <a:ext cx="8534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合并 33">
            <a:extLst>
              <a:ext uri="{FF2B5EF4-FFF2-40B4-BE49-F238E27FC236}">
                <a16:creationId xmlns:a16="http://schemas.microsoft.com/office/drawing/2014/main" id="{8D1F269A-DF5C-4D91-8C52-35C7DEF6FB04}"/>
              </a:ext>
            </a:extLst>
          </p:cNvPr>
          <p:cNvSpPr/>
          <p:nvPr/>
        </p:nvSpPr>
        <p:spPr>
          <a:xfrm rot="5400000">
            <a:off x="571628" y="881646"/>
            <a:ext cx="81276" cy="106676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流程图: 合并 69">
            <a:extLst>
              <a:ext uri="{FF2B5EF4-FFF2-40B4-BE49-F238E27FC236}">
                <a16:creationId xmlns:a16="http://schemas.microsoft.com/office/drawing/2014/main" id="{6F5823E5-589B-453F-BF9A-B259991B3FC1}"/>
              </a:ext>
            </a:extLst>
          </p:cNvPr>
          <p:cNvSpPr/>
          <p:nvPr/>
        </p:nvSpPr>
        <p:spPr>
          <a:xfrm rot="12217425">
            <a:off x="754508" y="1045222"/>
            <a:ext cx="81276" cy="106676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6D26A137-6321-41E1-9EAA-9AFA3ABD59AE}"/>
              </a:ext>
            </a:extLst>
          </p:cNvPr>
          <p:cNvSpPr/>
          <p:nvPr/>
        </p:nvSpPr>
        <p:spPr>
          <a:xfrm>
            <a:off x="650370" y="942418"/>
            <a:ext cx="1117600" cy="796314"/>
          </a:xfrm>
          <a:custGeom>
            <a:avLst/>
            <a:gdLst>
              <a:gd name="connsiteX0" fmla="*/ 1117600 w 1117600"/>
              <a:gd name="connsiteY0" fmla="*/ 0 h 796314"/>
              <a:gd name="connsiteX1" fmla="*/ 1066800 w 1117600"/>
              <a:gd name="connsiteY1" fmla="*/ 193040 h 796314"/>
              <a:gd name="connsiteX2" fmla="*/ 899160 w 1117600"/>
              <a:gd name="connsiteY2" fmla="*/ 477520 h 796314"/>
              <a:gd name="connsiteX3" fmla="*/ 558800 w 1117600"/>
              <a:gd name="connsiteY3" fmla="*/ 701040 h 796314"/>
              <a:gd name="connsiteX4" fmla="*/ 0 w 1117600"/>
              <a:gd name="connsiteY4" fmla="*/ 792480 h 79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600" h="796314">
                <a:moveTo>
                  <a:pt x="1117600" y="0"/>
                </a:moveTo>
                <a:cubicBezTo>
                  <a:pt x="1110403" y="56726"/>
                  <a:pt x="1103207" y="113453"/>
                  <a:pt x="1066800" y="193040"/>
                </a:cubicBezTo>
                <a:cubicBezTo>
                  <a:pt x="1030393" y="272627"/>
                  <a:pt x="983827" y="392853"/>
                  <a:pt x="899160" y="477520"/>
                </a:cubicBezTo>
                <a:cubicBezTo>
                  <a:pt x="814493" y="562187"/>
                  <a:pt x="708660" y="648547"/>
                  <a:pt x="558800" y="701040"/>
                </a:cubicBezTo>
                <a:cubicBezTo>
                  <a:pt x="408940" y="753533"/>
                  <a:pt x="62653" y="811953"/>
                  <a:pt x="0" y="79248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4CC406D-A543-49B6-918D-C3DDCA09270F}"/>
                  </a:ext>
                </a:extLst>
              </p:cNvPr>
              <p:cNvSpPr txBox="1"/>
              <p:nvPr/>
            </p:nvSpPr>
            <p:spPr>
              <a:xfrm>
                <a:off x="1366260" y="367038"/>
                <a:ext cx="1450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4CC406D-A543-49B6-918D-C3DDCA092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260" y="367038"/>
                <a:ext cx="145040" cy="276999"/>
              </a:xfrm>
              <a:prstGeom prst="rect">
                <a:avLst/>
              </a:prstGeom>
              <a:blipFill>
                <a:blip r:embed="rId2"/>
                <a:stretch>
                  <a:fillRect l="-54167" r="-54167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73E9DE-608A-4219-895E-509451C0EAEC}"/>
              </a:ext>
            </a:extLst>
          </p:cNvPr>
          <p:cNvCxnSpPr>
            <a:cxnSpLocks/>
          </p:cNvCxnSpPr>
          <p:nvPr/>
        </p:nvCxnSpPr>
        <p:spPr>
          <a:xfrm>
            <a:off x="2682475" y="1240711"/>
            <a:ext cx="2041925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2F283DB-353A-4DC0-B682-1759F282A953}"/>
              </a:ext>
            </a:extLst>
          </p:cNvPr>
          <p:cNvCxnSpPr>
            <a:cxnSpLocks/>
          </p:cNvCxnSpPr>
          <p:nvPr/>
        </p:nvCxnSpPr>
        <p:spPr>
          <a:xfrm flipV="1">
            <a:off x="3785851" y="150904"/>
            <a:ext cx="0" cy="2002846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312376F-B899-4F2C-9795-E6AD27DD57AB}"/>
              </a:ext>
            </a:extLst>
          </p:cNvPr>
          <p:cNvSpPr txBox="1"/>
          <p:nvPr/>
        </p:nvSpPr>
        <p:spPr>
          <a:xfrm>
            <a:off x="3897398" y="0"/>
            <a:ext cx="2596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[s]</a:t>
            </a:r>
            <a:endParaRPr lang="zh-CN" altLang="en-US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512458E-7FE6-4B6C-A6FD-B7C00680BB77}"/>
              </a:ext>
            </a:extLst>
          </p:cNvPr>
          <p:cNvSpPr/>
          <p:nvPr/>
        </p:nvSpPr>
        <p:spPr>
          <a:xfrm>
            <a:off x="2843347" y="1208907"/>
            <a:ext cx="67056" cy="67056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乘号 2">
            <a:extLst>
              <a:ext uri="{FF2B5EF4-FFF2-40B4-BE49-F238E27FC236}">
                <a16:creationId xmlns:a16="http://schemas.microsoft.com/office/drawing/2014/main" id="{35FFC018-60B6-4518-9284-E2A1C23466EF}"/>
              </a:ext>
            </a:extLst>
          </p:cNvPr>
          <p:cNvSpPr/>
          <p:nvPr/>
        </p:nvSpPr>
        <p:spPr>
          <a:xfrm>
            <a:off x="3078058" y="1179835"/>
            <a:ext cx="130829" cy="130829"/>
          </a:xfrm>
          <a:prstGeom prst="mathMultiply">
            <a:avLst>
              <a:gd name="adj1" fmla="val 128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乘号 19">
            <a:extLst>
              <a:ext uri="{FF2B5EF4-FFF2-40B4-BE49-F238E27FC236}">
                <a16:creationId xmlns:a16="http://schemas.microsoft.com/office/drawing/2014/main" id="{651AC162-67FB-493E-8819-99D4BF3A6510}"/>
              </a:ext>
            </a:extLst>
          </p:cNvPr>
          <p:cNvSpPr/>
          <p:nvPr/>
        </p:nvSpPr>
        <p:spPr>
          <a:xfrm>
            <a:off x="3381148" y="1177021"/>
            <a:ext cx="130829" cy="130829"/>
          </a:xfrm>
          <a:prstGeom prst="mathMultiply">
            <a:avLst>
              <a:gd name="adj1" fmla="val 128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合并 25">
            <a:extLst>
              <a:ext uri="{FF2B5EF4-FFF2-40B4-BE49-F238E27FC236}">
                <a16:creationId xmlns:a16="http://schemas.microsoft.com/office/drawing/2014/main" id="{11D0A03D-7A59-40C0-93EE-B6E2A3F7E88F}"/>
              </a:ext>
            </a:extLst>
          </p:cNvPr>
          <p:cNvSpPr/>
          <p:nvPr/>
        </p:nvSpPr>
        <p:spPr>
          <a:xfrm rot="10800000">
            <a:off x="3745213" y="642470"/>
            <a:ext cx="81276" cy="106676"/>
          </a:xfrm>
          <a:prstGeom prst="flowChartMerg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BF88A29-8121-45EE-B846-35EF798847E3}"/>
              </a:ext>
            </a:extLst>
          </p:cNvPr>
          <p:cNvCxnSpPr>
            <a:cxnSpLocks/>
          </p:cNvCxnSpPr>
          <p:nvPr/>
        </p:nvCxnSpPr>
        <p:spPr>
          <a:xfrm flipV="1">
            <a:off x="3785851" y="415334"/>
            <a:ext cx="0" cy="820695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0BC775F6-A4F0-45CF-9DFB-16002E7B5C08}"/>
              </a:ext>
            </a:extLst>
          </p:cNvPr>
          <p:cNvSpPr/>
          <p:nvPr/>
        </p:nvSpPr>
        <p:spPr>
          <a:xfrm>
            <a:off x="3779520" y="403095"/>
            <a:ext cx="888174" cy="1576879"/>
          </a:xfrm>
          <a:custGeom>
            <a:avLst/>
            <a:gdLst>
              <a:gd name="connsiteX0" fmla="*/ 0 w 888174"/>
              <a:gd name="connsiteY0" fmla="*/ 17319 h 1576879"/>
              <a:gd name="connsiteX1" fmla="*/ 208280 w 888174"/>
              <a:gd name="connsiteY1" fmla="*/ 2079 h 1576879"/>
              <a:gd name="connsiteX2" fmla="*/ 599440 w 888174"/>
              <a:gd name="connsiteY2" fmla="*/ 57959 h 1576879"/>
              <a:gd name="connsiteX3" fmla="*/ 848360 w 888174"/>
              <a:gd name="connsiteY3" fmla="*/ 393239 h 1576879"/>
              <a:gd name="connsiteX4" fmla="*/ 863600 w 888174"/>
              <a:gd name="connsiteY4" fmla="*/ 987599 h 1576879"/>
              <a:gd name="connsiteX5" fmla="*/ 609600 w 888174"/>
              <a:gd name="connsiteY5" fmla="*/ 1475279 h 1576879"/>
              <a:gd name="connsiteX6" fmla="*/ 10160 w 888174"/>
              <a:gd name="connsiteY6" fmla="*/ 1576879 h 157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174" h="1576879">
                <a:moveTo>
                  <a:pt x="0" y="17319"/>
                </a:moveTo>
                <a:cubicBezTo>
                  <a:pt x="54186" y="6312"/>
                  <a:pt x="108373" y="-4694"/>
                  <a:pt x="208280" y="2079"/>
                </a:cubicBezTo>
                <a:cubicBezTo>
                  <a:pt x="308187" y="8852"/>
                  <a:pt x="492760" y="-7234"/>
                  <a:pt x="599440" y="57959"/>
                </a:cubicBezTo>
                <a:cubicBezTo>
                  <a:pt x="706120" y="123152"/>
                  <a:pt x="804333" y="238299"/>
                  <a:pt x="848360" y="393239"/>
                </a:cubicBezTo>
                <a:cubicBezTo>
                  <a:pt x="892387" y="548179"/>
                  <a:pt x="903393" y="807259"/>
                  <a:pt x="863600" y="987599"/>
                </a:cubicBezTo>
                <a:cubicBezTo>
                  <a:pt x="823807" y="1167939"/>
                  <a:pt x="751840" y="1377066"/>
                  <a:pt x="609600" y="1475279"/>
                </a:cubicBezTo>
                <a:cubicBezTo>
                  <a:pt x="467360" y="1573492"/>
                  <a:pt x="238760" y="1575185"/>
                  <a:pt x="10160" y="1576879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F0D83DA-A6A9-44B1-A991-AEDD5EBDFA87}"/>
              </a:ext>
            </a:extLst>
          </p:cNvPr>
          <p:cNvCxnSpPr>
            <a:cxnSpLocks/>
          </p:cNvCxnSpPr>
          <p:nvPr/>
        </p:nvCxnSpPr>
        <p:spPr>
          <a:xfrm flipV="1">
            <a:off x="3787100" y="1250563"/>
            <a:ext cx="0" cy="820695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合并 32">
            <a:extLst>
              <a:ext uri="{FF2B5EF4-FFF2-40B4-BE49-F238E27FC236}">
                <a16:creationId xmlns:a16="http://schemas.microsoft.com/office/drawing/2014/main" id="{69E9542D-FABB-40FD-982A-131E95839157}"/>
              </a:ext>
            </a:extLst>
          </p:cNvPr>
          <p:cNvSpPr/>
          <p:nvPr/>
        </p:nvSpPr>
        <p:spPr>
          <a:xfrm rot="10800000">
            <a:off x="3743962" y="1240904"/>
            <a:ext cx="81276" cy="106676"/>
          </a:xfrm>
          <a:prstGeom prst="flowChartMerg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E2227C5A-B844-4B97-9471-38EAF4251CE0}"/>
              </a:ext>
            </a:extLst>
          </p:cNvPr>
          <p:cNvSpPr/>
          <p:nvPr/>
        </p:nvSpPr>
        <p:spPr>
          <a:xfrm>
            <a:off x="4082192" y="598415"/>
            <a:ext cx="185217" cy="180722"/>
          </a:xfrm>
          <a:custGeom>
            <a:avLst/>
            <a:gdLst>
              <a:gd name="connsiteX0" fmla="*/ 21020 w 238190"/>
              <a:gd name="connsiteY0" fmla="*/ 167640 h 232410"/>
              <a:gd name="connsiteX1" fmla="*/ 11495 w 238190"/>
              <a:gd name="connsiteY1" fmla="*/ 161925 h 232410"/>
              <a:gd name="connsiteX2" fmla="*/ 65 w 238190"/>
              <a:gd name="connsiteY2" fmla="*/ 129540 h 232410"/>
              <a:gd name="connsiteX3" fmla="*/ 1970 w 238190"/>
              <a:gd name="connsiteY3" fmla="*/ 91440 h 232410"/>
              <a:gd name="connsiteX4" fmla="*/ 40070 w 238190"/>
              <a:gd name="connsiteY4" fmla="*/ 22860 h 232410"/>
              <a:gd name="connsiteX5" fmla="*/ 70550 w 238190"/>
              <a:gd name="connsiteY5" fmla="*/ 3810 h 232410"/>
              <a:gd name="connsiteX6" fmla="*/ 93410 w 238190"/>
              <a:gd name="connsiteY6" fmla="*/ 0 h 232410"/>
              <a:gd name="connsiteX7" fmla="*/ 148655 w 238190"/>
              <a:gd name="connsiteY7" fmla="*/ 5715 h 232410"/>
              <a:gd name="connsiteX8" fmla="*/ 163895 w 238190"/>
              <a:gd name="connsiteY8" fmla="*/ 11430 h 232410"/>
              <a:gd name="connsiteX9" fmla="*/ 188660 w 238190"/>
              <a:gd name="connsiteY9" fmla="*/ 24765 h 232410"/>
              <a:gd name="connsiteX10" fmla="*/ 209615 w 238190"/>
              <a:gd name="connsiteY10" fmla="*/ 41910 h 232410"/>
              <a:gd name="connsiteX11" fmla="*/ 224855 w 238190"/>
              <a:gd name="connsiteY11" fmla="*/ 60960 h 232410"/>
              <a:gd name="connsiteX12" fmla="*/ 236285 w 238190"/>
              <a:gd name="connsiteY12" fmla="*/ 95250 h 232410"/>
              <a:gd name="connsiteX13" fmla="*/ 238190 w 238190"/>
              <a:gd name="connsiteY13" fmla="*/ 114300 h 232410"/>
              <a:gd name="connsiteX14" fmla="*/ 236285 w 238190"/>
              <a:gd name="connsiteY14" fmla="*/ 165735 h 232410"/>
              <a:gd name="connsiteX15" fmla="*/ 228665 w 238190"/>
              <a:gd name="connsiteY15" fmla="*/ 180975 h 232410"/>
              <a:gd name="connsiteX16" fmla="*/ 224855 w 238190"/>
              <a:gd name="connsiteY16" fmla="*/ 190500 h 232410"/>
              <a:gd name="connsiteX17" fmla="*/ 211520 w 238190"/>
              <a:gd name="connsiteY17" fmla="*/ 209550 h 232410"/>
              <a:gd name="connsiteX18" fmla="*/ 196280 w 238190"/>
              <a:gd name="connsiteY18" fmla="*/ 224790 h 232410"/>
              <a:gd name="connsiteX19" fmla="*/ 188660 w 238190"/>
              <a:gd name="connsiteY19" fmla="*/ 230505 h 232410"/>
              <a:gd name="connsiteX20" fmla="*/ 167705 w 238190"/>
              <a:gd name="connsiteY20" fmla="*/ 232410 h 232410"/>
              <a:gd name="connsiteX21" fmla="*/ 112460 w 238190"/>
              <a:gd name="connsiteY21" fmla="*/ 230505 h 232410"/>
              <a:gd name="connsiteX22" fmla="*/ 104840 w 238190"/>
              <a:gd name="connsiteY22" fmla="*/ 228600 h 232410"/>
              <a:gd name="connsiteX23" fmla="*/ 99125 w 238190"/>
              <a:gd name="connsiteY23" fmla="*/ 224790 h 232410"/>
              <a:gd name="connsiteX24" fmla="*/ 91505 w 238190"/>
              <a:gd name="connsiteY24" fmla="*/ 220980 h 23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190" h="232410">
                <a:moveTo>
                  <a:pt x="21020" y="167640"/>
                </a:moveTo>
                <a:cubicBezTo>
                  <a:pt x="17845" y="165735"/>
                  <a:pt x="13972" y="164677"/>
                  <a:pt x="11495" y="161925"/>
                </a:cubicBezTo>
                <a:cubicBezTo>
                  <a:pt x="2442" y="151866"/>
                  <a:pt x="2628" y="142354"/>
                  <a:pt x="65" y="129540"/>
                </a:cubicBezTo>
                <a:cubicBezTo>
                  <a:pt x="700" y="116840"/>
                  <a:pt x="-1376" y="103708"/>
                  <a:pt x="1970" y="91440"/>
                </a:cubicBezTo>
                <a:cubicBezTo>
                  <a:pt x="8409" y="67832"/>
                  <a:pt x="23369" y="41649"/>
                  <a:pt x="40070" y="22860"/>
                </a:cubicBezTo>
                <a:cubicBezTo>
                  <a:pt x="48400" y="13489"/>
                  <a:pt x="58475" y="7260"/>
                  <a:pt x="70550" y="3810"/>
                </a:cubicBezTo>
                <a:cubicBezTo>
                  <a:pt x="77978" y="1688"/>
                  <a:pt x="93410" y="0"/>
                  <a:pt x="93410" y="0"/>
                </a:cubicBezTo>
                <a:cubicBezTo>
                  <a:pt x="111825" y="1905"/>
                  <a:pt x="130380" y="2752"/>
                  <a:pt x="148655" y="5715"/>
                </a:cubicBezTo>
                <a:cubicBezTo>
                  <a:pt x="154010" y="6583"/>
                  <a:pt x="158924" y="9255"/>
                  <a:pt x="163895" y="11430"/>
                </a:cubicBezTo>
                <a:cubicBezTo>
                  <a:pt x="172578" y="15229"/>
                  <a:pt x="180698" y="19698"/>
                  <a:pt x="188660" y="24765"/>
                </a:cubicBezTo>
                <a:cubicBezTo>
                  <a:pt x="199068" y="31389"/>
                  <a:pt x="201517" y="32567"/>
                  <a:pt x="209615" y="41910"/>
                </a:cubicBezTo>
                <a:cubicBezTo>
                  <a:pt x="214941" y="48055"/>
                  <a:pt x="224855" y="60960"/>
                  <a:pt x="224855" y="60960"/>
                </a:cubicBezTo>
                <a:cubicBezTo>
                  <a:pt x="228646" y="71069"/>
                  <a:pt x="234207" y="84859"/>
                  <a:pt x="236285" y="95250"/>
                </a:cubicBezTo>
                <a:cubicBezTo>
                  <a:pt x="237537" y="101508"/>
                  <a:pt x="237555" y="107950"/>
                  <a:pt x="238190" y="114300"/>
                </a:cubicBezTo>
                <a:cubicBezTo>
                  <a:pt x="237555" y="131445"/>
                  <a:pt x="238711" y="148751"/>
                  <a:pt x="236285" y="165735"/>
                </a:cubicBezTo>
                <a:cubicBezTo>
                  <a:pt x="235482" y="171358"/>
                  <a:pt x="231045" y="175818"/>
                  <a:pt x="228665" y="180975"/>
                </a:cubicBezTo>
                <a:cubicBezTo>
                  <a:pt x="227232" y="184080"/>
                  <a:pt x="226384" y="187441"/>
                  <a:pt x="224855" y="190500"/>
                </a:cubicBezTo>
                <a:cubicBezTo>
                  <a:pt x="221532" y="197147"/>
                  <a:pt x="216530" y="204123"/>
                  <a:pt x="211520" y="209550"/>
                </a:cubicBezTo>
                <a:cubicBezTo>
                  <a:pt x="206647" y="214829"/>
                  <a:pt x="202027" y="220479"/>
                  <a:pt x="196280" y="224790"/>
                </a:cubicBezTo>
                <a:cubicBezTo>
                  <a:pt x="193740" y="226695"/>
                  <a:pt x="191728" y="229687"/>
                  <a:pt x="188660" y="230505"/>
                </a:cubicBezTo>
                <a:cubicBezTo>
                  <a:pt x="181883" y="232312"/>
                  <a:pt x="174690" y="231775"/>
                  <a:pt x="167705" y="232410"/>
                </a:cubicBezTo>
                <a:cubicBezTo>
                  <a:pt x="149290" y="231775"/>
                  <a:pt x="130852" y="231620"/>
                  <a:pt x="112460" y="230505"/>
                </a:cubicBezTo>
                <a:cubicBezTo>
                  <a:pt x="109847" y="230347"/>
                  <a:pt x="107246" y="229631"/>
                  <a:pt x="104840" y="228600"/>
                </a:cubicBezTo>
                <a:cubicBezTo>
                  <a:pt x="102736" y="227698"/>
                  <a:pt x="101173" y="225814"/>
                  <a:pt x="99125" y="224790"/>
                </a:cubicBezTo>
                <a:cubicBezTo>
                  <a:pt x="90369" y="220412"/>
                  <a:pt x="95809" y="225284"/>
                  <a:pt x="91505" y="220980"/>
                </a:cubicBezTo>
              </a:path>
            </a:pathLst>
          </a:custGeom>
          <a:ln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7BCF32FB-9ABA-4F5D-8D6E-837B89F12CAE}"/>
              </a:ext>
            </a:extLst>
          </p:cNvPr>
          <p:cNvSpPr/>
          <p:nvPr/>
        </p:nvSpPr>
        <p:spPr>
          <a:xfrm rot="3375402">
            <a:off x="4416870" y="1145667"/>
            <a:ext cx="185217" cy="180722"/>
          </a:xfrm>
          <a:custGeom>
            <a:avLst/>
            <a:gdLst>
              <a:gd name="connsiteX0" fmla="*/ 21020 w 238190"/>
              <a:gd name="connsiteY0" fmla="*/ 167640 h 232410"/>
              <a:gd name="connsiteX1" fmla="*/ 11495 w 238190"/>
              <a:gd name="connsiteY1" fmla="*/ 161925 h 232410"/>
              <a:gd name="connsiteX2" fmla="*/ 65 w 238190"/>
              <a:gd name="connsiteY2" fmla="*/ 129540 h 232410"/>
              <a:gd name="connsiteX3" fmla="*/ 1970 w 238190"/>
              <a:gd name="connsiteY3" fmla="*/ 91440 h 232410"/>
              <a:gd name="connsiteX4" fmla="*/ 40070 w 238190"/>
              <a:gd name="connsiteY4" fmla="*/ 22860 h 232410"/>
              <a:gd name="connsiteX5" fmla="*/ 70550 w 238190"/>
              <a:gd name="connsiteY5" fmla="*/ 3810 h 232410"/>
              <a:gd name="connsiteX6" fmla="*/ 93410 w 238190"/>
              <a:gd name="connsiteY6" fmla="*/ 0 h 232410"/>
              <a:gd name="connsiteX7" fmla="*/ 148655 w 238190"/>
              <a:gd name="connsiteY7" fmla="*/ 5715 h 232410"/>
              <a:gd name="connsiteX8" fmla="*/ 163895 w 238190"/>
              <a:gd name="connsiteY8" fmla="*/ 11430 h 232410"/>
              <a:gd name="connsiteX9" fmla="*/ 188660 w 238190"/>
              <a:gd name="connsiteY9" fmla="*/ 24765 h 232410"/>
              <a:gd name="connsiteX10" fmla="*/ 209615 w 238190"/>
              <a:gd name="connsiteY10" fmla="*/ 41910 h 232410"/>
              <a:gd name="connsiteX11" fmla="*/ 224855 w 238190"/>
              <a:gd name="connsiteY11" fmla="*/ 60960 h 232410"/>
              <a:gd name="connsiteX12" fmla="*/ 236285 w 238190"/>
              <a:gd name="connsiteY12" fmla="*/ 95250 h 232410"/>
              <a:gd name="connsiteX13" fmla="*/ 238190 w 238190"/>
              <a:gd name="connsiteY13" fmla="*/ 114300 h 232410"/>
              <a:gd name="connsiteX14" fmla="*/ 236285 w 238190"/>
              <a:gd name="connsiteY14" fmla="*/ 165735 h 232410"/>
              <a:gd name="connsiteX15" fmla="*/ 228665 w 238190"/>
              <a:gd name="connsiteY15" fmla="*/ 180975 h 232410"/>
              <a:gd name="connsiteX16" fmla="*/ 224855 w 238190"/>
              <a:gd name="connsiteY16" fmla="*/ 190500 h 232410"/>
              <a:gd name="connsiteX17" fmla="*/ 211520 w 238190"/>
              <a:gd name="connsiteY17" fmla="*/ 209550 h 232410"/>
              <a:gd name="connsiteX18" fmla="*/ 196280 w 238190"/>
              <a:gd name="connsiteY18" fmla="*/ 224790 h 232410"/>
              <a:gd name="connsiteX19" fmla="*/ 188660 w 238190"/>
              <a:gd name="connsiteY19" fmla="*/ 230505 h 232410"/>
              <a:gd name="connsiteX20" fmla="*/ 167705 w 238190"/>
              <a:gd name="connsiteY20" fmla="*/ 232410 h 232410"/>
              <a:gd name="connsiteX21" fmla="*/ 112460 w 238190"/>
              <a:gd name="connsiteY21" fmla="*/ 230505 h 232410"/>
              <a:gd name="connsiteX22" fmla="*/ 104840 w 238190"/>
              <a:gd name="connsiteY22" fmla="*/ 228600 h 232410"/>
              <a:gd name="connsiteX23" fmla="*/ 99125 w 238190"/>
              <a:gd name="connsiteY23" fmla="*/ 224790 h 232410"/>
              <a:gd name="connsiteX24" fmla="*/ 91505 w 238190"/>
              <a:gd name="connsiteY24" fmla="*/ 220980 h 23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190" h="232410">
                <a:moveTo>
                  <a:pt x="21020" y="167640"/>
                </a:moveTo>
                <a:cubicBezTo>
                  <a:pt x="17845" y="165735"/>
                  <a:pt x="13972" y="164677"/>
                  <a:pt x="11495" y="161925"/>
                </a:cubicBezTo>
                <a:cubicBezTo>
                  <a:pt x="2442" y="151866"/>
                  <a:pt x="2628" y="142354"/>
                  <a:pt x="65" y="129540"/>
                </a:cubicBezTo>
                <a:cubicBezTo>
                  <a:pt x="700" y="116840"/>
                  <a:pt x="-1376" y="103708"/>
                  <a:pt x="1970" y="91440"/>
                </a:cubicBezTo>
                <a:cubicBezTo>
                  <a:pt x="8409" y="67832"/>
                  <a:pt x="23369" y="41649"/>
                  <a:pt x="40070" y="22860"/>
                </a:cubicBezTo>
                <a:cubicBezTo>
                  <a:pt x="48400" y="13489"/>
                  <a:pt x="58475" y="7260"/>
                  <a:pt x="70550" y="3810"/>
                </a:cubicBezTo>
                <a:cubicBezTo>
                  <a:pt x="77978" y="1688"/>
                  <a:pt x="93410" y="0"/>
                  <a:pt x="93410" y="0"/>
                </a:cubicBezTo>
                <a:cubicBezTo>
                  <a:pt x="111825" y="1905"/>
                  <a:pt x="130380" y="2752"/>
                  <a:pt x="148655" y="5715"/>
                </a:cubicBezTo>
                <a:cubicBezTo>
                  <a:pt x="154010" y="6583"/>
                  <a:pt x="158924" y="9255"/>
                  <a:pt x="163895" y="11430"/>
                </a:cubicBezTo>
                <a:cubicBezTo>
                  <a:pt x="172578" y="15229"/>
                  <a:pt x="180698" y="19698"/>
                  <a:pt x="188660" y="24765"/>
                </a:cubicBezTo>
                <a:cubicBezTo>
                  <a:pt x="199068" y="31389"/>
                  <a:pt x="201517" y="32567"/>
                  <a:pt x="209615" y="41910"/>
                </a:cubicBezTo>
                <a:cubicBezTo>
                  <a:pt x="214941" y="48055"/>
                  <a:pt x="224855" y="60960"/>
                  <a:pt x="224855" y="60960"/>
                </a:cubicBezTo>
                <a:cubicBezTo>
                  <a:pt x="228646" y="71069"/>
                  <a:pt x="234207" y="84859"/>
                  <a:pt x="236285" y="95250"/>
                </a:cubicBezTo>
                <a:cubicBezTo>
                  <a:pt x="237537" y="101508"/>
                  <a:pt x="237555" y="107950"/>
                  <a:pt x="238190" y="114300"/>
                </a:cubicBezTo>
                <a:cubicBezTo>
                  <a:pt x="237555" y="131445"/>
                  <a:pt x="238711" y="148751"/>
                  <a:pt x="236285" y="165735"/>
                </a:cubicBezTo>
                <a:cubicBezTo>
                  <a:pt x="235482" y="171358"/>
                  <a:pt x="231045" y="175818"/>
                  <a:pt x="228665" y="180975"/>
                </a:cubicBezTo>
                <a:cubicBezTo>
                  <a:pt x="227232" y="184080"/>
                  <a:pt x="226384" y="187441"/>
                  <a:pt x="224855" y="190500"/>
                </a:cubicBezTo>
                <a:cubicBezTo>
                  <a:pt x="221532" y="197147"/>
                  <a:pt x="216530" y="204123"/>
                  <a:pt x="211520" y="209550"/>
                </a:cubicBezTo>
                <a:cubicBezTo>
                  <a:pt x="206647" y="214829"/>
                  <a:pt x="202027" y="220479"/>
                  <a:pt x="196280" y="224790"/>
                </a:cubicBezTo>
                <a:cubicBezTo>
                  <a:pt x="193740" y="226695"/>
                  <a:pt x="191728" y="229687"/>
                  <a:pt x="188660" y="230505"/>
                </a:cubicBezTo>
                <a:cubicBezTo>
                  <a:pt x="181883" y="232312"/>
                  <a:pt x="174690" y="231775"/>
                  <a:pt x="167705" y="232410"/>
                </a:cubicBezTo>
                <a:cubicBezTo>
                  <a:pt x="149290" y="231775"/>
                  <a:pt x="130852" y="231620"/>
                  <a:pt x="112460" y="230505"/>
                </a:cubicBezTo>
                <a:cubicBezTo>
                  <a:pt x="109847" y="230347"/>
                  <a:pt x="107246" y="229631"/>
                  <a:pt x="104840" y="228600"/>
                </a:cubicBezTo>
                <a:cubicBezTo>
                  <a:pt x="102736" y="227698"/>
                  <a:pt x="101173" y="225814"/>
                  <a:pt x="99125" y="224790"/>
                </a:cubicBezTo>
                <a:cubicBezTo>
                  <a:pt x="90369" y="220412"/>
                  <a:pt x="95809" y="225284"/>
                  <a:pt x="91505" y="220980"/>
                </a:cubicBezTo>
              </a:path>
            </a:pathLst>
          </a:custGeom>
          <a:ln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0C5B092C-504A-4EF0-9A0B-339D547869E5}"/>
              </a:ext>
            </a:extLst>
          </p:cNvPr>
          <p:cNvSpPr/>
          <p:nvPr/>
        </p:nvSpPr>
        <p:spPr>
          <a:xfrm rot="7237771">
            <a:off x="4074635" y="1689443"/>
            <a:ext cx="185217" cy="180722"/>
          </a:xfrm>
          <a:custGeom>
            <a:avLst/>
            <a:gdLst>
              <a:gd name="connsiteX0" fmla="*/ 21020 w 238190"/>
              <a:gd name="connsiteY0" fmla="*/ 167640 h 232410"/>
              <a:gd name="connsiteX1" fmla="*/ 11495 w 238190"/>
              <a:gd name="connsiteY1" fmla="*/ 161925 h 232410"/>
              <a:gd name="connsiteX2" fmla="*/ 65 w 238190"/>
              <a:gd name="connsiteY2" fmla="*/ 129540 h 232410"/>
              <a:gd name="connsiteX3" fmla="*/ 1970 w 238190"/>
              <a:gd name="connsiteY3" fmla="*/ 91440 h 232410"/>
              <a:gd name="connsiteX4" fmla="*/ 40070 w 238190"/>
              <a:gd name="connsiteY4" fmla="*/ 22860 h 232410"/>
              <a:gd name="connsiteX5" fmla="*/ 70550 w 238190"/>
              <a:gd name="connsiteY5" fmla="*/ 3810 h 232410"/>
              <a:gd name="connsiteX6" fmla="*/ 93410 w 238190"/>
              <a:gd name="connsiteY6" fmla="*/ 0 h 232410"/>
              <a:gd name="connsiteX7" fmla="*/ 148655 w 238190"/>
              <a:gd name="connsiteY7" fmla="*/ 5715 h 232410"/>
              <a:gd name="connsiteX8" fmla="*/ 163895 w 238190"/>
              <a:gd name="connsiteY8" fmla="*/ 11430 h 232410"/>
              <a:gd name="connsiteX9" fmla="*/ 188660 w 238190"/>
              <a:gd name="connsiteY9" fmla="*/ 24765 h 232410"/>
              <a:gd name="connsiteX10" fmla="*/ 209615 w 238190"/>
              <a:gd name="connsiteY10" fmla="*/ 41910 h 232410"/>
              <a:gd name="connsiteX11" fmla="*/ 224855 w 238190"/>
              <a:gd name="connsiteY11" fmla="*/ 60960 h 232410"/>
              <a:gd name="connsiteX12" fmla="*/ 236285 w 238190"/>
              <a:gd name="connsiteY12" fmla="*/ 95250 h 232410"/>
              <a:gd name="connsiteX13" fmla="*/ 238190 w 238190"/>
              <a:gd name="connsiteY13" fmla="*/ 114300 h 232410"/>
              <a:gd name="connsiteX14" fmla="*/ 236285 w 238190"/>
              <a:gd name="connsiteY14" fmla="*/ 165735 h 232410"/>
              <a:gd name="connsiteX15" fmla="*/ 228665 w 238190"/>
              <a:gd name="connsiteY15" fmla="*/ 180975 h 232410"/>
              <a:gd name="connsiteX16" fmla="*/ 224855 w 238190"/>
              <a:gd name="connsiteY16" fmla="*/ 190500 h 232410"/>
              <a:gd name="connsiteX17" fmla="*/ 211520 w 238190"/>
              <a:gd name="connsiteY17" fmla="*/ 209550 h 232410"/>
              <a:gd name="connsiteX18" fmla="*/ 196280 w 238190"/>
              <a:gd name="connsiteY18" fmla="*/ 224790 h 232410"/>
              <a:gd name="connsiteX19" fmla="*/ 188660 w 238190"/>
              <a:gd name="connsiteY19" fmla="*/ 230505 h 232410"/>
              <a:gd name="connsiteX20" fmla="*/ 167705 w 238190"/>
              <a:gd name="connsiteY20" fmla="*/ 232410 h 232410"/>
              <a:gd name="connsiteX21" fmla="*/ 112460 w 238190"/>
              <a:gd name="connsiteY21" fmla="*/ 230505 h 232410"/>
              <a:gd name="connsiteX22" fmla="*/ 104840 w 238190"/>
              <a:gd name="connsiteY22" fmla="*/ 228600 h 232410"/>
              <a:gd name="connsiteX23" fmla="*/ 99125 w 238190"/>
              <a:gd name="connsiteY23" fmla="*/ 224790 h 232410"/>
              <a:gd name="connsiteX24" fmla="*/ 91505 w 238190"/>
              <a:gd name="connsiteY24" fmla="*/ 220980 h 23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8190" h="232410">
                <a:moveTo>
                  <a:pt x="21020" y="167640"/>
                </a:moveTo>
                <a:cubicBezTo>
                  <a:pt x="17845" y="165735"/>
                  <a:pt x="13972" y="164677"/>
                  <a:pt x="11495" y="161925"/>
                </a:cubicBezTo>
                <a:cubicBezTo>
                  <a:pt x="2442" y="151866"/>
                  <a:pt x="2628" y="142354"/>
                  <a:pt x="65" y="129540"/>
                </a:cubicBezTo>
                <a:cubicBezTo>
                  <a:pt x="700" y="116840"/>
                  <a:pt x="-1376" y="103708"/>
                  <a:pt x="1970" y="91440"/>
                </a:cubicBezTo>
                <a:cubicBezTo>
                  <a:pt x="8409" y="67832"/>
                  <a:pt x="23369" y="41649"/>
                  <a:pt x="40070" y="22860"/>
                </a:cubicBezTo>
                <a:cubicBezTo>
                  <a:pt x="48400" y="13489"/>
                  <a:pt x="58475" y="7260"/>
                  <a:pt x="70550" y="3810"/>
                </a:cubicBezTo>
                <a:cubicBezTo>
                  <a:pt x="77978" y="1688"/>
                  <a:pt x="93410" y="0"/>
                  <a:pt x="93410" y="0"/>
                </a:cubicBezTo>
                <a:cubicBezTo>
                  <a:pt x="111825" y="1905"/>
                  <a:pt x="130380" y="2752"/>
                  <a:pt x="148655" y="5715"/>
                </a:cubicBezTo>
                <a:cubicBezTo>
                  <a:pt x="154010" y="6583"/>
                  <a:pt x="158924" y="9255"/>
                  <a:pt x="163895" y="11430"/>
                </a:cubicBezTo>
                <a:cubicBezTo>
                  <a:pt x="172578" y="15229"/>
                  <a:pt x="180698" y="19698"/>
                  <a:pt x="188660" y="24765"/>
                </a:cubicBezTo>
                <a:cubicBezTo>
                  <a:pt x="199068" y="31389"/>
                  <a:pt x="201517" y="32567"/>
                  <a:pt x="209615" y="41910"/>
                </a:cubicBezTo>
                <a:cubicBezTo>
                  <a:pt x="214941" y="48055"/>
                  <a:pt x="224855" y="60960"/>
                  <a:pt x="224855" y="60960"/>
                </a:cubicBezTo>
                <a:cubicBezTo>
                  <a:pt x="228646" y="71069"/>
                  <a:pt x="234207" y="84859"/>
                  <a:pt x="236285" y="95250"/>
                </a:cubicBezTo>
                <a:cubicBezTo>
                  <a:pt x="237537" y="101508"/>
                  <a:pt x="237555" y="107950"/>
                  <a:pt x="238190" y="114300"/>
                </a:cubicBezTo>
                <a:cubicBezTo>
                  <a:pt x="237555" y="131445"/>
                  <a:pt x="238711" y="148751"/>
                  <a:pt x="236285" y="165735"/>
                </a:cubicBezTo>
                <a:cubicBezTo>
                  <a:pt x="235482" y="171358"/>
                  <a:pt x="231045" y="175818"/>
                  <a:pt x="228665" y="180975"/>
                </a:cubicBezTo>
                <a:cubicBezTo>
                  <a:pt x="227232" y="184080"/>
                  <a:pt x="226384" y="187441"/>
                  <a:pt x="224855" y="190500"/>
                </a:cubicBezTo>
                <a:cubicBezTo>
                  <a:pt x="221532" y="197147"/>
                  <a:pt x="216530" y="204123"/>
                  <a:pt x="211520" y="209550"/>
                </a:cubicBezTo>
                <a:cubicBezTo>
                  <a:pt x="206647" y="214829"/>
                  <a:pt x="202027" y="220479"/>
                  <a:pt x="196280" y="224790"/>
                </a:cubicBezTo>
                <a:cubicBezTo>
                  <a:pt x="193740" y="226695"/>
                  <a:pt x="191728" y="229687"/>
                  <a:pt x="188660" y="230505"/>
                </a:cubicBezTo>
                <a:cubicBezTo>
                  <a:pt x="181883" y="232312"/>
                  <a:pt x="174690" y="231775"/>
                  <a:pt x="167705" y="232410"/>
                </a:cubicBezTo>
                <a:cubicBezTo>
                  <a:pt x="149290" y="231775"/>
                  <a:pt x="130852" y="231620"/>
                  <a:pt x="112460" y="230505"/>
                </a:cubicBezTo>
                <a:cubicBezTo>
                  <a:pt x="109847" y="230347"/>
                  <a:pt x="107246" y="229631"/>
                  <a:pt x="104840" y="228600"/>
                </a:cubicBezTo>
                <a:cubicBezTo>
                  <a:pt x="102736" y="227698"/>
                  <a:pt x="101173" y="225814"/>
                  <a:pt x="99125" y="224790"/>
                </a:cubicBezTo>
                <a:cubicBezTo>
                  <a:pt x="90369" y="220412"/>
                  <a:pt x="95809" y="225284"/>
                  <a:pt x="91505" y="220980"/>
                </a:cubicBezTo>
              </a:path>
            </a:pathLst>
          </a:custGeom>
          <a:ln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30F2F56-8899-481D-971B-F9507CBA2D9C}"/>
              </a:ext>
            </a:extLst>
          </p:cNvPr>
          <p:cNvCxnSpPr>
            <a:cxnSpLocks/>
            <a:stCxn id="21" idx="1"/>
            <a:endCxn id="33" idx="2"/>
          </p:cNvCxnSpPr>
          <p:nvPr/>
        </p:nvCxnSpPr>
        <p:spPr>
          <a:xfrm flipH="1">
            <a:off x="3784600" y="695514"/>
            <a:ext cx="390073" cy="54539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7D1A4A36-582C-44C8-ACB0-A0CA4E360CED}"/>
              </a:ext>
            </a:extLst>
          </p:cNvPr>
          <p:cNvCxnSpPr>
            <a:cxnSpLocks/>
            <a:stCxn id="41" idx="1"/>
            <a:endCxn id="33" idx="2"/>
          </p:cNvCxnSpPr>
          <p:nvPr/>
        </p:nvCxnSpPr>
        <p:spPr>
          <a:xfrm flipH="1">
            <a:off x="3784600" y="1236029"/>
            <a:ext cx="725417" cy="487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2FD2C71-A4F5-4617-9BA8-C7DDDBA12FFC}"/>
              </a:ext>
            </a:extLst>
          </p:cNvPr>
          <p:cNvCxnSpPr>
            <a:cxnSpLocks/>
            <a:stCxn id="43" idx="1"/>
            <a:endCxn id="33" idx="2"/>
          </p:cNvCxnSpPr>
          <p:nvPr/>
        </p:nvCxnSpPr>
        <p:spPr>
          <a:xfrm flipH="1" flipV="1">
            <a:off x="3784600" y="1240904"/>
            <a:ext cx="388857" cy="54237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B451053-CB42-4F92-B5D1-0F4474E1EDDC}"/>
              </a:ext>
            </a:extLst>
          </p:cNvPr>
          <p:cNvCxnSpPr>
            <a:cxnSpLocks/>
            <a:stCxn id="43" idx="1"/>
            <a:endCxn id="160" idx="6"/>
          </p:cNvCxnSpPr>
          <p:nvPr/>
        </p:nvCxnSpPr>
        <p:spPr>
          <a:xfrm flipH="1" flipV="1">
            <a:off x="3793916" y="1236826"/>
            <a:ext cx="379541" cy="546451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A7A8832A-56DB-466C-8F38-027826AC0A71}"/>
              </a:ext>
            </a:extLst>
          </p:cNvPr>
          <p:cNvSpPr/>
          <p:nvPr/>
        </p:nvSpPr>
        <p:spPr>
          <a:xfrm>
            <a:off x="4138840" y="1751149"/>
            <a:ext cx="67056" cy="67056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F1B69CA-3759-41DC-B1D3-FECEDCFCCE3A}"/>
              </a:ext>
            </a:extLst>
          </p:cNvPr>
          <p:cNvCxnSpPr>
            <a:cxnSpLocks/>
            <a:stCxn id="41" idx="1"/>
            <a:endCxn id="160" idx="6"/>
          </p:cNvCxnSpPr>
          <p:nvPr/>
        </p:nvCxnSpPr>
        <p:spPr>
          <a:xfrm flipH="1">
            <a:off x="3793916" y="1236029"/>
            <a:ext cx="716101" cy="797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乘号 22">
            <a:extLst>
              <a:ext uri="{FF2B5EF4-FFF2-40B4-BE49-F238E27FC236}">
                <a16:creationId xmlns:a16="http://schemas.microsoft.com/office/drawing/2014/main" id="{E6DE048D-DA42-48C6-89FB-1905FCEF7441}"/>
              </a:ext>
            </a:extLst>
          </p:cNvPr>
          <p:cNvSpPr/>
          <p:nvPr/>
        </p:nvSpPr>
        <p:spPr>
          <a:xfrm>
            <a:off x="4444065" y="1170614"/>
            <a:ext cx="130829" cy="130829"/>
          </a:xfrm>
          <a:prstGeom prst="mathMultiply">
            <a:avLst>
              <a:gd name="adj1" fmla="val 128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3F89749-CD7B-4BAB-8EFF-18F10F27E964}"/>
              </a:ext>
            </a:extLst>
          </p:cNvPr>
          <p:cNvCxnSpPr>
            <a:cxnSpLocks/>
            <a:stCxn id="21" idx="1"/>
            <a:endCxn id="160" idx="6"/>
          </p:cNvCxnSpPr>
          <p:nvPr/>
        </p:nvCxnSpPr>
        <p:spPr>
          <a:xfrm flipH="1">
            <a:off x="3793916" y="695514"/>
            <a:ext cx="380757" cy="541312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E91744C2-1CE5-4DD3-9300-20CBE2EEA18C}"/>
              </a:ext>
            </a:extLst>
          </p:cNvPr>
          <p:cNvSpPr/>
          <p:nvPr/>
        </p:nvSpPr>
        <p:spPr>
          <a:xfrm>
            <a:off x="4138840" y="661342"/>
            <a:ext cx="67056" cy="67056"/>
          </a:xfrm>
          <a:prstGeom prst="ellipse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流程图: 汇总连接 159">
            <a:extLst>
              <a:ext uri="{FF2B5EF4-FFF2-40B4-BE49-F238E27FC236}">
                <a16:creationId xmlns:a16="http://schemas.microsoft.com/office/drawing/2014/main" id="{43577B5F-E4F0-4BC8-8F3F-94604DB187D5}"/>
              </a:ext>
            </a:extLst>
          </p:cNvPr>
          <p:cNvSpPr/>
          <p:nvPr/>
        </p:nvSpPr>
        <p:spPr>
          <a:xfrm>
            <a:off x="3748197" y="1212601"/>
            <a:ext cx="45719" cy="4845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E2FF2F0-8EAF-4BB9-9D21-A451579D8307}"/>
              </a:ext>
            </a:extLst>
          </p:cNvPr>
          <p:cNvCxnSpPr>
            <a:cxnSpLocks/>
          </p:cNvCxnSpPr>
          <p:nvPr/>
        </p:nvCxnSpPr>
        <p:spPr>
          <a:xfrm>
            <a:off x="548770" y="3272800"/>
            <a:ext cx="1584960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DC2E5FA-EECB-4821-BFEB-09FF6B90382C}"/>
              </a:ext>
            </a:extLst>
          </p:cNvPr>
          <p:cNvCxnSpPr>
            <a:cxnSpLocks/>
          </p:cNvCxnSpPr>
          <p:nvPr/>
        </p:nvCxnSpPr>
        <p:spPr>
          <a:xfrm flipV="1">
            <a:off x="1501270" y="2842338"/>
            <a:ext cx="0" cy="140716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0D6D0B38-A16F-44DD-BF49-52614032BB37}"/>
              </a:ext>
            </a:extLst>
          </p:cNvPr>
          <p:cNvSpPr/>
          <p:nvPr/>
        </p:nvSpPr>
        <p:spPr>
          <a:xfrm>
            <a:off x="889130" y="3147138"/>
            <a:ext cx="609600" cy="960119"/>
          </a:xfrm>
          <a:custGeom>
            <a:avLst/>
            <a:gdLst>
              <a:gd name="connsiteX0" fmla="*/ 482600 w 482600"/>
              <a:gd name="connsiteY0" fmla="*/ 122036 h 965316"/>
              <a:gd name="connsiteX1" fmla="*/ 431800 w 482600"/>
              <a:gd name="connsiteY1" fmla="*/ 35676 h 965316"/>
              <a:gd name="connsiteX2" fmla="*/ 350520 w 482600"/>
              <a:gd name="connsiteY2" fmla="*/ 116 h 965316"/>
              <a:gd name="connsiteX3" fmla="*/ 233680 w 482600"/>
              <a:gd name="connsiteY3" fmla="*/ 45836 h 965316"/>
              <a:gd name="connsiteX4" fmla="*/ 152400 w 482600"/>
              <a:gd name="connsiteY4" fmla="*/ 193156 h 965316"/>
              <a:gd name="connsiteX5" fmla="*/ 30480 w 482600"/>
              <a:gd name="connsiteY5" fmla="*/ 543676 h 965316"/>
              <a:gd name="connsiteX6" fmla="*/ 0 w 482600"/>
              <a:gd name="connsiteY6" fmla="*/ 965316 h 96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2600" h="965316">
                <a:moveTo>
                  <a:pt x="482600" y="122036"/>
                </a:moveTo>
                <a:cubicBezTo>
                  <a:pt x="468206" y="89016"/>
                  <a:pt x="453813" y="55996"/>
                  <a:pt x="431800" y="35676"/>
                </a:cubicBezTo>
                <a:cubicBezTo>
                  <a:pt x="409787" y="15356"/>
                  <a:pt x="383540" y="-1577"/>
                  <a:pt x="350520" y="116"/>
                </a:cubicBezTo>
                <a:cubicBezTo>
                  <a:pt x="317500" y="1809"/>
                  <a:pt x="266700" y="13663"/>
                  <a:pt x="233680" y="45836"/>
                </a:cubicBezTo>
                <a:cubicBezTo>
                  <a:pt x="200660" y="78009"/>
                  <a:pt x="186267" y="110183"/>
                  <a:pt x="152400" y="193156"/>
                </a:cubicBezTo>
                <a:cubicBezTo>
                  <a:pt x="118533" y="276129"/>
                  <a:pt x="55880" y="414983"/>
                  <a:pt x="30480" y="543676"/>
                </a:cubicBezTo>
                <a:cubicBezTo>
                  <a:pt x="5080" y="672369"/>
                  <a:pt x="3387" y="845089"/>
                  <a:pt x="0" y="965316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1EA60A3-A624-4D5D-8283-1F4B908A94A7}"/>
              </a:ext>
            </a:extLst>
          </p:cNvPr>
          <p:cNvCxnSpPr>
            <a:cxnSpLocks/>
          </p:cNvCxnSpPr>
          <p:nvPr/>
        </p:nvCxnSpPr>
        <p:spPr>
          <a:xfrm flipH="1">
            <a:off x="649100" y="3241305"/>
            <a:ext cx="6043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合并 41">
            <a:extLst>
              <a:ext uri="{FF2B5EF4-FFF2-40B4-BE49-F238E27FC236}">
                <a16:creationId xmlns:a16="http://schemas.microsoft.com/office/drawing/2014/main" id="{C6F45E83-64CA-4F06-9ACB-B815A7312711}"/>
              </a:ext>
            </a:extLst>
          </p:cNvPr>
          <p:cNvSpPr/>
          <p:nvPr/>
        </p:nvSpPr>
        <p:spPr>
          <a:xfrm rot="16200000">
            <a:off x="774828" y="3252736"/>
            <a:ext cx="81276" cy="106676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合并 44">
            <a:extLst>
              <a:ext uri="{FF2B5EF4-FFF2-40B4-BE49-F238E27FC236}">
                <a16:creationId xmlns:a16="http://schemas.microsoft.com/office/drawing/2014/main" id="{F4E1D5BB-FCF7-4683-B814-A5D83AB212B8}"/>
              </a:ext>
            </a:extLst>
          </p:cNvPr>
          <p:cNvSpPr/>
          <p:nvPr/>
        </p:nvSpPr>
        <p:spPr>
          <a:xfrm rot="12217425">
            <a:off x="988188" y="3382022"/>
            <a:ext cx="81276" cy="106676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8116186-C683-4FC4-861E-639316AE2AC2}"/>
              </a:ext>
            </a:extLst>
          </p:cNvPr>
          <p:cNvSpPr/>
          <p:nvPr/>
        </p:nvSpPr>
        <p:spPr>
          <a:xfrm>
            <a:off x="884050" y="3279218"/>
            <a:ext cx="1117600" cy="796314"/>
          </a:xfrm>
          <a:custGeom>
            <a:avLst/>
            <a:gdLst>
              <a:gd name="connsiteX0" fmla="*/ 1117600 w 1117600"/>
              <a:gd name="connsiteY0" fmla="*/ 0 h 796314"/>
              <a:gd name="connsiteX1" fmla="*/ 1066800 w 1117600"/>
              <a:gd name="connsiteY1" fmla="*/ 193040 h 796314"/>
              <a:gd name="connsiteX2" fmla="*/ 899160 w 1117600"/>
              <a:gd name="connsiteY2" fmla="*/ 477520 h 796314"/>
              <a:gd name="connsiteX3" fmla="*/ 558800 w 1117600"/>
              <a:gd name="connsiteY3" fmla="*/ 701040 h 796314"/>
              <a:gd name="connsiteX4" fmla="*/ 0 w 1117600"/>
              <a:gd name="connsiteY4" fmla="*/ 792480 h 79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600" h="796314">
                <a:moveTo>
                  <a:pt x="1117600" y="0"/>
                </a:moveTo>
                <a:cubicBezTo>
                  <a:pt x="1110403" y="56726"/>
                  <a:pt x="1103207" y="113453"/>
                  <a:pt x="1066800" y="193040"/>
                </a:cubicBezTo>
                <a:cubicBezTo>
                  <a:pt x="1030393" y="272627"/>
                  <a:pt x="983827" y="392853"/>
                  <a:pt x="899160" y="477520"/>
                </a:cubicBezTo>
                <a:cubicBezTo>
                  <a:pt x="814493" y="562187"/>
                  <a:pt x="708660" y="648547"/>
                  <a:pt x="558800" y="701040"/>
                </a:cubicBezTo>
                <a:cubicBezTo>
                  <a:pt x="408940" y="753533"/>
                  <a:pt x="62653" y="811953"/>
                  <a:pt x="0" y="79248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8A8D320-F2E8-44DE-BCB0-8DCAAE43E4D9}"/>
                  </a:ext>
                </a:extLst>
              </p:cNvPr>
              <p:cNvSpPr txBox="1"/>
              <p:nvPr/>
            </p:nvSpPr>
            <p:spPr>
              <a:xfrm>
                <a:off x="1599940" y="2703838"/>
                <a:ext cx="1450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sz="12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8A8D320-F2E8-44DE-BCB0-8DCAAE43E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940" y="2703838"/>
                <a:ext cx="145040" cy="184666"/>
              </a:xfrm>
              <a:prstGeom prst="rect">
                <a:avLst/>
              </a:prstGeom>
              <a:blipFill>
                <a:blip r:embed="rId3"/>
                <a:stretch>
                  <a:fillRect l="-16667" r="-1250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C788DE7-7619-416D-A810-66E2AEFE1ADC}"/>
              </a:ext>
            </a:extLst>
          </p:cNvPr>
          <p:cNvCxnSpPr>
            <a:cxnSpLocks/>
          </p:cNvCxnSpPr>
          <p:nvPr/>
        </p:nvCxnSpPr>
        <p:spPr>
          <a:xfrm rot="10800000" flipH="1">
            <a:off x="645290" y="3306075"/>
            <a:ext cx="6043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BA4E379-1A84-4A52-AC83-1CD1C9D7ECD8}"/>
              </a:ext>
            </a:extLst>
          </p:cNvPr>
          <p:cNvSpPr/>
          <p:nvPr/>
        </p:nvSpPr>
        <p:spPr>
          <a:xfrm>
            <a:off x="1245726" y="3242310"/>
            <a:ext cx="66809" cy="64770"/>
          </a:xfrm>
          <a:custGeom>
            <a:avLst/>
            <a:gdLst>
              <a:gd name="connsiteX0" fmla="*/ 144 w 66809"/>
              <a:gd name="connsiteY0" fmla="*/ 0 h 64770"/>
              <a:gd name="connsiteX1" fmla="*/ 61104 w 66809"/>
              <a:gd name="connsiteY1" fmla="*/ 15240 h 64770"/>
              <a:gd name="connsiteX2" fmla="*/ 57294 w 66809"/>
              <a:gd name="connsiteY2" fmla="*/ 49530 h 64770"/>
              <a:gd name="connsiteX3" fmla="*/ 144 w 66809"/>
              <a:gd name="connsiteY3" fmla="*/ 64770 h 6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09" h="64770">
                <a:moveTo>
                  <a:pt x="144" y="0"/>
                </a:moveTo>
                <a:cubicBezTo>
                  <a:pt x="25861" y="3492"/>
                  <a:pt x="51579" y="6985"/>
                  <a:pt x="61104" y="15240"/>
                </a:cubicBezTo>
                <a:cubicBezTo>
                  <a:pt x="70629" y="23495"/>
                  <a:pt x="67454" y="41275"/>
                  <a:pt x="57294" y="49530"/>
                </a:cubicBezTo>
                <a:cubicBezTo>
                  <a:pt x="47134" y="57785"/>
                  <a:pt x="-3031" y="62230"/>
                  <a:pt x="144" y="64770"/>
                </a:cubicBezTo>
              </a:path>
            </a:pathLst>
          </a:custGeom>
          <a:noFill/>
          <a:ln w="19050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8D64C04-4C3F-4FEB-88EC-0F21C03AD120}"/>
              </a:ext>
            </a:extLst>
          </p:cNvPr>
          <p:cNvCxnSpPr>
            <a:cxnSpLocks/>
          </p:cNvCxnSpPr>
          <p:nvPr/>
        </p:nvCxnSpPr>
        <p:spPr>
          <a:xfrm flipH="1" flipV="1">
            <a:off x="901065" y="3120390"/>
            <a:ext cx="205741" cy="85725"/>
          </a:xfrm>
          <a:prstGeom prst="straightConnector1">
            <a:avLst/>
          </a:prstGeom>
          <a:ln w="3175">
            <a:solidFill>
              <a:srgbClr val="FF0000"/>
            </a:solidFill>
            <a:headEnd type="arrow" w="sm" len="lg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DAC7D27-0126-432B-96AC-E67D1B681255}"/>
              </a:ext>
            </a:extLst>
          </p:cNvPr>
          <p:cNvCxnSpPr>
            <a:cxnSpLocks/>
          </p:cNvCxnSpPr>
          <p:nvPr/>
        </p:nvCxnSpPr>
        <p:spPr>
          <a:xfrm flipV="1">
            <a:off x="1200152" y="3152775"/>
            <a:ext cx="213358" cy="43816"/>
          </a:xfrm>
          <a:prstGeom prst="straightConnector1">
            <a:avLst/>
          </a:prstGeom>
          <a:ln w="3175">
            <a:solidFill>
              <a:srgbClr val="FF0000"/>
            </a:solidFill>
            <a:headEnd type="arrow" w="sm" len="lg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EF05B099-A8BC-4042-9D38-F4A8FD71E2AE}"/>
              </a:ext>
            </a:extLst>
          </p:cNvPr>
          <p:cNvSpPr/>
          <p:nvPr/>
        </p:nvSpPr>
        <p:spPr>
          <a:xfrm>
            <a:off x="1106805" y="3204210"/>
            <a:ext cx="60960" cy="60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ABA386A-0B01-4007-B01D-330F2F354C92}"/>
              </a:ext>
            </a:extLst>
          </p:cNvPr>
          <p:cNvSpPr/>
          <p:nvPr/>
        </p:nvSpPr>
        <p:spPr>
          <a:xfrm>
            <a:off x="861060" y="3206115"/>
            <a:ext cx="60960" cy="60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35117401-4B40-45C8-961C-14074BCDD1CE}"/>
              </a:ext>
            </a:extLst>
          </p:cNvPr>
          <p:cNvSpPr/>
          <p:nvPr/>
        </p:nvSpPr>
        <p:spPr>
          <a:xfrm>
            <a:off x="1230630" y="3211830"/>
            <a:ext cx="60960" cy="609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B7359ED-CE13-4CED-A5E4-3A7D7202D44C}"/>
                  </a:ext>
                </a:extLst>
              </p:cNvPr>
              <p:cNvSpPr txBox="1"/>
              <p:nvPr/>
            </p:nvSpPr>
            <p:spPr>
              <a:xfrm>
                <a:off x="719830" y="2966728"/>
                <a:ext cx="23267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zh-CN" altLang="en-US" sz="10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↓</m:t>
                      </m:r>
                    </m:oMath>
                  </m:oMathPara>
                </a14:m>
                <a:endParaRPr lang="zh-CN" altLang="en-US" sz="105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2B7359ED-CE13-4CED-A5E4-3A7D7202D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30" y="2966728"/>
                <a:ext cx="232670" cy="161583"/>
              </a:xfrm>
              <a:prstGeom prst="rect">
                <a:avLst/>
              </a:prstGeom>
              <a:blipFill>
                <a:blip r:embed="rId4"/>
                <a:stretch>
                  <a:fillRect l="-10526" r="-13158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C925850-1E33-4D44-9DB3-AE1B5D50CCFA}"/>
                  </a:ext>
                </a:extLst>
              </p:cNvPr>
              <p:cNvSpPr txBox="1"/>
              <p:nvPr/>
            </p:nvSpPr>
            <p:spPr>
              <a:xfrm>
                <a:off x="1245610" y="2989588"/>
                <a:ext cx="23267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zh-CN" altLang="en-US" sz="10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↑</m:t>
                      </m:r>
                    </m:oMath>
                  </m:oMathPara>
                </a14:m>
                <a:endParaRPr lang="zh-CN" altLang="en-US" sz="105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C925850-1E33-4D44-9DB3-AE1B5D50C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10" y="2989588"/>
                <a:ext cx="232670" cy="161583"/>
              </a:xfrm>
              <a:prstGeom prst="rect">
                <a:avLst/>
              </a:prstGeom>
              <a:blipFill>
                <a:blip r:embed="rId5"/>
                <a:stretch>
                  <a:fillRect l="-10256" r="-1025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01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7BA217A9-B248-4A3C-84A9-2888692CA520}"/>
              </a:ext>
            </a:extLst>
          </p:cNvPr>
          <p:cNvSpPr/>
          <p:nvPr/>
        </p:nvSpPr>
        <p:spPr>
          <a:xfrm>
            <a:off x="3962400" y="4066032"/>
            <a:ext cx="1341120" cy="938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66FE171-8565-4952-B157-8DCA00928E37}"/>
              </a:ext>
            </a:extLst>
          </p:cNvPr>
          <p:cNvSpPr/>
          <p:nvPr/>
        </p:nvSpPr>
        <p:spPr>
          <a:xfrm>
            <a:off x="3956304" y="2926080"/>
            <a:ext cx="1341120" cy="938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1B6AF15-9DBA-4636-B544-F6998C29C137}"/>
              </a:ext>
            </a:extLst>
          </p:cNvPr>
          <p:cNvCxnSpPr>
            <a:cxnSpLocks/>
          </p:cNvCxnSpPr>
          <p:nvPr/>
        </p:nvCxnSpPr>
        <p:spPr>
          <a:xfrm>
            <a:off x="4485640" y="1137920"/>
            <a:ext cx="0" cy="22352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3E42B1A-4D08-4AAB-A7E9-1EA100C8BCFB}"/>
              </a:ext>
            </a:extLst>
          </p:cNvPr>
          <p:cNvGrpSpPr/>
          <p:nvPr/>
        </p:nvGrpSpPr>
        <p:grpSpPr>
          <a:xfrm>
            <a:off x="732718" y="857155"/>
            <a:ext cx="1096081" cy="844645"/>
            <a:chOff x="6825165" y="3515360"/>
            <a:chExt cx="772298" cy="604319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7032989-89D5-4A44-8EC6-6B9B4C165B07}"/>
                </a:ext>
              </a:extLst>
            </p:cNvPr>
            <p:cNvCxnSpPr>
              <a:cxnSpLocks/>
            </p:cNvCxnSpPr>
            <p:nvPr/>
          </p:nvCxnSpPr>
          <p:spPr>
            <a:xfrm>
              <a:off x="6825165" y="3864271"/>
              <a:ext cx="772298" cy="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9AE50660-7AA6-4E58-82D7-4AD2E18C1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6863" y="3694991"/>
              <a:ext cx="34310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6804807-A9F7-44AE-BC95-36AE198BB2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5165" y="4041364"/>
              <a:ext cx="35169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1678548B-C7F3-465C-B71C-402B5E7EC5A6}"/>
                    </a:ext>
                  </a:extLst>
                </p:cNvPr>
                <p:cNvSpPr txBox="1"/>
                <p:nvPr/>
              </p:nvSpPr>
              <p:spPr>
                <a:xfrm>
                  <a:off x="7000603" y="3624629"/>
                  <a:ext cx="17690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1678548B-C7F3-465C-B71C-402B5E7EC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603" y="3624629"/>
                  <a:ext cx="176907" cy="1846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3A272A01-A128-4CC0-9171-837B4D0F0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6862" y="3515360"/>
              <a:ext cx="0" cy="604319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650395E-11A9-4D9E-8A80-C9027634F254}"/>
              </a:ext>
            </a:extLst>
          </p:cNvPr>
          <p:cNvGrpSpPr/>
          <p:nvPr/>
        </p:nvGrpSpPr>
        <p:grpSpPr>
          <a:xfrm>
            <a:off x="2261798" y="862235"/>
            <a:ext cx="1096081" cy="844645"/>
            <a:chOff x="2261798" y="862235"/>
            <a:chExt cx="1096081" cy="8446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43E9C505-A858-4A64-97CD-21ED1EBC535C}"/>
                    </a:ext>
                  </a:extLst>
                </p:cNvPr>
                <p:cNvSpPr txBox="1"/>
                <p:nvPr/>
              </p:nvSpPr>
              <p:spPr>
                <a:xfrm>
                  <a:off x="2510788" y="1004798"/>
                  <a:ext cx="251075" cy="2581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43E9C505-A858-4A64-97CD-21ED1EBC5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788" y="1004798"/>
                  <a:ext cx="251075" cy="2581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BE67769C-5F20-425A-B3C0-1D337E2A8A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0943" y="862235"/>
              <a:ext cx="0" cy="844645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01E26D4-3205-4084-8747-2F0462F15C43}"/>
                </a:ext>
              </a:extLst>
            </p:cNvPr>
            <p:cNvGrpSpPr/>
            <p:nvPr/>
          </p:nvGrpSpPr>
          <p:grpSpPr>
            <a:xfrm>
              <a:off x="2900680" y="1112520"/>
              <a:ext cx="347216" cy="238760"/>
              <a:chOff x="2900680" y="1112520"/>
              <a:chExt cx="347216" cy="238760"/>
            </a:xfrm>
          </p:grpSpPr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ED1B22CD-B9E6-413F-BF79-133C289E4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0680" y="1113302"/>
                <a:ext cx="34721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226B15D7-E4A8-43A8-B334-5488E523A5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0840" y="1112520"/>
                <a:ext cx="0" cy="2387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7CA640A-5044-4800-8822-113D72BB61E7}"/>
                </a:ext>
              </a:extLst>
            </p:cNvPr>
            <p:cNvGrpSpPr/>
            <p:nvPr/>
          </p:nvGrpSpPr>
          <p:grpSpPr>
            <a:xfrm rot="10800000">
              <a:off x="2270760" y="1356360"/>
              <a:ext cx="347216" cy="238760"/>
              <a:chOff x="2900680" y="1112520"/>
              <a:chExt cx="347216" cy="238760"/>
            </a:xfrm>
          </p:grpSpPr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7047B0CD-BD89-4AB9-B5F7-1E06C15E99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00680" y="1113302"/>
                <a:ext cx="34721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C5B36CEB-69B9-4E53-ADF8-36A6EB92AB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0840" y="1112520"/>
                <a:ext cx="0" cy="2387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41CE6363-C2BC-443B-B73E-CF8EA0A1413E}"/>
                </a:ext>
              </a:extLst>
            </p:cNvPr>
            <p:cNvCxnSpPr>
              <a:cxnSpLocks/>
            </p:cNvCxnSpPr>
            <p:nvPr/>
          </p:nvCxnSpPr>
          <p:spPr>
            <a:xfrm>
              <a:off x="2261798" y="1349901"/>
              <a:ext cx="1096081" cy="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3ED33D6E-5050-47DE-B747-D1021C150A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3680" y="1113302"/>
              <a:ext cx="127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9292C4E-A44A-45EF-ADA2-2F2E24532B0A}"/>
                    </a:ext>
                  </a:extLst>
                </p:cNvPr>
                <p:cNvSpPr txBox="1"/>
                <p:nvPr/>
              </p:nvSpPr>
              <p:spPr>
                <a:xfrm>
                  <a:off x="2804160" y="1361440"/>
                  <a:ext cx="221863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i="1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79292C4E-A44A-45EF-ADA2-2F2E24532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4160" y="1361440"/>
                  <a:ext cx="221863" cy="184666"/>
                </a:xfrm>
                <a:prstGeom prst="rect">
                  <a:avLst/>
                </a:prstGeom>
                <a:blipFill>
                  <a:blip r:embed="rId3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332DCB6C-A2DA-46E2-9B0B-4233A00DE0D2}"/>
                  </a:ext>
                </a:extLst>
              </p:cNvPr>
              <p:cNvSpPr txBox="1"/>
              <p:nvPr/>
            </p:nvSpPr>
            <p:spPr>
              <a:xfrm>
                <a:off x="4288788" y="1025118"/>
                <a:ext cx="1537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332DCB6C-A2DA-46E2-9B0B-4233A00DE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788" y="1025118"/>
                <a:ext cx="153760" cy="184666"/>
              </a:xfrm>
              <a:prstGeom prst="rect">
                <a:avLst/>
              </a:prstGeom>
              <a:blipFill>
                <a:blip r:embed="rId4"/>
                <a:stretch>
                  <a:fillRect l="-24000" r="-16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0A0D028-862C-449F-936A-622DEF22C6A7}"/>
              </a:ext>
            </a:extLst>
          </p:cNvPr>
          <p:cNvCxnSpPr>
            <a:cxnSpLocks/>
          </p:cNvCxnSpPr>
          <p:nvPr/>
        </p:nvCxnSpPr>
        <p:spPr>
          <a:xfrm flipV="1">
            <a:off x="4208743" y="867315"/>
            <a:ext cx="0" cy="844645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DB22CA1-D145-47A9-A552-C88560D14926}"/>
              </a:ext>
            </a:extLst>
          </p:cNvPr>
          <p:cNvCxnSpPr>
            <a:cxnSpLocks/>
          </p:cNvCxnSpPr>
          <p:nvPr/>
        </p:nvCxnSpPr>
        <p:spPr>
          <a:xfrm flipH="1">
            <a:off x="4475480" y="1128542"/>
            <a:ext cx="2336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106A03F-D7A4-433F-8547-BECD8B3EAE68}"/>
              </a:ext>
            </a:extLst>
          </p:cNvPr>
          <p:cNvCxnSpPr>
            <a:cxnSpLocks/>
          </p:cNvCxnSpPr>
          <p:nvPr/>
        </p:nvCxnSpPr>
        <p:spPr>
          <a:xfrm>
            <a:off x="3677920" y="1594338"/>
            <a:ext cx="24561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6335D22-7D35-438F-A0F6-9D682DA6BF94}"/>
              </a:ext>
            </a:extLst>
          </p:cNvPr>
          <p:cNvCxnSpPr>
            <a:cxnSpLocks/>
          </p:cNvCxnSpPr>
          <p:nvPr/>
        </p:nvCxnSpPr>
        <p:spPr>
          <a:xfrm>
            <a:off x="3684198" y="1354981"/>
            <a:ext cx="1096081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03E3267-DA2E-4277-87CD-04023A8BEED6}"/>
                  </a:ext>
                </a:extLst>
              </p:cNvPr>
              <p:cNvSpPr txBox="1"/>
              <p:nvPr/>
            </p:nvSpPr>
            <p:spPr>
              <a:xfrm>
                <a:off x="4373880" y="1320800"/>
                <a:ext cx="22186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i="1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03E3267-DA2E-4277-87CD-04023A8BE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80" y="1320800"/>
                <a:ext cx="221863" cy="184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0E06774-C351-4115-B861-8AFB6E7DFBE5}"/>
              </a:ext>
            </a:extLst>
          </p:cNvPr>
          <p:cNvCxnSpPr>
            <a:cxnSpLocks/>
          </p:cNvCxnSpPr>
          <p:nvPr/>
        </p:nvCxnSpPr>
        <p:spPr>
          <a:xfrm flipH="1">
            <a:off x="3911600" y="1127760"/>
            <a:ext cx="568960" cy="46736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FC5D7947-4FFD-4A2F-9424-3011D5F5695D}"/>
              </a:ext>
            </a:extLst>
          </p:cNvPr>
          <p:cNvCxnSpPr>
            <a:cxnSpLocks/>
          </p:cNvCxnSpPr>
          <p:nvPr/>
        </p:nvCxnSpPr>
        <p:spPr>
          <a:xfrm flipV="1">
            <a:off x="5679403" y="882555"/>
            <a:ext cx="0" cy="844645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4DEC9A1-9446-4E11-81BD-217EF8DCF895}"/>
              </a:ext>
            </a:extLst>
          </p:cNvPr>
          <p:cNvCxnSpPr>
            <a:cxnSpLocks/>
          </p:cNvCxnSpPr>
          <p:nvPr/>
        </p:nvCxnSpPr>
        <p:spPr>
          <a:xfrm flipH="1">
            <a:off x="5491480" y="1143782"/>
            <a:ext cx="68834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ED6A181-6FBA-4ECE-BB85-ED20598AB9C6}"/>
              </a:ext>
            </a:extLst>
          </p:cNvPr>
          <p:cNvCxnSpPr>
            <a:cxnSpLocks/>
          </p:cNvCxnSpPr>
          <p:nvPr/>
        </p:nvCxnSpPr>
        <p:spPr>
          <a:xfrm>
            <a:off x="5148580" y="1609578"/>
            <a:ext cx="7289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76F57C2-8B88-4184-BB78-9E7E5FBFE313}"/>
              </a:ext>
            </a:extLst>
          </p:cNvPr>
          <p:cNvCxnSpPr>
            <a:cxnSpLocks/>
          </p:cNvCxnSpPr>
          <p:nvPr/>
        </p:nvCxnSpPr>
        <p:spPr>
          <a:xfrm>
            <a:off x="5154858" y="1370221"/>
            <a:ext cx="1096081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8E82D48C-686D-4320-AA80-66679774345C}"/>
                  </a:ext>
                </a:extLst>
              </p:cNvPr>
              <p:cNvSpPr txBox="1"/>
              <p:nvPr/>
            </p:nvSpPr>
            <p:spPr>
              <a:xfrm>
                <a:off x="5839460" y="1356360"/>
                <a:ext cx="22186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i="1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8E82D48C-686D-4320-AA80-666797743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460" y="1356360"/>
                <a:ext cx="221863" cy="184666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FA180887-F1F8-4009-B33E-5136147A2401}"/>
              </a:ext>
            </a:extLst>
          </p:cNvPr>
          <p:cNvCxnSpPr>
            <a:cxnSpLocks/>
          </p:cNvCxnSpPr>
          <p:nvPr/>
        </p:nvCxnSpPr>
        <p:spPr>
          <a:xfrm>
            <a:off x="5872480" y="1143000"/>
            <a:ext cx="0" cy="4724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352D358-0319-4F2F-B216-5A6E5377C2E0}"/>
              </a:ext>
            </a:extLst>
          </p:cNvPr>
          <p:cNvCxnSpPr>
            <a:cxnSpLocks/>
          </p:cNvCxnSpPr>
          <p:nvPr/>
        </p:nvCxnSpPr>
        <p:spPr>
          <a:xfrm>
            <a:off x="5496560" y="1132840"/>
            <a:ext cx="0" cy="47244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E8C937CA-EAEA-413E-B48D-A5107A231157}"/>
                  </a:ext>
                </a:extLst>
              </p:cNvPr>
              <p:cNvSpPr txBox="1"/>
              <p:nvPr/>
            </p:nvSpPr>
            <p:spPr>
              <a:xfrm>
                <a:off x="5280660" y="1056640"/>
                <a:ext cx="22186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i="1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E8C937CA-EAEA-413E-B48D-A5107A231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660" y="1056640"/>
                <a:ext cx="221863" cy="184666"/>
              </a:xfrm>
              <a:prstGeom prst="rect">
                <a:avLst/>
              </a:prstGeom>
              <a:blipFill>
                <a:blip r:embed="rId7"/>
                <a:stretch>
                  <a:fillRect l="-5405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B8A4E88-C306-4D64-A3AF-68F20FAA45D0}"/>
                  </a:ext>
                </a:extLst>
              </p:cNvPr>
              <p:cNvSpPr txBox="1"/>
              <p:nvPr/>
            </p:nvSpPr>
            <p:spPr>
              <a:xfrm>
                <a:off x="1594356" y="2920974"/>
                <a:ext cx="1537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B8A4E88-C306-4D64-A3AF-68F20FAA4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356" y="2920974"/>
                <a:ext cx="153760" cy="184666"/>
              </a:xfrm>
              <a:prstGeom prst="rect">
                <a:avLst/>
              </a:prstGeom>
              <a:blipFill>
                <a:blip r:embed="rId8"/>
                <a:stretch>
                  <a:fillRect l="-24000" r="-16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40E0967-60D5-42B1-8A22-3E650A4BA294}"/>
              </a:ext>
            </a:extLst>
          </p:cNvPr>
          <p:cNvCxnSpPr>
            <a:cxnSpLocks/>
          </p:cNvCxnSpPr>
          <p:nvPr/>
        </p:nvCxnSpPr>
        <p:spPr>
          <a:xfrm flipV="1">
            <a:off x="1776439" y="2708308"/>
            <a:ext cx="0" cy="90662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145325B-2019-491C-BF28-9A000AC3CF2B}"/>
              </a:ext>
            </a:extLst>
          </p:cNvPr>
          <p:cNvCxnSpPr>
            <a:cxnSpLocks/>
          </p:cNvCxnSpPr>
          <p:nvPr/>
        </p:nvCxnSpPr>
        <p:spPr>
          <a:xfrm>
            <a:off x="1251894" y="3195973"/>
            <a:ext cx="1096081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F7ABD32-6E6F-42DE-A846-883A6338BA1E}"/>
                  </a:ext>
                </a:extLst>
              </p:cNvPr>
              <p:cNvSpPr txBox="1"/>
              <p:nvPr/>
            </p:nvSpPr>
            <p:spPr>
              <a:xfrm>
                <a:off x="1786128" y="3289808"/>
                <a:ext cx="170047" cy="184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i="1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F7ABD32-6E6F-42DE-A846-883A6338B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128" y="3289808"/>
                <a:ext cx="170047" cy="1849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5BCFDE2-8AC8-4223-8F85-2CAEE49572A3}"/>
              </a:ext>
            </a:extLst>
          </p:cNvPr>
          <p:cNvCxnSpPr>
            <a:cxnSpLocks/>
          </p:cNvCxnSpPr>
          <p:nvPr/>
        </p:nvCxnSpPr>
        <p:spPr>
          <a:xfrm>
            <a:off x="1773936" y="3023616"/>
            <a:ext cx="0" cy="34137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1351B12-7EA6-4703-A110-CEB4E13CCE51}"/>
              </a:ext>
            </a:extLst>
          </p:cNvPr>
          <p:cNvCxnSpPr>
            <a:cxnSpLocks/>
          </p:cNvCxnSpPr>
          <p:nvPr/>
        </p:nvCxnSpPr>
        <p:spPr>
          <a:xfrm flipH="1">
            <a:off x="1768856" y="2810256"/>
            <a:ext cx="346456" cy="22023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D044958-B85B-44B6-9686-3FEF4C59810A}"/>
              </a:ext>
            </a:extLst>
          </p:cNvPr>
          <p:cNvCxnSpPr>
            <a:cxnSpLocks/>
          </p:cNvCxnSpPr>
          <p:nvPr/>
        </p:nvCxnSpPr>
        <p:spPr>
          <a:xfrm flipH="1">
            <a:off x="1433576" y="3352800"/>
            <a:ext cx="346456" cy="22023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2454FAE-A184-4D96-B25F-BC703FD7C70D}"/>
                  </a:ext>
                </a:extLst>
              </p:cNvPr>
              <p:cNvSpPr txBox="1"/>
              <p:nvPr/>
            </p:nvSpPr>
            <p:spPr>
              <a:xfrm>
                <a:off x="4934964" y="4274286"/>
                <a:ext cx="1537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2454FAE-A184-4D96-B25F-BC703FD7C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964" y="4274286"/>
                <a:ext cx="153760" cy="184666"/>
              </a:xfrm>
              <a:prstGeom prst="rect">
                <a:avLst/>
              </a:prstGeom>
              <a:blipFill>
                <a:blip r:embed="rId8"/>
                <a:stretch>
                  <a:fillRect l="-24000" r="-16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AB15A57-DFE7-4B50-8BA0-BFEECC8BC09F}"/>
              </a:ext>
            </a:extLst>
          </p:cNvPr>
          <p:cNvCxnSpPr>
            <a:cxnSpLocks/>
          </p:cNvCxnSpPr>
          <p:nvPr/>
        </p:nvCxnSpPr>
        <p:spPr>
          <a:xfrm flipV="1">
            <a:off x="4611079" y="4116483"/>
            <a:ext cx="0" cy="844645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E7D9060-5533-4D7F-80E6-7B8423CF052B}"/>
              </a:ext>
            </a:extLst>
          </p:cNvPr>
          <p:cNvCxnSpPr>
            <a:cxnSpLocks/>
          </p:cNvCxnSpPr>
          <p:nvPr/>
        </p:nvCxnSpPr>
        <p:spPr>
          <a:xfrm>
            <a:off x="4086534" y="4604149"/>
            <a:ext cx="1096081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D858A93-BE00-4A7E-96D2-01332FC2F952}"/>
                  </a:ext>
                </a:extLst>
              </p:cNvPr>
              <p:cNvSpPr txBox="1"/>
              <p:nvPr/>
            </p:nvSpPr>
            <p:spPr>
              <a:xfrm>
                <a:off x="4782312" y="4588256"/>
                <a:ext cx="22186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i="1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D858A93-BE00-4A7E-96D2-01332FC2F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312" y="4588256"/>
                <a:ext cx="221863" cy="1846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BD5F4AC-8B25-4EE5-BCF4-9357F87EF48C}"/>
              </a:ext>
            </a:extLst>
          </p:cNvPr>
          <p:cNvCxnSpPr>
            <a:cxnSpLocks/>
          </p:cNvCxnSpPr>
          <p:nvPr/>
        </p:nvCxnSpPr>
        <p:spPr>
          <a:xfrm flipH="1">
            <a:off x="4874768" y="4364736"/>
            <a:ext cx="286954" cy="2357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516B5D0-DF22-4ECC-B8BA-89BBA63B88AA}"/>
              </a:ext>
            </a:extLst>
          </p:cNvPr>
          <p:cNvCxnSpPr>
            <a:cxnSpLocks/>
          </p:cNvCxnSpPr>
          <p:nvPr/>
        </p:nvCxnSpPr>
        <p:spPr>
          <a:xfrm flipH="1">
            <a:off x="4026010" y="4590288"/>
            <a:ext cx="326534" cy="2682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3AD8FCF-331D-4FAF-A00C-6D5E6AB521A3}"/>
              </a:ext>
            </a:extLst>
          </p:cNvPr>
          <p:cNvCxnSpPr>
            <a:cxnSpLocks/>
          </p:cNvCxnSpPr>
          <p:nvPr/>
        </p:nvCxnSpPr>
        <p:spPr>
          <a:xfrm>
            <a:off x="4342384" y="4593570"/>
            <a:ext cx="546608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5824077-EF3C-45AB-AE5F-039DDDC25DDE}"/>
              </a:ext>
            </a:extLst>
          </p:cNvPr>
          <p:cNvCxnSpPr>
            <a:cxnSpLocks/>
          </p:cNvCxnSpPr>
          <p:nvPr/>
        </p:nvCxnSpPr>
        <p:spPr>
          <a:xfrm>
            <a:off x="4887976" y="3247136"/>
            <a:ext cx="0" cy="22352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11A08F9-781A-4F2D-B1C7-CB1E713E25D9}"/>
                  </a:ext>
                </a:extLst>
              </p:cNvPr>
              <p:cNvSpPr txBox="1"/>
              <p:nvPr/>
            </p:nvSpPr>
            <p:spPr>
              <a:xfrm>
                <a:off x="4691124" y="3134334"/>
                <a:ext cx="1537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11A08F9-781A-4F2D-B1C7-CB1E713E2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124" y="3134334"/>
                <a:ext cx="153760" cy="184666"/>
              </a:xfrm>
              <a:prstGeom prst="rect">
                <a:avLst/>
              </a:prstGeom>
              <a:blipFill>
                <a:blip r:embed="rId8"/>
                <a:stretch>
                  <a:fillRect l="-24000" r="-16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66549F2-5725-42EC-97C0-79F5AD49C4EC}"/>
              </a:ext>
            </a:extLst>
          </p:cNvPr>
          <p:cNvCxnSpPr>
            <a:cxnSpLocks/>
          </p:cNvCxnSpPr>
          <p:nvPr/>
        </p:nvCxnSpPr>
        <p:spPr>
          <a:xfrm flipV="1">
            <a:off x="4611079" y="2976531"/>
            <a:ext cx="0" cy="844645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B211D5F-F46F-45A6-B530-E34DE2AEE1CC}"/>
              </a:ext>
            </a:extLst>
          </p:cNvPr>
          <p:cNvCxnSpPr>
            <a:cxnSpLocks/>
          </p:cNvCxnSpPr>
          <p:nvPr/>
        </p:nvCxnSpPr>
        <p:spPr>
          <a:xfrm flipH="1">
            <a:off x="4877816" y="3237758"/>
            <a:ext cx="23368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6884C89-EC29-4BE7-9F8F-6C97FBB2FCCA}"/>
              </a:ext>
            </a:extLst>
          </p:cNvPr>
          <p:cNvCxnSpPr>
            <a:cxnSpLocks/>
          </p:cNvCxnSpPr>
          <p:nvPr/>
        </p:nvCxnSpPr>
        <p:spPr>
          <a:xfrm>
            <a:off x="4080256" y="3703554"/>
            <a:ext cx="24561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E4824C5-0DC7-4839-B51C-ABE6E5EF9B18}"/>
              </a:ext>
            </a:extLst>
          </p:cNvPr>
          <p:cNvCxnSpPr>
            <a:cxnSpLocks/>
          </p:cNvCxnSpPr>
          <p:nvPr/>
        </p:nvCxnSpPr>
        <p:spPr>
          <a:xfrm>
            <a:off x="4086534" y="3464197"/>
            <a:ext cx="1096081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D62635B-4C7B-4F6C-84C4-24D4DF8D8B7D}"/>
                  </a:ext>
                </a:extLst>
              </p:cNvPr>
              <p:cNvSpPr txBox="1"/>
              <p:nvPr/>
            </p:nvSpPr>
            <p:spPr>
              <a:xfrm>
                <a:off x="4776216" y="3430016"/>
                <a:ext cx="22186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i="1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D62635B-4C7B-4F6C-84C4-24D4DF8D8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16" y="3430016"/>
                <a:ext cx="221863" cy="1846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43BD4CDB-013F-49E5-8FA6-FBB4EA9C0FF3}"/>
              </a:ext>
            </a:extLst>
          </p:cNvPr>
          <p:cNvCxnSpPr>
            <a:cxnSpLocks/>
          </p:cNvCxnSpPr>
          <p:nvPr/>
        </p:nvCxnSpPr>
        <p:spPr>
          <a:xfrm flipH="1">
            <a:off x="4313936" y="3236976"/>
            <a:ext cx="568960" cy="46736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7D8074AA-B75B-4EF1-A3F3-73A2905CD5B9}"/>
              </a:ext>
            </a:extLst>
          </p:cNvPr>
          <p:cNvCxnSpPr>
            <a:cxnSpLocks/>
            <a:stCxn id="86" idx="3"/>
            <a:endCxn id="92" idx="0"/>
          </p:cNvCxnSpPr>
          <p:nvPr/>
        </p:nvCxnSpPr>
        <p:spPr>
          <a:xfrm>
            <a:off x="5297424" y="3395472"/>
            <a:ext cx="533644" cy="507711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3BAE1C7F-D669-4DCC-8E21-3EDCA7A37B10}"/>
              </a:ext>
            </a:extLst>
          </p:cNvPr>
          <p:cNvSpPr/>
          <p:nvPr/>
        </p:nvSpPr>
        <p:spPr>
          <a:xfrm>
            <a:off x="5772649" y="3903183"/>
            <a:ext cx="116837" cy="116837"/>
          </a:xfrm>
          <a:prstGeom prst="ellipse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1E28E5B9-EF16-4319-A623-525484985779}"/>
              </a:ext>
            </a:extLst>
          </p:cNvPr>
          <p:cNvCxnSpPr>
            <a:cxnSpLocks/>
            <a:stCxn id="87" idx="3"/>
            <a:endCxn id="92" idx="4"/>
          </p:cNvCxnSpPr>
          <p:nvPr/>
        </p:nvCxnSpPr>
        <p:spPr>
          <a:xfrm flipV="1">
            <a:off x="5303520" y="4020020"/>
            <a:ext cx="527548" cy="515404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5A28CE1-E594-40AD-8668-C456600A652E}"/>
              </a:ext>
            </a:extLst>
          </p:cNvPr>
          <p:cNvCxnSpPr>
            <a:cxnSpLocks/>
            <a:stCxn id="92" idx="6"/>
          </p:cNvCxnSpPr>
          <p:nvPr/>
        </p:nvCxnSpPr>
        <p:spPr>
          <a:xfrm>
            <a:off x="5889486" y="3961602"/>
            <a:ext cx="517410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B20E43D-81C4-4191-BB02-B602B15E0BD4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3040380" y="3395472"/>
            <a:ext cx="915924" cy="528828"/>
          </a:xfrm>
          <a:prstGeom prst="bentConnector3">
            <a:avLst>
              <a:gd name="adj1" fmla="val 50555"/>
            </a:avLst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DB87B3B1-81E9-495C-97A0-FAB0D465A79A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048000" y="3921760"/>
            <a:ext cx="914400" cy="613664"/>
          </a:xfrm>
          <a:prstGeom prst="bentConnector3">
            <a:avLst>
              <a:gd name="adj1" fmla="val 50000"/>
            </a:avLst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068CD722-33C3-4867-9D18-05581C071664}"/>
              </a:ext>
            </a:extLst>
          </p:cNvPr>
          <p:cNvSpPr/>
          <p:nvPr/>
        </p:nvSpPr>
        <p:spPr>
          <a:xfrm>
            <a:off x="7362444" y="3459480"/>
            <a:ext cx="1341120" cy="938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F0373B2-A32D-47D8-8FBA-947AA585AD2F}"/>
              </a:ext>
            </a:extLst>
          </p:cNvPr>
          <p:cNvCxnSpPr>
            <a:cxnSpLocks/>
          </p:cNvCxnSpPr>
          <p:nvPr/>
        </p:nvCxnSpPr>
        <p:spPr>
          <a:xfrm>
            <a:off x="8294116" y="3780536"/>
            <a:ext cx="0" cy="22352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098E1AF5-76A7-4762-9375-701BE8111A96}"/>
                  </a:ext>
                </a:extLst>
              </p:cNvPr>
              <p:cNvSpPr txBox="1"/>
              <p:nvPr/>
            </p:nvSpPr>
            <p:spPr>
              <a:xfrm>
                <a:off x="8097264" y="3667734"/>
                <a:ext cx="1537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098E1AF5-76A7-4762-9375-701BE8111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264" y="3667734"/>
                <a:ext cx="153760" cy="184666"/>
              </a:xfrm>
              <a:prstGeom prst="rect">
                <a:avLst/>
              </a:prstGeom>
              <a:blipFill>
                <a:blip r:embed="rId8"/>
                <a:stretch>
                  <a:fillRect l="-23077" r="-1153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89F51AE1-9FCC-427E-BD0B-58B289E3982B}"/>
              </a:ext>
            </a:extLst>
          </p:cNvPr>
          <p:cNvCxnSpPr>
            <a:cxnSpLocks/>
          </p:cNvCxnSpPr>
          <p:nvPr/>
        </p:nvCxnSpPr>
        <p:spPr>
          <a:xfrm flipV="1">
            <a:off x="8017219" y="3509931"/>
            <a:ext cx="0" cy="844645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12BEDA1-425A-47D4-879E-24262045ED7C}"/>
              </a:ext>
            </a:extLst>
          </p:cNvPr>
          <p:cNvCxnSpPr>
            <a:cxnSpLocks/>
          </p:cNvCxnSpPr>
          <p:nvPr/>
        </p:nvCxnSpPr>
        <p:spPr>
          <a:xfrm>
            <a:off x="7492674" y="3997597"/>
            <a:ext cx="1096081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BBBE6A31-6EE6-473B-9506-83ECD1C58E68}"/>
                  </a:ext>
                </a:extLst>
              </p:cNvPr>
              <p:cNvSpPr txBox="1"/>
              <p:nvPr/>
            </p:nvSpPr>
            <p:spPr>
              <a:xfrm>
                <a:off x="8182356" y="3963416"/>
                <a:ext cx="22186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i="1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BBBE6A31-6EE6-473B-9506-83ECD1C58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356" y="3963416"/>
                <a:ext cx="221863" cy="1846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BC00AADF-7D31-42C7-926A-57DB750746B4}"/>
              </a:ext>
            </a:extLst>
          </p:cNvPr>
          <p:cNvCxnSpPr>
            <a:cxnSpLocks/>
          </p:cNvCxnSpPr>
          <p:nvPr/>
        </p:nvCxnSpPr>
        <p:spPr>
          <a:xfrm flipH="1">
            <a:off x="7597626" y="3620988"/>
            <a:ext cx="873274" cy="71733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8F39715D-BE46-4BB2-9FB5-5B5AF32720ED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911340" y="3928872"/>
            <a:ext cx="451104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4706677F-F471-4992-BE39-9EA5A4AD46AE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8703564" y="3928872"/>
            <a:ext cx="448056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2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3A9D7BD-45E0-4BA7-82EB-A57AAC3848E3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964158" y="1334049"/>
            <a:ext cx="694441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2987955A-A6A7-40FC-BD70-E753FAC7182E}"/>
              </a:ext>
            </a:extLst>
          </p:cNvPr>
          <p:cNvCxnSpPr>
            <a:cxnSpLocks/>
            <a:endCxn id="21" idx="3"/>
          </p:cNvCxnSpPr>
          <p:nvPr/>
        </p:nvCxnSpPr>
        <p:spPr>
          <a:xfrm rot="5400000">
            <a:off x="7249541" y="1543348"/>
            <a:ext cx="914463" cy="489895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372EE92A-5017-4C1B-BC8A-BA296FB6D67A}"/>
              </a:ext>
            </a:extLst>
          </p:cNvPr>
          <p:cNvGrpSpPr/>
          <p:nvPr/>
        </p:nvGrpSpPr>
        <p:grpSpPr>
          <a:xfrm>
            <a:off x="6972714" y="995657"/>
            <a:ext cx="471340" cy="688157"/>
            <a:chOff x="6363093" y="2630077"/>
            <a:chExt cx="471340" cy="68815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0125436-EA30-4F14-A274-1D8D1E509FAD}"/>
                </a:ext>
              </a:extLst>
            </p:cNvPr>
            <p:cNvSpPr/>
            <p:nvPr/>
          </p:nvSpPr>
          <p:spPr>
            <a:xfrm>
              <a:off x="6363093" y="2630077"/>
              <a:ext cx="471340" cy="6881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C095FAB-C7FB-4DBA-9FF0-EE24D5F4591E}"/>
                    </a:ext>
                  </a:extLst>
                </p:cNvPr>
                <p:cNvSpPr txBox="1"/>
                <p:nvPr/>
              </p:nvSpPr>
              <p:spPr>
                <a:xfrm>
                  <a:off x="6502579" y="2710014"/>
                  <a:ext cx="169855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zh-CN" altLang="en-US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BC095FAB-C7FB-4DBA-9FF0-EE24D5F45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10014"/>
                  <a:ext cx="169855" cy="5186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03FD3A8-2CF4-424B-A562-EFF70CE6A9C5}"/>
              </a:ext>
            </a:extLst>
          </p:cNvPr>
          <p:cNvGrpSpPr/>
          <p:nvPr/>
        </p:nvGrpSpPr>
        <p:grpSpPr>
          <a:xfrm>
            <a:off x="6990484" y="2001215"/>
            <a:ext cx="471340" cy="488624"/>
            <a:chOff x="6363093" y="2630078"/>
            <a:chExt cx="471340" cy="48862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AD9D48E-3638-4DD3-BF57-58D191D052E8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0937787-5A73-4E6B-9928-11CD30140826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0937787-5A73-4E6B-9928-11CD30140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6471" r="-26471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21BED3F-5558-4FD2-B7D1-D180D116A8B4}"/>
              </a:ext>
            </a:extLst>
          </p:cNvPr>
          <p:cNvGrpSpPr/>
          <p:nvPr/>
        </p:nvGrpSpPr>
        <p:grpSpPr>
          <a:xfrm>
            <a:off x="8492818" y="1089737"/>
            <a:ext cx="471340" cy="488624"/>
            <a:chOff x="6363093" y="2630078"/>
            <a:chExt cx="471340" cy="48862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F252D51-5BC4-4B42-8004-0D5294697A1F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D5334BE-722D-46E9-B3E3-44457330FA4F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D5334BE-722D-46E9-B3E3-44457330FA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857" r="-22857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4DE21E6-5A01-4807-8635-1ADA22158CA3}"/>
              </a:ext>
            </a:extLst>
          </p:cNvPr>
          <p:cNvGrpSpPr/>
          <p:nvPr/>
        </p:nvGrpSpPr>
        <p:grpSpPr>
          <a:xfrm>
            <a:off x="5340495" y="1099165"/>
            <a:ext cx="471340" cy="488624"/>
            <a:chOff x="6363093" y="2630078"/>
            <a:chExt cx="471340" cy="488624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F880CF1-C1F8-4928-9C61-0AD680AAF5BF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1761963-0A9E-4CD3-84E6-B233B8EDFCBC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1971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1761963-0A9E-4CD3-84E6-B233B8EDF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19717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1250" r="-3125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3270FC70-D25A-49A9-AC79-85F48A58A4BD}"/>
              </a:ext>
            </a:extLst>
          </p:cNvPr>
          <p:cNvSpPr/>
          <p:nvPr/>
        </p:nvSpPr>
        <p:spPr>
          <a:xfrm>
            <a:off x="6176796" y="1264842"/>
            <a:ext cx="153638" cy="153638"/>
          </a:xfrm>
          <a:prstGeom prst="ellipse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5DBB873-38C6-4E1F-B30F-F417AD66561E}"/>
              </a:ext>
            </a:extLst>
          </p:cNvPr>
          <p:cNvCxnSpPr>
            <a:cxnSpLocks/>
            <a:stCxn id="28" idx="3"/>
            <a:endCxn id="30" idx="2"/>
          </p:cNvCxnSpPr>
          <p:nvPr/>
        </p:nvCxnSpPr>
        <p:spPr>
          <a:xfrm flipV="1">
            <a:off x="5811835" y="1341661"/>
            <a:ext cx="364961" cy="1816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8E72E0E-C7A3-4621-9864-DFFDB2DE7FB6}"/>
              </a:ext>
            </a:extLst>
          </p:cNvPr>
          <p:cNvCxnSpPr>
            <a:cxnSpLocks/>
            <a:stCxn id="30" idx="6"/>
            <a:endCxn id="18" idx="1"/>
          </p:cNvCxnSpPr>
          <p:nvPr/>
        </p:nvCxnSpPr>
        <p:spPr>
          <a:xfrm flipV="1">
            <a:off x="6330434" y="1339736"/>
            <a:ext cx="642280" cy="1925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22E069F-F719-4E7B-AF85-58E8A93A0F4E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 flipV="1">
            <a:off x="7444054" y="1334049"/>
            <a:ext cx="1048764" cy="5687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F5B000D2-7DA4-4114-8F23-C14790AD00D1}"/>
              </a:ext>
            </a:extLst>
          </p:cNvPr>
          <p:cNvCxnSpPr>
            <a:cxnSpLocks/>
            <a:stCxn id="21" idx="1"/>
            <a:endCxn id="30" idx="4"/>
          </p:cNvCxnSpPr>
          <p:nvPr/>
        </p:nvCxnSpPr>
        <p:spPr>
          <a:xfrm rot="10800000">
            <a:off x="6253616" y="1418481"/>
            <a:ext cx="736869" cy="827047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F9938BD-EE80-4ECC-9C31-78CE00C40E3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652259" y="1343477"/>
            <a:ext cx="688236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38951C94-BDD4-4E22-B2A3-F4312EE86995}"/>
                  </a:ext>
                </a:extLst>
              </p:cNvPr>
              <p:cNvSpPr txBox="1"/>
              <p:nvPr/>
            </p:nvSpPr>
            <p:spPr>
              <a:xfrm>
                <a:off x="6567834" y="1067707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38951C94-BDD4-4E22-B2A3-F4312EE86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834" y="1067707"/>
                <a:ext cx="190757" cy="276999"/>
              </a:xfrm>
              <a:prstGeom prst="rect">
                <a:avLst/>
              </a:prstGeom>
              <a:blipFill>
                <a:blip r:embed="rId6"/>
                <a:stretch>
                  <a:fillRect l="-15625" r="-4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A7E732E-FA3C-463C-8152-7DAC5B773E18}"/>
                  </a:ext>
                </a:extLst>
              </p:cNvPr>
              <p:cNvSpPr txBox="1"/>
              <p:nvPr/>
            </p:nvSpPr>
            <p:spPr>
              <a:xfrm>
                <a:off x="7649874" y="1067707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A7E732E-FA3C-463C-8152-7DAC5B773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874" y="1067707"/>
                <a:ext cx="190758" cy="276999"/>
              </a:xfrm>
              <a:prstGeom prst="rect">
                <a:avLst/>
              </a:prstGeom>
              <a:blipFill>
                <a:blip r:embed="rId7"/>
                <a:stretch>
                  <a:fillRect l="-16129" r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E3984E0-3914-40D6-AD7D-EBFA96D1F73F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9003436" y="3362383"/>
            <a:ext cx="694441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CF060810-8B0A-49D0-86CA-0741BFA55E3F}"/>
              </a:ext>
            </a:extLst>
          </p:cNvPr>
          <p:cNvCxnSpPr>
            <a:cxnSpLocks/>
            <a:endCxn id="60" idx="3"/>
          </p:cNvCxnSpPr>
          <p:nvPr/>
        </p:nvCxnSpPr>
        <p:spPr>
          <a:xfrm rot="5400000">
            <a:off x="7288819" y="3571682"/>
            <a:ext cx="914463" cy="489895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D5FA3AE-61B5-485C-9D83-14C9EDD8CD73}"/>
              </a:ext>
            </a:extLst>
          </p:cNvPr>
          <p:cNvGrpSpPr/>
          <p:nvPr/>
        </p:nvGrpSpPr>
        <p:grpSpPr>
          <a:xfrm>
            <a:off x="7011992" y="3023991"/>
            <a:ext cx="471340" cy="688157"/>
            <a:chOff x="6363093" y="2630077"/>
            <a:chExt cx="471340" cy="688157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A1C260-FC1D-49E8-970C-4E0816510964}"/>
                </a:ext>
              </a:extLst>
            </p:cNvPr>
            <p:cNvSpPr/>
            <p:nvPr/>
          </p:nvSpPr>
          <p:spPr>
            <a:xfrm>
              <a:off x="6363093" y="2630077"/>
              <a:ext cx="471340" cy="6881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537BC6D9-B20C-44EC-9276-7D33ADBF7675}"/>
                    </a:ext>
                  </a:extLst>
                </p:cNvPr>
                <p:cNvSpPr txBox="1"/>
                <p:nvPr/>
              </p:nvSpPr>
              <p:spPr>
                <a:xfrm>
                  <a:off x="6502579" y="2710014"/>
                  <a:ext cx="169855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zh-CN" altLang="en-US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537BC6D9-B20C-44EC-9276-7D33ADBF7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10014"/>
                  <a:ext cx="169855" cy="51860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D4689AC-ABD3-4565-85D3-65B9885B0A2D}"/>
              </a:ext>
            </a:extLst>
          </p:cNvPr>
          <p:cNvGrpSpPr/>
          <p:nvPr/>
        </p:nvGrpSpPr>
        <p:grpSpPr>
          <a:xfrm>
            <a:off x="7029762" y="4029549"/>
            <a:ext cx="471340" cy="488624"/>
            <a:chOff x="6363093" y="2630078"/>
            <a:chExt cx="471340" cy="488624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C972AAB-6612-42BE-B4A0-742B497C175C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E7890590-BA85-4BB7-8F49-1FF611404BA9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E7890590-BA85-4BB7-8F49-1FF611404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857" r="-25714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23D4B19-A6A6-43E3-92F4-05EC7778FE63}"/>
              </a:ext>
            </a:extLst>
          </p:cNvPr>
          <p:cNvGrpSpPr/>
          <p:nvPr/>
        </p:nvGrpSpPr>
        <p:grpSpPr>
          <a:xfrm>
            <a:off x="8532096" y="3118071"/>
            <a:ext cx="471340" cy="488624"/>
            <a:chOff x="6363093" y="2630078"/>
            <a:chExt cx="471340" cy="488624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19B20D1-E599-4330-867B-4EC52A130B62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FDC03C34-BB26-4640-95A3-329C4C1AE3BC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FDC03C34-BB26-4640-95A3-329C4C1AE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6471" r="-23529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B8D11CF-1AE7-4785-8632-FE40426A5A1F}"/>
              </a:ext>
            </a:extLst>
          </p:cNvPr>
          <p:cNvGrpSpPr/>
          <p:nvPr/>
        </p:nvGrpSpPr>
        <p:grpSpPr>
          <a:xfrm>
            <a:off x="5379773" y="3127499"/>
            <a:ext cx="471340" cy="488624"/>
            <a:chOff x="6363093" y="2630078"/>
            <a:chExt cx="471340" cy="488624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EA6718A-18F2-4602-8CD7-0291FDAD0561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45CB371F-6785-4B1B-A79B-CC75E417D30E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1971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45CB371F-6785-4B1B-A79B-CC75E417D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19717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7273" r="-30303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椭圆 67">
            <a:extLst>
              <a:ext uri="{FF2B5EF4-FFF2-40B4-BE49-F238E27FC236}">
                <a16:creationId xmlns:a16="http://schemas.microsoft.com/office/drawing/2014/main" id="{B3B89707-CDC9-465B-90D2-0C880F179D21}"/>
              </a:ext>
            </a:extLst>
          </p:cNvPr>
          <p:cNvSpPr/>
          <p:nvPr/>
        </p:nvSpPr>
        <p:spPr>
          <a:xfrm>
            <a:off x="6216074" y="3293176"/>
            <a:ext cx="153638" cy="153638"/>
          </a:xfrm>
          <a:prstGeom prst="ellipse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16F8028-4010-46DB-8E08-0AF0289E7DE0}"/>
              </a:ext>
            </a:extLst>
          </p:cNvPr>
          <p:cNvCxnSpPr>
            <a:cxnSpLocks/>
            <a:stCxn id="66" idx="3"/>
            <a:endCxn id="68" idx="2"/>
          </p:cNvCxnSpPr>
          <p:nvPr/>
        </p:nvCxnSpPr>
        <p:spPr>
          <a:xfrm flipV="1">
            <a:off x="5851113" y="3369995"/>
            <a:ext cx="364961" cy="1816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E9DB976-71F3-45FC-9A34-D6EC9A0DC39D}"/>
              </a:ext>
            </a:extLst>
          </p:cNvPr>
          <p:cNvCxnSpPr>
            <a:cxnSpLocks/>
            <a:stCxn id="68" idx="6"/>
            <a:endCxn id="57" idx="1"/>
          </p:cNvCxnSpPr>
          <p:nvPr/>
        </p:nvCxnSpPr>
        <p:spPr>
          <a:xfrm flipV="1">
            <a:off x="6369712" y="3368070"/>
            <a:ext cx="642280" cy="1925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057B2A5-511B-4D09-A4A9-1222CDE1868B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7483332" y="3362383"/>
            <a:ext cx="1048764" cy="5687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EC82755E-9F46-4743-BD8D-AAE3F7DA52EB}"/>
              </a:ext>
            </a:extLst>
          </p:cNvPr>
          <p:cNvCxnSpPr>
            <a:cxnSpLocks/>
            <a:stCxn id="60" idx="1"/>
            <a:endCxn id="68" idx="4"/>
          </p:cNvCxnSpPr>
          <p:nvPr/>
        </p:nvCxnSpPr>
        <p:spPr>
          <a:xfrm rot="10800000">
            <a:off x="6292894" y="3446815"/>
            <a:ext cx="736869" cy="827047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9F939E0-E804-4CBA-B898-F0ABB4EE6D44}"/>
              </a:ext>
            </a:extLst>
          </p:cNvPr>
          <p:cNvCxnSpPr>
            <a:cxnSpLocks/>
            <a:stCxn id="79" idx="6"/>
            <a:endCxn id="66" idx="1"/>
          </p:cNvCxnSpPr>
          <p:nvPr/>
        </p:nvCxnSpPr>
        <p:spPr>
          <a:xfrm flipV="1">
            <a:off x="4891276" y="3371811"/>
            <a:ext cx="488497" cy="1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FED23C5-91E3-4A15-A196-170FE1DD4016}"/>
                  </a:ext>
                </a:extLst>
              </p:cNvPr>
              <p:cNvSpPr txBox="1"/>
              <p:nvPr/>
            </p:nvSpPr>
            <p:spPr>
              <a:xfrm>
                <a:off x="6607112" y="3077187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FED23C5-91E3-4A15-A196-170FE1DD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12" y="3077187"/>
                <a:ext cx="190757" cy="276999"/>
              </a:xfrm>
              <a:prstGeom prst="rect">
                <a:avLst/>
              </a:prstGeom>
              <a:blipFill>
                <a:blip r:embed="rId12"/>
                <a:stretch>
                  <a:fillRect l="-16129" t="-2222" r="-45161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37BC1634-D7A0-4538-99AD-5F2418535218}"/>
                  </a:ext>
                </a:extLst>
              </p:cNvPr>
              <p:cNvSpPr txBox="1"/>
              <p:nvPr/>
            </p:nvSpPr>
            <p:spPr>
              <a:xfrm>
                <a:off x="7689152" y="3077187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37BC1634-D7A0-4538-99AD-5F2418535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152" y="3077187"/>
                <a:ext cx="190758" cy="276999"/>
              </a:xfrm>
              <a:prstGeom prst="rect">
                <a:avLst/>
              </a:prstGeom>
              <a:blipFill>
                <a:blip r:embed="rId13"/>
                <a:stretch>
                  <a:fillRect l="-15625" r="-15625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组合 75">
            <a:extLst>
              <a:ext uri="{FF2B5EF4-FFF2-40B4-BE49-F238E27FC236}">
                <a16:creationId xmlns:a16="http://schemas.microsoft.com/office/drawing/2014/main" id="{3D6ABEB3-DE1F-4940-A37E-90037F2DB160}"/>
              </a:ext>
            </a:extLst>
          </p:cNvPr>
          <p:cNvGrpSpPr/>
          <p:nvPr/>
        </p:nvGrpSpPr>
        <p:grpSpPr>
          <a:xfrm>
            <a:off x="7040461" y="4684492"/>
            <a:ext cx="471340" cy="488624"/>
            <a:chOff x="6363093" y="2630078"/>
            <a:chExt cx="471340" cy="48862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A2A6BA2-5A4A-4C45-A3A1-5319C85BC680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F279373-8BDA-4D93-B0AC-EC34CDB7B77B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1971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F279373-8BDA-4D93-B0AC-EC34CDB7B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19717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1250" r="-3125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椭圆 78">
            <a:extLst>
              <a:ext uri="{FF2B5EF4-FFF2-40B4-BE49-F238E27FC236}">
                <a16:creationId xmlns:a16="http://schemas.microsoft.com/office/drawing/2014/main" id="{9E5885A9-239E-466A-BBB7-AEDFC0CD46D2}"/>
              </a:ext>
            </a:extLst>
          </p:cNvPr>
          <p:cNvSpPr/>
          <p:nvPr/>
        </p:nvSpPr>
        <p:spPr>
          <a:xfrm>
            <a:off x="4737638" y="3294993"/>
            <a:ext cx="153638" cy="153638"/>
          </a:xfrm>
          <a:prstGeom prst="ellipse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EA28762B-D055-4D36-A3E1-997C7C0C20B3}"/>
              </a:ext>
            </a:extLst>
          </p:cNvPr>
          <p:cNvCxnSpPr>
            <a:cxnSpLocks/>
            <a:endCxn id="77" idx="3"/>
          </p:cNvCxnSpPr>
          <p:nvPr/>
        </p:nvCxnSpPr>
        <p:spPr>
          <a:xfrm rot="5400000">
            <a:off x="7068475" y="3808319"/>
            <a:ext cx="1563812" cy="677159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338E0530-5857-4B3D-AA77-9593264C67D2}"/>
              </a:ext>
            </a:extLst>
          </p:cNvPr>
          <p:cNvCxnSpPr>
            <a:cxnSpLocks/>
            <a:stCxn id="77" idx="1"/>
            <a:endCxn id="79" idx="4"/>
          </p:cNvCxnSpPr>
          <p:nvPr/>
        </p:nvCxnSpPr>
        <p:spPr>
          <a:xfrm rot="10800000">
            <a:off x="4814457" y="3448632"/>
            <a:ext cx="2226004" cy="1480173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78B25BA2-5B18-4BB1-B4FB-5F74B24A3C48}"/>
                  </a:ext>
                </a:extLst>
              </p:cNvPr>
              <p:cNvSpPr txBox="1"/>
              <p:nvPr/>
            </p:nvSpPr>
            <p:spPr>
              <a:xfrm>
                <a:off x="4917671" y="1067707"/>
                <a:ext cx="206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78B25BA2-5B18-4BB1-B4FB-5F74B24A3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671" y="1067707"/>
                <a:ext cx="206787" cy="276999"/>
              </a:xfrm>
              <a:prstGeom prst="rect">
                <a:avLst/>
              </a:prstGeom>
              <a:blipFill>
                <a:blip r:embed="rId15"/>
                <a:stretch>
                  <a:fillRect l="-14706" r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880D578-915A-487F-A387-6DC0C5C12ED9}"/>
                  </a:ext>
                </a:extLst>
              </p:cNvPr>
              <p:cNvSpPr txBox="1"/>
              <p:nvPr/>
            </p:nvSpPr>
            <p:spPr>
              <a:xfrm>
                <a:off x="9329416" y="1067707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880D578-915A-487F-A387-6DC0C5C12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416" y="1067707"/>
                <a:ext cx="195566" cy="276999"/>
              </a:xfrm>
              <a:prstGeom prst="rect">
                <a:avLst/>
              </a:prstGeom>
              <a:blipFill>
                <a:blip r:embed="rId16"/>
                <a:stretch>
                  <a:fillRect l="-28125" r="-31250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748D1C7-584D-4958-9E54-81F7F7AF9C34}"/>
                  </a:ext>
                </a:extLst>
              </p:cNvPr>
              <p:cNvSpPr txBox="1"/>
              <p:nvPr/>
            </p:nvSpPr>
            <p:spPr>
              <a:xfrm>
                <a:off x="4938096" y="3077187"/>
                <a:ext cx="206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748D1C7-584D-4958-9E54-81F7F7AF9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096" y="3077187"/>
                <a:ext cx="206787" cy="276999"/>
              </a:xfrm>
              <a:prstGeom prst="rect">
                <a:avLst/>
              </a:prstGeom>
              <a:blipFill>
                <a:blip r:embed="rId17"/>
                <a:stretch>
                  <a:fillRect l="-14706" r="-17647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551F84A-179D-4C0B-912A-028E30088AA4}"/>
                  </a:ext>
                </a:extLst>
              </p:cNvPr>
              <p:cNvSpPr txBox="1"/>
              <p:nvPr/>
            </p:nvSpPr>
            <p:spPr>
              <a:xfrm>
                <a:off x="9293280" y="3077187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551F84A-179D-4C0B-912A-028E30088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280" y="3077187"/>
                <a:ext cx="195566" cy="276999"/>
              </a:xfrm>
              <a:prstGeom prst="rect">
                <a:avLst/>
              </a:prstGeom>
              <a:blipFill>
                <a:blip r:embed="rId18"/>
                <a:stretch>
                  <a:fillRect l="-27273" r="-27273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08A1333-970F-4F90-A321-5ADABA4D445F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4140148" y="3358456"/>
            <a:ext cx="597490" cy="13356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70D96958-E4C7-4831-8444-DFCFABAEFFB2}"/>
                  </a:ext>
                </a:extLst>
              </p:cNvPr>
              <p:cNvSpPr txBox="1"/>
              <p:nvPr/>
            </p:nvSpPr>
            <p:spPr>
              <a:xfrm>
                <a:off x="4194949" y="3077187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70D96958-E4C7-4831-8444-DFCFABAEF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49" y="3077187"/>
                <a:ext cx="195566" cy="276999"/>
              </a:xfrm>
              <a:prstGeom prst="rect">
                <a:avLst/>
              </a:prstGeom>
              <a:blipFill>
                <a:blip r:embed="rId19"/>
                <a:stretch>
                  <a:fillRect l="-15625" r="-18750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椭圆 104">
            <a:extLst>
              <a:ext uri="{FF2B5EF4-FFF2-40B4-BE49-F238E27FC236}">
                <a16:creationId xmlns:a16="http://schemas.microsoft.com/office/drawing/2014/main" id="{CD821A05-64EB-4BE3-85C8-3AD6A1CEBEA5}"/>
              </a:ext>
            </a:extLst>
          </p:cNvPr>
          <p:cNvSpPr/>
          <p:nvPr/>
        </p:nvSpPr>
        <p:spPr>
          <a:xfrm>
            <a:off x="7918515" y="1300902"/>
            <a:ext cx="75415" cy="754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D2B84A67-C2D5-4B79-B6F0-644E294DC2CF}"/>
              </a:ext>
            </a:extLst>
          </p:cNvPr>
          <p:cNvSpPr/>
          <p:nvPr/>
        </p:nvSpPr>
        <p:spPr>
          <a:xfrm>
            <a:off x="7957794" y="3329236"/>
            <a:ext cx="75415" cy="754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99996129-C990-49F9-9D97-B22FE11F5133}"/>
              </a:ext>
            </a:extLst>
          </p:cNvPr>
          <p:cNvSpPr/>
          <p:nvPr/>
        </p:nvSpPr>
        <p:spPr>
          <a:xfrm>
            <a:off x="8155756" y="3329236"/>
            <a:ext cx="75415" cy="754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90C57A31-CB2F-4A65-9B0E-C1888A8043D5}"/>
                  </a:ext>
                </a:extLst>
              </p:cNvPr>
              <p:cNvSpPr txBox="1"/>
              <p:nvPr/>
            </p:nvSpPr>
            <p:spPr>
              <a:xfrm>
                <a:off x="4576905" y="3427714"/>
                <a:ext cx="179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14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90C57A31-CB2F-4A65-9B0E-C1888A80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05" y="3427714"/>
                <a:ext cx="179536" cy="215444"/>
              </a:xfrm>
              <a:prstGeom prst="rect">
                <a:avLst/>
              </a:prstGeom>
              <a:blipFill>
                <a:blip r:embed="rId20"/>
                <a:stretch>
                  <a:fillRect l="-3448" r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9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7" grpId="0"/>
      <p:bldP spid="108" grpId="0" animBg="1"/>
      <p:bldP spid="1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E3984E0-3914-40D6-AD7D-EBFA96D1F73F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5098016" y="1207729"/>
            <a:ext cx="963419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CF060810-8B0A-49D0-86CA-0741BFA55E3F}"/>
              </a:ext>
            </a:extLst>
          </p:cNvPr>
          <p:cNvCxnSpPr>
            <a:cxnSpLocks/>
            <a:endCxn id="60" idx="3"/>
          </p:cNvCxnSpPr>
          <p:nvPr/>
        </p:nvCxnSpPr>
        <p:spPr>
          <a:xfrm rot="5400000">
            <a:off x="3383399" y="1417028"/>
            <a:ext cx="914463" cy="489895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D5FA3AE-61B5-485C-9D83-14C9EDD8CD73}"/>
              </a:ext>
            </a:extLst>
          </p:cNvPr>
          <p:cNvGrpSpPr/>
          <p:nvPr/>
        </p:nvGrpSpPr>
        <p:grpSpPr>
          <a:xfrm>
            <a:off x="3106572" y="869337"/>
            <a:ext cx="471340" cy="688157"/>
            <a:chOff x="6363093" y="2630077"/>
            <a:chExt cx="471340" cy="688157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A1C260-FC1D-49E8-970C-4E0816510964}"/>
                </a:ext>
              </a:extLst>
            </p:cNvPr>
            <p:cNvSpPr/>
            <p:nvPr/>
          </p:nvSpPr>
          <p:spPr>
            <a:xfrm>
              <a:off x="6363093" y="2630077"/>
              <a:ext cx="471340" cy="6881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537BC6D9-B20C-44EC-9276-7D33ADBF7675}"/>
                    </a:ext>
                  </a:extLst>
                </p:cNvPr>
                <p:cNvSpPr txBox="1"/>
                <p:nvPr/>
              </p:nvSpPr>
              <p:spPr>
                <a:xfrm>
                  <a:off x="6502579" y="2710014"/>
                  <a:ext cx="169855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zh-CN" altLang="en-US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537BC6D9-B20C-44EC-9276-7D33ADBF7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10014"/>
                  <a:ext cx="169855" cy="51860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D4689AC-ABD3-4565-85D3-65B9885B0A2D}"/>
              </a:ext>
            </a:extLst>
          </p:cNvPr>
          <p:cNvGrpSpPr/>
          <p:nvPr/>
        </p:nvGrpSpPr>
        <p:grpSpPr>
          <a:xfrm>
            <a:off x="3124342" y="1874895"/>
            <a:ext cx="471340" cy="488624"/>
            <a:chOff x="6363093" y="2630078"/>
            <a:chExt cx="471340" cy="488624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C972AAB-6612-42BE-B4A0-742B497C175C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E7890590-BA85-4BB7-8F49-1FF611404BA9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E7890590-BA85-4BB7-8F49-1FF611404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857" r="-25714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23D4B19-A6A6-43E3-92F4-05EC7778FE63}"/>
              </a:ext>
            </a:extLst>
          </p:cNvPr>
          <p:cNvGrpSpPr/>
          <p:nvPr/>
        </p:nvGrpSpPr>
        <p:grpSpPr>
          <a:xfrm>
            <a:off x="4626676" y="963417"/>
            <a:ext cx="471340" cy="488624"/>
            <a:chOff x="6363093" y="2630078"/>
            <a:chExt cx="471340" cy="488624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19B20D1-E599-4330-867B-4EC52A130B62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FDC03C34-BB26-4640-95A3-329C4C1AE3BC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FDC03C34-BB26-4640-95A3-329C4C1AE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471" r="-23529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B8D11CF-1AE7-4785-8632-FE40426A5A1F}"/>
              </a:ext>
            </a:extLst>
          </p:cNvPr>
          <p:cNvGrpSpPr/>
          <p:nvPr/>
        </p:nvGrpSpPr>
        <p:grpSpPr>
          <a:xfrm>
            <a:off x="1474353" y="972845"/>
            <a:ext cx="471340" cy="488624"/>
            <a:chOff x="6363093" y="2630078"/>
            <a:chExt cx="471340" cy="488624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EA6718A-18F2-4602-8CD7-0291FDAD0561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45CB371F-6785-4B1B-A79B-CC75E417D30E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1971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45CB371F-6785-4B1B-A79B-CC75E417D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19717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1250" r="-31250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椭圆 67">
            <a:extLst>
              <a:ext uri="{FF2B5EF4-FFF2-40B4-BE49-F238E27FC236}">
                <a16:creationId xmlns:a16="http://schemas.microsoft.com/office/drawing/2014/main" id="{B3B89707-CDC9-465B-90D2-0C880F179D21}"/>
              </a:ext>
            </a:extLst>
          </p:cNvPr>
          <p:cNvSpPr/>
          <p:nvPr/>
        </p:nvSpPr>
        <p:spPr>
          <a:xfrm>
            <a:off x="2310654" y="1138522"/>
            <a:ext cx="153638" cy="153638"/>
          </a:xfrm>
          <a:prstGeom prst="ellipse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16F8028-4010-46DB-8E08-0AF0289E7DE0}"/>
              </a:ext>
            </a:extLst>
          </p:cNvPr>
          <p:cNvCxnSpPr>
            <a:cxnSpLocks/>
            <a:stCxn id="66" idx="3"/>
            <a:endCxn id="68" idx="2"/>
          </p:cNvCxnSpPr>
          <p:nvPr/>
        </p:nvCxnSpPr>
        <p:spPr>
          <a:xfrm flipV="1">
            <a:off x="1945693" y="1215341"/>
            <a:ext cx="364961" cy="1816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E9DB976-71F3-45FC-9A34-D6EC9A0DC39D}"/>
              </a:ext>
            </a:extLst>
          </p:cNvPr>
          <p:cNvCxnSpPr>
            <a:cxnSpLocks/>
            <a:stCxn id="68" idx="6"/>
            <a:endCxn id="57" idx="1"/>
          </p:cNvCxnSpPr>
          <p:nvPr/>
        </p:nvCxnSpPr>
        <p:spPr>
          <a:xfrm flipV="1">
            <a:off x="2464292" y="1213416"/>
            <a:ext cx="642280" cy="1925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057B2A5-511B-4D09-A4A9-1222CDE1868B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3577912" y="1207729"/>
            <a:ext cx="1048764" cy="5687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EC82755E-9F46-4743-BD8D-AAE3F7DA52EB}"/>
              </a:ext>
            </a:extLst>
          </p:cNvPr>
          <p:cNvCxnSpPr>
            <a:cxnSpLocks/>
            <a:stCxn id="60" idx="1"/>
            <a:endCxn id="68" idx="4"/>
          </p:cNvCxnSpPr>
          <p:nvPr/>
        </p:nvCxnSpPr>
        <p:spPr>
          <a:xfrm rot="10800000">
            <a:off x="2387474" y="1292161"/>
            <a:ext cx="736869" cy="827047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9F939E0-E804-4CBA-B898-F0ABB4EE6D44}"/>
              </a:ext>
            </a:extLst>
          </p:cNvPr>
          <p:cNvCxnSpPr>
            <a:cxnSpLocks/>
            <a:stCxn id="79" idx="6"/>
            <a:endCxn id="66" idx="1"/>
          </p:cNvCxnSpPr>
          <p:nvPr/>
        </p:nvCxnSpPr>
        <p:spPr>
          <a:xfrm flipV="1">
            <a:off x="985856" y="1217157"/>
            <a:ext cx="488497" cy="1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FED23C5-91E3-4A15-A196-170FE1DD4016}"/>
                  </a:ext>
                </a:extLst>
              </p:cNvPr>
              <p:cNvSpPr txBox="1"/>
              <p:nvPr/>
            </p:nvSpPr>
            <p:spPr>
              <a:xfrm>
                <a:off x="2701692" y="922533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FED23C5-91E3-4A15-A196-170FE1DD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92" y="922533"/>
                <a:ext cx="190757" cy="276999"/>
              </a:xfrm>
              <a:prstGeom prst="rect">
                <a:avLst/>
              </a:prstGeom>
              <a:blipFill>
                <a:blip r:embed="rId6"/>
                <a:stretch>
                  <a:fillRect l="-16129" r="-48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37BC1634-D7A0-4538-99AD-5F2418535218}"/>
                  </a:ext>
                </a:extLst>
              </p:cNvPr>
              <p:cNvSpPr txBox="1"/>
              <p:nvPr/>
            </p:nvSpPr>
            <p:spPr>
              <a:xfrm>
                <a:off x="3783732" y="922533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37BC1634-D7A0-4538-99AD-5F2418535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732" y="922533"/>
                <a:ext cx="190758" cy="276999"/>
              </a:xfrm>
              <a:prstGeom prst="rect">
                <a:avLst/>
              </a:prstGeom>
              <a:blipFill>
                <a:blip r:embed="rId7"/>
                <a:stretch>
                  <a:fillRect l="-16129" r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组合 75">
            <a:extLst>
              <a:ext uri="{FF2B5EF4-FFF2-40B4-BE49-F238E27FC236}">
                <a16:creationId xmlns:a16="http://schemas.microsoft.com/office/drawing/2014/main" id="{3D6ABEB3-DE1F-4940-A37E-90037F2DB160}"/>
              </a:ext>
            </a:extLst>
          </p:cNvPr>
          <p:cNvGrpSpPr/>
          <p:nvPr/>
        </p:nvGrpSpPr>
        <p:grpSpPr>
          <a:xfrm>
            <a:off x="3135041" y="2529838"/>
            <a:ext cx="471340" cy="488624"/>
            <a:chOff x="6363093" y="2630078"/>
            <a:chExt cx="471340" cy="488624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A2A6BA2-5A4A-4C45-A3A1-5319C85BC680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F279373-8BDA-4D93-B0AC-EC34CDB7B77B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1971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F279373-8BDA-4D93-B0AC-EC34CDB7B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19717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7273" r="-30303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椭圆 78">
            <a:extLst>
              <a:ext uri="{FF2B5EF4-FFF2-40B4-BE49-F238E27FC236}">
                <a16:creationId xmlns:a16="http://schemas.microsoft.com/office/drawing/2014/main" id="{9E5885A9-239E-466A-BBB7-AEDFC0CD46D2}"/>
              </a:ext>
            </a:extLst>
          </p:cNvPr>
          <p:cNvSpPr/>
          <p:nvPr/>
        </p:nvSpPr>
        <p:spPr>
          <a:xfrm>
            <a:off x="832218" y="1140339"/>
            <a:ext cx="153638" cy="153638"/>
          </a:xfrm>
          <a:prstGeom prst="ellipse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EA28762B-D055-4D36-A3E1-997C7C0C20B3}"/>
              </a:ext>
            </a:extLst>
          </p:cNvPr>
          <p:cNvCxnSpPr>
            <a:cxnSpLocks/>
            <a:endCxn id="77" idx="3"/>
          </p:cNvCxnSpPr>
          <p:nvPr/>
        </p:nvCxnSpPr>
        <p:spPr>
          <a:xfrm rot="16200000" flipV="1">
            <a:off x="3370507" y="3010024"/>
            <a:ext cx="978220" cy="506471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338E0530-5857-4B3D-AA77-9593264C67D2}"/>
              </a:ext>
            </a:extLst>
          </p:cNvPr>
          <p:cNvCxnSpPr>
            <a:cxnSpLocks/>
            <a:stCxn id="77" idx="1"/>
            <a:endCxn id="79" idx="4"/>
          </p:cNvCxnSpPr>
          <p:nvPr/>
        </p:nvCxnSpPr>
        <p:spPr>
          <a:xfrm rot="10800000">
            <a:off x="909037" y="1293978"/>
            <a:ext cx="2226004" cy="1480173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748D1C7-584D-4958-9E54-81F7F7AF9C34}"/>
                  </a:ext>
                </a:extLst>
              </p:cNvPr>
              <p:cNvSpPr txBox="1"/>
              <p:nvPr/>
            </p:nvSpPr>
            <p:spPr>
              <a:xfrm>
                <a:off x="1093636" y="953013"/>
                <a:ext cx="206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748D1C7-584D-4958-9E54-81F7F7AF9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36" y="953013"/>
                <a:ext cx="206787" cy="276999"/>
              </a:xfrm>
              <a:prstGeom prst="rect">
                <a:avLst/>
              </a:prstGeom>
              <a:blipFill>
                <a:blip r:embed="rId9"/>
                <a:stretch>
                  <a:fillRect l="-14706" r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551F84A-179D-4C0B-912A-028E30088AA4}"/>
                  </a:ext>
                </a:extLst>
              </p:cNvPr>
              <p:cNvSpPr txBox="1"/>
              <p:nvPr/>
            </p:nvSpPr>
            <p:spPr>
              <a:xfrm>
                <a:off x="5387860" y="922533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551F84A-179D-4C0B-912A-028E30088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860" y="922533"/>
                <a:ext cx="195566" cy="276999"/>
              </a:xfrm>
              <a:prstGeom prst="rect">
                <a:avLst/>
              </a:prstGeom>
              <a:blipFill>
                <a:blip r:embed="rId10"/>
                <a:stretch>
                  <a:fillRect l="-28125" r="-31250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08A1333-970F-4F90-A321-5ADABA4D445F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234728" y="1203802"/>
            <a:ext cx="597490" cy="13356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70D96958-E4C7-4831-8444-DFCFABAEFFB2}"/>
                  </a:ext>
                </a:extLst>
              </p:cNvPr>
              <p:cNvSpPr txBox="1"/>
              <p:nvPr/>
            </p:nvSpPr>
            <p:spPr>
              <a:xfrm>
                <a:off x="289529" y="922533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70D96958-E4C7-4831-8444-DFCFABAEF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9" y="922533"/>
                <a:ext cx="195566" cy="276999"/>
              </a:xfrm>
              <a:prstGeom prst="rect">
                <a:avLst/>
              </a:prstGeom>
              <a:blipFill>
                <a:blip r:embed="rId11"/>
                <a:stretch>
                  <a:fillRect l="-15152" r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82DC1EA-6220-4F7C-A829-006ED839E429}"/>
              </a:ext>
            </a:extLst>
          </p:cNvPr>
          <p:cNvCxnSpPr>
            <a:cxnSpLocks/>
            <a:stCxn id="121" idx="3"/>
          </p:cNvCxnSpPr>
          <p:nvPr/>
        </p:nvCxnSpPr>
        <p:spPr>
          <a:xfrm>
            <a:off x="5128496" y="3757889"/>
            <a:ext cx="980073" cy="0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7D7F5D02-C673-4E06-B245-E90724290BF6}"/>
              </a:ext>
            </a:extLst>
          </p:cNvPr>
          <p:cNvCxnSpPr>
            <a:cxnSpLocks/>
            <a:endCxn id="118" idx="3"/>
          </p:cNvCxnSpPr>
          <p:nvPr/>
        </p:nvCxnSpPr>
        <p:spPr>
          <a:xfrm rot="5400000">
            <a:off x="3413879" y="3967188"/>
            <a:ext cx="914463" cy="489895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E50238E6-CEAD-41E9-AF78-387D4B9AEAF1}"/>
              </a:ext>
            </a:extLst>
          </p:cNvPr>
          <p:cNvGrpSpPr/>
          <p:nvPr/>
        </p:nvGrpSpPr>
        <p:grpSpPr>
          <a:xfrm>
            <a:off x="3137052" y="3419497"/>
            <a:ext cx="471340" cy="688157"/>
            <a:chOff x="6363093" y="2630077"/>
            <a:chExt cx="471340" cy="688157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E501F99A-305A-4722-96A3-E86232B7DB2B}"/>
                </a:ext>
              </a:extLst>
            </p:cNvPr>
            <p:cNvSpPr/>
            <p:nvPr/>
          </p:nvSpPr>
          <p:spPr>
            <a:xfrm>
              <a:off x="6363093" y="2630077"/>
              <a:ext cx="471340" cy="6881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50D4EEEB-C958-45ED-9A94-5D166E31DC13}"/>
                    </a:ext>
                  </a:extLst>
                </p:cNvPr>
                <p:cNvSpPr txBox="1"/>
                <p:nvPr/>
              </p:nvSpPr>
              <p:spPr>
                <a:xfrm>
                  <a:off x="6502579" y="2710014"/>
                  <a:ext cx="169855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zh-CN" altLang="en-US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50D4EEEB-C958-45ED-9A94-5D166E31D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10014"/>
                  <a:ext cx="169855" cy="51860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2C91533D-D5B5-45B1-8D5A-929C47E3F190}"/>
              </a:ext>
            </a:extLst>
          </p:cNvPr>
          <p:cNvGrpSpPr/>
          <p:nvPr/>
        </p:nvGrpSpPr>
        <p:grpSpPr>
          <a:xfrm>
            <a:off x="3154822" y="4425055"/>
            <a:ext cx="471340" cy="488624"/>
            <a:chOff x="6363093" y="2630078"/>
            <a:chExt cx="471340" cy="488624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6B39FAE-8533-4281-8F51-97DB4162828F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3ED7F697-A234-49AD-98E3-33E995EEBC6C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3ED7F697-A234-49AD-98E3-33E995EEB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2857" r="-25714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32443645-687C-46A9-A02B-9924DE842921}"/>
              </a:ext>
            </a:extLst>
          </p:cNvPr>
          <p:cNvGrpSpPr/>
          <p:nvPr/>
        </p:nvGrpSpPr>
        <p:grpSpPr>
          <a:xfrm>
            <a:off x="4657156" y="3513577"/>
            <a:ext cx="471340" cy="488624"/>
            <a:chOff x="6363093" y="2630078"/>
            <a:chExt cx="471340" cy="488624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50E0949A-94E3-4CF5-9E2C-DF607561AD4B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0AB3DCCF-EBF4-4AC9-A6EA-A05355CBEA10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0AB3DCCF-EBF4-4AC9-A6EA-A05355CBE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20999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6471" r="-23529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6" name="椭圆 125">
            <a:extLst>
              <a:ext uri="{FF2B5EF4-FFF2-40B4-BE49-F238E27FC236}">
                <a16:creationId xmlns:a16="http://schemas.microsoft.com/office/drawing/2014/main" id="{67B55212-17CC-49E9-AC45-4036F8E70B91}"/>
              </a:ext>
            </a:extLst>
          </p:cNvPr>
          <p:cNvSpPr/>
          <p:nvPr/>
        </p:nvSpPr>
        <p:spPr>
          <a:xfrm>
            <a:off x="2341134" y="3688682"/>
            <a:ext cx="153638" cy="153638"/>
          </a:xfrm>
          <a:prstGeom prst="ellipse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C1AAC439-4AA4-4DD4-9699-0A42155F1715}"/>
              </a:ext>
            </a:extLst>
          </p:cNvPr>
          <p:cNvCxnSpPr>
            <a:cxnSpLocks/>
            <a:stCxn id="137" idx="6"/>
            <a:endCxn id="126" idx="2"/>
          </p:cNvCxnSpPr>
          <p:nvPr/>
        </p:nvCxnSpPr>
        <p:spPr>
          <a:xfrm flipV="1">
            <a:off x="2144096" y="3765501"/>
            <a:ext cx="197038" cy="1818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CFFE4057-1E2F-49BD-8F13-57EA7B956A87}"/>
              </a:ext>
            </a:extLst>
          </p:cNvPr>
          <p:cNvCxnSpPr>
            <a:cxnSpLocks/>
            <a:stCxn id="126" idx="6"/>
            <a:endCxn id="115" idx="1"/>
          </p:cNvCxnSpPr>
          <p:nvPr/>
        </p:nvCxnSpPr>
        <p:spPr>
          <a:xfrm flipV="1">
            <a:off x="2494772" y="3763576"/>
            <a:ext cx="642280" cy="1925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DFF250B1-9AD5-4C5A-A66D-C91133A23BBC}"/>
              </a:ext>
            </a:extLst>
          </p:cNvPr>
          <p:cNvCxnSpPr>
            <a:cxnSpLocks/>
            <a:stCxn id="115" idx="3"/>
            <a:endCxn id="121" idx="1"/>
          </p:cNvCxnSpPr>
          <p:nvPr/>
        </p:nvCxnSpPr>
        <p:spPr>
          <a:xfrm flipV="1">
            <a:off x="3608392" y="3757889"/>
            <a:ext cx="1048764" cy="5687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1428394C-28DA-47EE-8B1D-4CD26FD54AEC}"/>
              </a:ext>
            </a:extLst>
          </p:cNvPr>
          <p:cNvCxnSpPr>
            <a:cxnSpLocks/>
            <a:stCxn id="118" idx="1"/>
            <a:endCxn id="126" idx="4"/>
          </p:cNvCxnSpPr>
          <p:nvPr/>
        </p:nvCxnSpPr>
        <p:spPr>
          <a:xfrm rot="10800000">
            <a:off x="2417954" y="3842321"/>
            <a:ext cx="736869" cy="827047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4D6455B6-F541-4D5E-84FF-E36DEC2CD5A1}"/>
                  </a:ext>
                </a:extLst>
              </p:cNvPr>
              <p:cNvSpPr txBox="1"/>
              <p:nvPr/>
            </p:nvSpPr>
            <p:spPr>
              <a:xfrm>
                <a:off x="2732172" y="3472693"/>
                <a:ext cx="190757" cy="298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4D6455B6-F541-4D5E-84FF-E36DEC2CD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72" y="3472693"/>
                <a:ext cx="190757" cy="298608"/>
              </a:xfrm>
              <a:prstGeom prst="rect">
                <a:avLst/>
              </a:prstGeom>
              <a:blipFill>
                <a:blip r:embed="rId15"/>
                <a:stretch>
                  <a:fillRect l="-29032" t="-14286" r="-64516"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815C3C80-E813-4750-B5FD-0CE676BC26AF}"/>
                  </a:ext>
                </a:extLst>
              </p:cNvPr>
              <p:cNvSpPr txBox="1"/>
              <p:nvPr/>
            </p:nvSpPr>
            <p:spPr>
              <a:xfrm>
                <a:off x="3814212" y="3472693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815C3C80-E813-4750-B5FD-0CE676BC2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212" y="3472693"/>
                <a:ext cx="190758" cy="276999"/>
              </a:xfrm>
              <a:prstGeom prst="rect">
                <a:avLst/>
              </a:prstGeom>
              <a:blipFill>
                <a:blip r:embed="rId16"/>
                <a:stretch>
                  <a:fillRect l="-32258" t="-24444" r="-61290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04D204B2-070B-4D03-95C4-0F055494CB9E}"/>
              </a:ext>
            </a:extLst>
          </p:cNvPr>
          <p:cNvGrpSpPr/>
          <p:nvPr/>
        </p:nvGrpSpPr>
        <p:grpSpPr>
          <a:xfrm>
            <a:off x="3165521" y="5079998"/>
            <a:ext cx="471340" cy="488624"/>
            <a:chOff x="6363093" y="2630078"/>
            <a:chExt cx="471340" cy="488624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10C69286-8389-45BF-BA1D-696CAFDA487A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855E110D-4D00-4B76-BF42-077F6C064B08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2035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855E110D-4D00-4B76-BF42-077F6C064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20358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6471" r="-29412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7" name="椭圆 136">
            <a:extLst>
              <a:ext uri="{FF2B5EF4-FFF2-40B4-BE49-F238E27FC236}">
                <a16:creationId xmlns:a16="http://schemas.microsoft.com/office/drawing/2014/main" id="{34BE5666-48DB-49D5-BF52-FB5EFB5B80F0}"/>
              </a:ext>
            </a:extLst>
          </p:cNvPr>
          <p:cNvSpPr/>
          <p:nvPr/>
        </p:nvSpPr>
        <p:spPr>
          <a:xfrm>
            <a:off x="1990458" y="3690500"/>
            <a:ext cx="153638" cy="153638"/>
          </a:xfrm>
          <a:prstGeom prst="ellipse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2A17BF53-61C6-4719-857C-4CE0515E6F66}"/>
              </a:ext>
            </a:extLst>
          </p:cNvPr>
          <p:cNvCxnSpPr>
            <a:cxnSpLocks/>
            <a:stCxn id="150" idx="2"/>
            <a:endCxn id="135" idx="3"/>
          </p:cNvCxnSpPr>
          <p:nvPr/>
        </p:nvCxnSpPr>
        <p:spPr>
          <a:xfrm rot="10800000" flipV="1">
            <a:off x="3636861" y="5322906"/>
            <a:ext cx="1579136" cy="1403"/>
          </a:xfrm>
          <a:prstGeom prst="bentConnector3">
            <a:avLst>
              <a:gd name="adj1" fmla="val 50000"/>
            </a:avLst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DB95BB00-423E-4D8F-B88C-172018E7CB64}"/>
              </a:ext>
            </a:extLst>
          </p:cNvPr>
          <p:cNvCxnSpPr>
            <a:cxnSpLocks/>
            <a:stCxn id="135" idx="1"/>
            <a:endCxn id="137" idx="4"/>
          </p:cNvCxnSpPr>
          <p:nvPr/>
        </p:nvCxnSpPr>
        <p:spPr>
          <a:xfrm rot="10800000">
            <a:off x="2067277" y="3844138"/>
            <a:ext cx="1098244" cy="1480172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0614908A-0D6E-40C1-AF6D-17815378B6AC}"/>
                  </a:ext>
                </a:extLst>
              </p:cNvPr>
              <p:cNvSpPr txBox="1"/>
              <p:nvPr/>
            </p:nvSpPr>
            <p:spPr>
              <a:xfrm>
                <a:off x="5418340" y="3472693"/>
                <a:ext cx="195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0614908A-0D6E-40C1-AF6D-17815378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340" y="3472693"/>
                <a:ext cx="195566" cy="276999"/>
              </a:xfrm>
              <a:prstGeom prst="rect">
                <a:avLst/>
              </a:prstGeom>
              <a:blipFill>
                <a:blip r:embed="rId18"/>
                <a:stretch>
                  <a:fillRect l="-31250" t="-24444" r="-59375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62CE03C-78AD-4047-912D-8341F53267B7}"/>
              </a:ext>
            </a:extLst>
          </p:cNvPr>
          <p:cNvCxnSpPr>
            <a:cxnSpLocks/>
            <a:stCxn id="146" idx="3"/>
            <a:endCxn id="137" idx="2"/>
          </p:cNvCxnSpPr>
          <p:nvPr/>
        </p:nvCxnSpPr>
        <p:spPr>
          <a:xfrm>
            <a:off x="1762813" y="3767317"/>
            <a:ext cx="227645" cy="2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7D291108-08F9-4F50-8358-BDA718DDE9AE}"/>
                  </a:ext>
                </a:extLst>
              </p:cNvPr>
              <p:cNvSpPr txBox="1"/>
              <p:nvPr/>
            </p:nvSpPr>
            <p:spPr>
              <a:xfrm>
                <a:off x="1856722" y="3797009"/>
                <a:ext cx="179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14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7D291108-08F9-4F50-8358-BDA718DD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722" y="3797009"/>
                <a:ext cx="179536" cy="215444"/>
              </a:xfrm>
              <a:prstGeom prst="rect">
                <a:avLst/>
              </a:prstGeom>
              <a:blipFill>
                <a:blip r:embed="rId19"/>
                <a:stretch>
                  <a:fillRect l="-3448" r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64766173-A20E-46E3-B494-2A00D3470832}"/>
              </a:ext>
            </a:extLst>
          </p:cNvPr>
          <p:cNvGrpSpPr/>
          <p:nvPr/>
        </p:nvGrpSpPr>
        <p:grpSpPr>
          <a:xfrm>
            <a:off x="1291473" y="3523005"/>
            <a:ext cx="471340" cy="488624"/>
            <a:chOff x="6363093" y="2630078"/>
            <a:chExt cx="471340" cy="488624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71EB4C77-DE69-4A95-A688-7FEEAEB0F1D9}"/>
                </a:ext>
              </a:extLst>
            </p:cNvPr>
            <p:cNvSpPr/>
            <p:nvPr/>
          </p:nvSpPr>
          <p:spPr>
            <a:xfrm>
              <a:off x="6363093" y="2630078"/>
              <a:ext cx="471340" cy="4886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599ADDA1-C745-4F44-9A82-B4ED32CE1117}"/>
                    </a:ext>
                  </a:extLst>
                </p:cNvPr>
                <p:cNvSpPr txBox="1"/>
                <p:nvPr/>
              </p:nvSpPr>
              <p:spPr>
                <a:xfrm>
                  <a:off x="6502579" y="2728868"/>
                  <a:ext cx="1971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599ADDA1-C745-4F44-9A82-B4ED32CE1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579" y="2728868"/>
                  <a:ext cx="19717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31250" r="-31250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B4DC0E09-62C5-4AE6-BF18-DAB38D92C5F2}"/>
              </a:ext>
            </a:extLst>
          </p:cNvPr>
          <p:cNvCxnSpPr>
            <a:cxnSpLocks/>
            <a:endCxn id="146" idx="1"/>
          </p:cNvCxnSpPr>
          <p:nvPr/>
        </p:nvCxnSpPr>
        <p:spPr>
          <a:xfrm rot="16200000" flipH="1">
            <a:off x="-82039" y="2393804"/>
            <a:ext cx="2550121" cy="196903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A0E4B4D5-0111-4855-919E-BB7188A0830B}"/>
                  </a:ext>
                </a:extLst>
              </p:cNvPr>
              <p:cNvSpPr txBox="1"/>
              <p:nvPr/>
            </p:nvSpPr>
            <p:spPr>
              <a:xfrm>
                <a:off x="721342" y="1259549"/>
                <a:ext cx="1795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14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A0E4B4D5-0111-4855-919E-BB7188A08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42" y="1259549"/>
                <a:ext cx="179536" cy="215444"/>
              </a:xfrm>
              <a:prstGeom prst="rect">
                <a:avLst/>
              </a:prstGeom>
              <a:blipFill>
                <a:blip r:embed="rId19"/>
                <a:stretch>
                  <a:fillRect l="-3333" r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椭圆 149">
            <a:extLst>
              <a:ext uri="{FF2B5EF4-FFF2-40B4-BE49-F238E27FC236}">
                <a16:creationId xmlns:a16="http://schemas.microsoft.com/office/drawing/2014/main" id="{94653A0F-D2A4-4FC2-8F3F-EE8C54769BA0}"/>
              </a:ext>
            </a:extLst>
          </p:cNvPr>
          <p:cNvSpPr/>
          <p:nvPr/>
        </p:nvSpPr>
        <p:spPr>
          <a:xfrm>
            <a:off x="5215997" y="5246088"/>
            <a:ext cx="153638" cy="153638"/>
          </a:xfrm>
          <a:prstGeom prst="ellipse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1E884B1A-4A34-4B6B-B99A-DDF5FFCE4773}"/>
              </a:ext>
            </a:extLst>
          </p:cNvPr>
          <p:cNvCxnSpPr>
            <a:cxnSpLocks/>
            <a:endCxn id="150" idx="6"/>
          </p:cNvCxnSpPr>
          <p:nvPr/>
        </p:nvCxnSpPr>
        <p:spPr>
          <a:xfrm rot="5400000">
            <a:off x="4798040" y="4323462"/>
            <a:ext cx="1571040" cy="427850"/>
          </a:xfrm>
          <a:prstGeom prst="bentConnector2">
            <a:avLst/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89FA87FE-15FB-4BF5-9329-1F68C9CBA4B3}"/>
              </a:ext>
            </a:extLst>
          </p:cNvPr>
          <p:cNvCxnSpPr>
            <a:cxnSpLocks/>
            <a:endCxn id="150" idx="0"/>
          </p:cNvCxnSpPr>
          <p:nvPr/>
        </p:nvCxnSpPr>
        <p:spPr>
          <a:xfrm rot="5400000">
            <a:off x="3277803" y="3231074"/>
            <a:ext cx="4030028" cy="1"/>
          </a:xfrm>
          <a:prstGeom prst="bentConnector3">
            <a:avLst>
              <a:gd name="adj1" fmla="val 50000"/>
            </a:avLst>
          </a:prstGeom>
          <a:ln w="12700"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0362C09A-5D48-42A9-9F1E-9A6C7A822297}"/>
              </a:ext>
            </a:extLst>
          </p:cNvPr>
          <p:cNvSpPr/>
          <p:nvPr/>
        </p:nvSpPr>
        <p:spPr>
          <a:xfrm>
            <a:off x="5250730" y="1168923"/>
            <a:ext cx="75415" cy="754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49933741-164A-493D-A0EF-C9DC28118C13}"/>
              </a:ext>
            </a:extLst>
          </p:cNvPr>
          <p:cNvSpPr/>
          <p:nvPr/>
        </p:nvSpPr>
        <p:spPr>
          <a:xfrm>
            <a:off x="5761348" y="3725158"/>
            <a:ext cx="75415" cy="754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B8F4CBFA-0810-4AA0-91AF-66A70672FB18}"/>
              </a:ext>
            </a:extLst>
          </p:cNvPr>
          <p:cNvSpPr/>
          <p:nvPr/>
        </p:nvSpPr>
        <p:spPr>
          <a:xfrm>
            <a:off x="4083377" y="3725158"/>
            <a:ext cx="75415" cy="754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53765189-5D28-45CE-B34C-2C7A7F0B5FFC}"/>
              </a:ext>
            </a:extLst>
          </p:cNvPr>
          <p:cNvSpPr/>
          <p:nvPr/>
        </p:nvSpPr>
        <p:spPr>
          <a:xfrm>
            <a:off x="4045670" y="1179921"/>
            <a:ext cx="75415" cy="754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8D5BB6F6-2EED-43EF-BFC2-BE3B6A2A782A}"/>
              </a:ext>
            </a:extLst>
          </p:cNvPr>
          <p:cNvSpPr/>
          <p:nvPr/>
        </p:nvSpPr>
        <p:spPr>
          <a:xfrm>
            <a:off x="1057373" y="1179920"/>
            <a:ext cx="75415" cy="7541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70A62F5-D64F-4790-AAFE-52C133964FD2}"/>
                  </a:ext>
                </a:extLst>
              </p:cNvPr>
              <p:cNvSpPr txBox="1"/>
              <p:nvPr/>
            </p:nvSpPr>
            <p:spPr>
              <a:xfrm>
                <a:off x="5096950" y="5003560"/>
                <a:ext cx="9721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sz="14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470A62F5-D64F-4790-AAFE-52C133964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950" y="5003560"/>
                <a:ext cx="97219" cy="215444"/>
              </a:xfrm>
              <a:prstGeom prst="rect">
                <a:avLst/>
              </a:prstGeom>
              <a:blipFill>
                <a:blip r:embed="rId19"/>
                <a:stretch>
                  <a:fillRect l="-31250" r="-6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77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135</Words>
  <Application>Microsoft Office PowerPoint</Application>
  <PresentationFormat>宽屏</PresentationFormat>
  <Paragraphs>108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xy Meng</dc:creator>
  <cp:lastModifiedBy>xy Meng</cp:lastModifiedBy>
  <cp:revision>27</cp:revision>
  <dcterms:created xsi:type="dcterms:W3CDTF">2021-08-18T09:16:48Z</dcterms:created>
  <dcterms:modified xsi:type="dcterms:W3CDTF">2021-12-27T17:31:37Z</dcterms:modified>
</cp:coreProperties>
</file>