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4" r:id="rId7"/>
    <p:sldId id="259" r:id="rId8"/>
    <p:sldId id="260" r:id="rId9"/>
    <p:sldId id="261" r:id="rId10"/>
    <p:sldId id="275" r:id="rId11"/>
    <p:sldId id="304" r:id="rId12"/>
    <p:sldId id="305" r:id="rId13"/>
    <p:sldId id="262" r:id="rId14"/>
    <p:sldId id="280" r:id="rId15"/>
    <p:sldId id="282" r:id="rId16"/>
    <p:sldId id="283" r:id="rId17"/>
    <p:sldId id="285" r:id="rId18"/>
    <p:sldId id="306" r:id="rId19"/>
    <p:sldId id="281"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7"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5.svg"/><Relationship Id="rId4" Type="http://schemas.openxmlformats.org/officeDocument/2006/relationships/image" Target="../media/image60.svg"/><Relationship Id="rId9" Type="http://schemas.openxmlformats.org/officeDocument/2006/relationships/image" Target="../media/image64.png"/></Relationships>
</file>

<file path=ppt/diagrams/_rels/data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1.png"/><Relationship Id="rId7"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2.svg"/></Relationships>
</file>

<file path=ppt/diagrams/_rels/data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72.svg"/><Relationship Id="rId1" Type="http://schemas.openxmlformats.org/officeDocument/2006/relationships/image" Target="../media/image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73.svg"/><Relationship Id="rId4" Type="http://schemas.openxmlformats.org/officeDocument/2006/relationships/image" Target="../media/image60.svg"/><Relationship Id="rId9" Type="http://schemas.openxmlformats.org/officeDocument/2006/relationships/image" Target="../media/image5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5.svg"/><Relationship Id="rId4" Type="http://schemas.openxmlformats.org/officeDocument/2006/relationships/image" Target="../media/image60.svg"/><Relationship Id="rId9" Type="http://schemas.openxmlformats.org/officeDocument/2006/relationships/image" Target="../media/image64.png"/></Relationships>
</file>

<file path=ppt/diagrams/_rels/drawing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1.png"/><Relationship Id="rId7"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72.svg"/><Relationship Id="rId1" Type="http://schemas.openxmlformats.org/officeDocument/2006/relationships/image" Target="../media/image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73.svg"/><Relationship Id="rId4" Type="http://schemas.openxmlformats.org/officeDocument/2006/relationships/image" Target="../media/image60.svg"/><Relationship Id="rId9"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82E2E-B86A-4793-BBB8-B5A7F4BB78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6D8526-A21C-4BA2-B15A-111500E67A53}">
      <dgm:prSet/>
      <dgm:spPr/>
      <dgm:t>
        <a:bodyPr/>
        <a:lstStyle/>
        <a:p>
          <a:pPr>
            <a:lnSpc>
              <a:spcPct val="100000"/>
            </a:lnSpc>
          </a:pPr>
          <a:r>
            <a:rPr lang="en-US" b="1" dirty="0">
              <a:latin typeface="Times New Roman" panose="02020603050405020304" pitchFamily="18" charset="0"/>
              <a:cs typeface="Times New Roman" panose="02020603050405020304" pitchFamily="18" charset="0"/>
            </a:rPr>
            <a:t>HC-05 Bluetooth Module Interfacing with Arduino</a:t>
          </a:r>
          <a:endParaRPr lang="en-US" dirty="0">
            <a:latin typeface="Times New Roman" panose="02020603050405020304" pitchFamily="18" charset="0"/>
            <a:cs typeface="Times New Roman" panose="02020603050405020304" pitchFamily="18" charset="0"/>
          </a:endParaRPr>
        </a:p>
      </dgm:t>
    </dgm:pt>
    <dgm:pt modelId="{E945F569-C29E-4A3D-BFD9-C140B6C1B23B}" type="parTrans" cxnId="{8EDDB8EC-A56A-42C1-A01E-B74278008654}">
      <dgm:prSet/>
      <dgm:spPr/>
      <dgm:t>
        <a:bodyPr/>
        <a:lstStyle/>
        <a:p>
          <a:endParaRPr lang="en-US"/>
        </a:p>
      </dgm:t>
    </dgm:pt>
    <dgm:pt modelId="{A4BEA677-BECA-4F5E-AE02-1D4EE33F23AD}" type="sibTrans" cxnId="{8EDDB8EC-A56A-42C1-A01E-B74278008654}">
      <dgm:prSet/>
      <dgm:spPr/>
      <dgm:t>
        <a:bodyPr/>
        <a:lstStyle/>
        <a:p>
          <a:endParaRPr lang="en-US"/>
        </a:p>
      </dgm:t>
    </dgm:pt>
    <dgm:pt modelId="{418C7B36-B65D-415A-8ECF-7CF7EB3EA3D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SIM800L GSM/GPRS Module Interfacing with Arduino</a:t>
          </a:r>
          <a:endParaRPr lang="en-US" dirty="0">
            <a:latin typeface="Times New Roman" panose="02020603050405020304" pitchFamily="18" charset="0"/>
            <a:cs typeface="Times New Roman" panose="02020603050405020304" pitchFamily="18" charset="0"/>
          </a:endParaRPr>
        </a:p>
      </dgm:t>
    </dgm:pt>
    <dgm:pt modelId="{98E12422-2490-42AA-8C59-7A42E4027B25}" type="parTrans" cxnId="{49056723-9F7C-4B57-9BAE-0B190EFEA0CC}">
      <dgm:prSet/>
      <dgm:spPr/>
      <dgm:t>
        <a:bodyPr/>
        <a:lstStyle/>
        <a:p>
          <a:endParaRPr lang="en-US"/>
        </a:p>
      </dgm:t>
    </dgm:pt>
    <dgm:pt modelId="{EE1504AA-4F5C-4838-A4A7-B73DCEA9C812}" type="sibTrans" cxnId="{49056723-9F7C-4B57-9BAE-0B190EFEA0CC}">
      <dgm:prSet/>
      <dgm:spPr/>
      <dgm:t>
        <a:bodyPr/>
        <a:lstStyle/>
        <a:p>
          <a:endParaRPr lang="en-US"/>
        </a:p>
      </dgm:t>
    </dgm:pt>
    <dgm:pt modelId="{51AF1638-E537-47FA-ACED-7B06BC12A1FE}">
      <dgm:prSet/>
      <dgm:spPr/>
      <dgm:t>
        <a:bodyPr/>
        <a:lstStyle/>
        <a:p>
          <a:pPr>
            <a:lnSpc>
              <a:spcPct val="100000"/>
            </a:lnSpc>
          </a:pPr>
          <a:r>
            <a:rPr lang="en-US" b="1" dirty="0">
              <a:latin typeface="Times New Roman" panose="02020603050405020304" pitchFamily="18" charset="0"/>
              <a:cs typeface="Times New Roman" panose="02020603050405020304" pitchFamily="18" charset="0"/>
            </a:rPr>
            <a:t>LoRa RF Module Interfacing with Arduino</a:t>
          </a:r>
          <a:endParaRPr lang="en-US" dirty="0">
            <a:latin typeface="Times New Roman" panose="02020603050405020304" pitchFamily="18" charset="0"/>
            <a:cs typeface="Times New Roman" panose="02020603050405020304" pitchFamily="18" charset="0"/>
          </a:endParaRPr>
        </a:p>
      </dgm:t>
    </dgm:pt>
    <dgm:pt modelId="{0A9C4276-697A-4DD6-9F24-1E81B291A098}" type="parTrans" cxnId="{181824A7-AC75-414C-A9F3-33339BE7D808}">
      <dgm:prSet/>
      <dgm:spPr/>
      <dgm:t>
        <a:bodyPr/>
        <a:lstStyle/>
        <a:p>
          <a:endParaRPr lang="en-US"/>
        </a:p>
      </dgm:t>
    </dgm:pt>
    <dgm:pt modelId="{1E0BC469-AF68-4998-B3AF-142606FA6B2E}" type="sibTrans" cxnId="{181824A7-AC75-414C-A9F3-33339BE7D808}">
      <dgm:prSet/>
      <dgm:spPr/>
      <dgm:t>
        <a:bodyPr/>
        <a:lstStyle/>
        <a:p>
          <a:endParaRPr lang="en-US"/>
        </a:p>
      </dgm:t>
    </dgm:pt>
    <dgm:pt modelId="{D1A55C09-5EF2-40FE-8DF3-9F56F9BA2E87}">
      <dgm:prSet/>
      <dgm:spPr/>
      <dgm:t>
        <a:bodyPr/>
        <a:lstStyle/>
        <a:p>
          <a:pPr>
            <a:lnSpc>
              <a:spcPct val="100000"/>
            </a:lnSpc>
          </a:pPr>
          <a:r>
            <a:rPr lang="en-US" b="1" dirty="0">
              <a:latin typeface="Times New Roman" panose="02020603050405020304" pitchFamily="18" charset="0"/>
              <a:cs typeface="Times New Roman" panose="02020603050405020304" pitchFamily="18" charset="0"/>
            </a:rPr>
            <a:t>Generic RF Module Interfacing with Arduino</a:t>
          </a:r>
          <a:endParaRPr lang="en-US" dirty="0">
            <a:latin typeface="Times New Roman" panose="02020603050405020304" pitchFamily="18" charset="0"/>
            <a:cs typeface="Times New Roman" panose="02020603050405020304" pitchFamily="18" charset="0"/>
          </a:endParaRPr>
        </a:p>
      </dgm:t>
    </dgm:pt>
    <dgm:pt modelId="{E9BE8B03-29EE-47D2-B296-B226A64EEA39}" type="parTrans" cxnId="{921AABE3-E028-4180-944C-DD1E11B07934}">
      <dgm:prSet/>
      <dgm:spPr/>
      <dgm:t>
        <a:bodyPr/>
        <a:lstStyle/>
        <a:p>
          <a:endParaRPr lang="en-US"/>
        </a:p>
      </dgm:t>
    </dgm:pt>
    <dgm:pt modelId="{529E284E-6A52-4D2A-AA47-E9BE5A95DCC6}" type="sibTrans" cxnId="{921AABE3-E028-4180-944C-DD1E11B07934}">
      <dgm:prSet/>
      <dgm:spPr/>
      <dgm:t>
        <a:bodyPr/>
        <a:lstStyle/>
        <a:p>
          <a:endParaRPr lang="en-US"/>
        </a:p>
      </dgm:t>
    </dgm:pt>
    <dgm:pt modelId="{FC4A8A27-CB04-4527-A8E9-9B7985F6441A}">
      <dgm:prSet/>
      <dgm:spPr/>
      <dgm:t>
        <a:bodyPr/>
        <a:lstStyle/>
        <a:p>
          <a:pPr>
            <a:lnSpc>
              <a:spcPct val="100000"/>
            </a:lnSpc>
          </a:pPr>
          <a:r>
            <a:rPr lang="en-US" b="1" dirty="0">
              <a:latin typeface="Times New Roman" panose="02020603050405020304" pitchFamily="18" charset="0"/>
              <a:cs typeface="Times New Roman" panose="02020603050405020304" pitchFamily="18" charset="0"/>
            </a:rPr>
            <a:t>nRF24L01 RF Module Interfacing with Arduino</a:t>
          </a:r>
          <a:endParaRPr lang="en-US" dirty="0">
            <a:latin typeface="Times New Roman" panose="02020603050405020304" pitchFamily="18" charset="0"/>
            <a:cs typeface="Times New Roman" panose="02020603050405020304" pitchFamily="18" charset="0"/>
          </a:endParaRPr>
        </a:p>
      </dgm:t>
    </dgm:pt>
    <dgm:pt modelId="{54C89521-FF45-46A4-819D-C99745C34C38}" type="parTrans" cxnId="{12A4CA6B-FD97-4B6A-A50E-BFFDCB5F696D}">
      <dgm:prSet/>
      <dgm:spPr/>
      <dgm:t>
        <a:bodyPr/>
        <a:lstStyle/>
        <a:p>
          <a:endParaRPr lang="en-US"/>
        </a:p>
      </dgm:t>
    </dgm:pt>
    <dgm:pt modelId="{1278445E-52C5-4E6A-AFA0-47EAA9DC8736}" type="sibTrans" cxnId="{12A4CA6B-FD97-4B6A-A50E-BFFDCB5F696D}">
      <dgm:prSet/>
      <dgm:spPr/>
      <dgm:t>
        <a:bodyPr/>
        <a:lstStyle/>
        <a:p>
          <a:endParaRPr lang="en-US"/>
        </a:p>
      </dgm:t>
    </dgm:pt>
    <dgm:pt modelId="{2AAE795A-ECF0-4F0D-8ED5-49E5A17A98B7}" type="pres">
      <dgm:prSet presAssocID="{A4A82E2E-B86A-4793-BBB8-B5A7F4BB788A}" presName="root" presStyleCnt="0">
        <dgm:presLayoutVars>
          <dgm:dir/>
          <dgm:resizeHandles val="exact"/>
        </dgm:presLayoutVars>
      </dgm:prSet>
      <dgm:spPr/>
    </dgm:pt>
    <dgm:pt modelId="{B7FE2B70-7676-4D6B-80A4-12B1388E3806}" type="pres">
      <dgm:prSet presAssocID="{906D8526-A21C-4BA2-B15A-111500E67A53}" presName="compNode" presStyleCnt="0"/>
      <dgm:spPr/>
    </dgm:pt>
    <dgm:pt modelId="{71482F91-D4B7-4D51-80D1-FCA668E6D123}" type="pres">
      <dgm:prSet presAssocID="{906D8526-A21C-4BA2-B15A-111500E67A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luetooth"/>
        </a:ext>
      </dgm:extLst>
    </dgm:pt>
    <dgm:pt modelId="{D27BE1B6-47A1-41C6-89CB-77E22DBCABFF}" type="pres">
      <dgm:prSet presAssocID="{906D8526-A21C-4BA2-B15A-111500E67A53}" presName="spaceRect" presStyleCnt="0"/>
      <dgm:spPr/>
    </dgm:pt>
    <dgm:pt modelId="{A39503F3-BA7E-4AD5-92A3-C8912CA25DDC}" type="pres">
      <dgm:prSet presAssocID="{906D8526-A21C-4BA2-B15A-111500E67A53}" presName="textRect" presStyleLbl="revTx" presStyleIdx="0" presStyleCnt="5">
        <dgm:presLayoutVars>
          <dgm:chMax val="1"/>
          <dgm:chPref val="1"/>
        </dgm:presLayoutVars>
      </dgm:prSet>
      <dgm:spPr/>
    </dgm:pt>
    <dgm:pt modelId="{F8D14B6B-F98A-4A37-8DD1-5BC37A8147C7}" type="pres">
      <dgm:prSet presAssocID="{A4BEA677-BECA-4F5E-AE02-1D4EE33F23AD}" presName="sibTrans" presStyleCnt="0"/>
      <dgm:spPr/>
    </dgm:pt>
    <dgm:pt modelId="{A69F92B6-4CCD-4763-8D69-93BCF7617C93}" type="pres">
      <dgm:prSet presAssocID="{418C7B36-B65D-415A-8ECF-7CF7EB3EA3D4}" presName="compNode" presStyleCnt="0"/>
      <dgm:spPr/>
    </dgm:pt>
    <dgm:pt modelId="{C85529AE-9B1E-4AD6-8278-5B9845949D7C}" type="pres">
      <dgm:prSet presAssocID="{418C7B36-B65D-415A-8ECF-7CF7EB3EA3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31C1C28-9186-47FE-B6F2-EBBB4DF192DD}" type="pres">
      <dgm:prSet presAssocID="{418C7B36-B65D-415A-8ECF-7CF7EB3EA3D4}" presName="spaceRect" presStyleCnt="0"/>
      <dgm:spPr/>
    </dgm:pt>
    <dgm:pt modelId="{57CC647C-2F7F-42FA-BC8C-85191F8E987E}" type="pres">
      <dgm:prSet presAssocID="{418C7B36-B65D-415A-8ECF-7CF7EB3EA3D4}" presName="textRect" presStyleLbl="revTx" presStyleIdx="1" presStyleCnt="5">
        <dgm:presLayoutVars>
          <dgm:chMax val="1"/>
          <dgm:chPref val="1"/>
        </dgm:presLayoutVars>
      </dgm:prSet>
      <dgm:spPr/>
    </dgm:pt>
    <dgm:pt modelId="{0ACEDCE7-6189-48B9-AF82-E7E4E1EB1E84}" type="pres">
      <dgm:prSet presAssocID="{EE1504AA-4F5C-4838-A4A7-B73DCEA9C812}" presName="sibTrans" presStyleCnt="0"/>
      <dgm:spPr/>
    </dgm:pt>
    <dgm:pt modelId="{56E71C25-F0B5-4E5C-9657-C8715D585F83}" type="pres">
      <dgm:prSet presAssocID="{51AF1638-E537-47FA-ACED-7B06BC12A1FE}" presName="compNode" presStyleCnt="0"/>
      <dgm:spPr/>
    </dgm:pt>
    <dgm:pt modelId="{8F61A9B2-8BF3-403B-82A3-69E81B5F6090}" type="pres">
      <dgm:prSet presAssocID="{51AF1638-E537-47FA-ACED-7B06BC12A1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526C009E-5D2E-4E30-B76E-A29E11BDF4FC}" type="pres">
      <dgm:prSet presAssocID="{51AF1638-E537-47FA-ACED-7B06BC12A1FE}" presName="spaceRect" presStyleCnt="0"/>
      <dgm:spPr/>
    </dgm:pt>
    <dgm:pt modelId="{22752E09-A9EA-490C-A149-3EA8F090542B}" type="pres">
      <dgm:prSet presAssocID="{51AF1638-E537-47FA-ACED-7B06BC12A1FE}" presName="textRect" presStyleLbl="revTx" presStyleIdx="2" presStyleCnt="5">
        <dgm:presLayoutVars>
          <dgm:chMax val="1"/>
          <dgm:chPref val="1"/>
        </dgm:presLayoutVars>
      </dgm:prSet>
      <dgm:spPr/>
    </dgm:pt>
    <dgm:pt modelId="{62DD72FA-67A7-45CF-B860-A2A700A5FABB}" type="pres">
      <dgm:prSet presAssocID="{1E0BC469-AF68-4998-B3AF-142606FA6B2E}" presName="sibTrans" presStyleCnt="0"/>
      <dgm:spPr/>
    </dgm:pt>
    <dgm:pt modelId="{8567C074-65B7-459E-A84C-36F945993C63}" type="pres">
      <dgm:prSet presAssocID="{D1A55C09-5EF2-40FE-8DF3-9F56F9BA2E87}" presName="compNode" presStyleCnt="0"/>
      <dgm:spPr/>
    </dgm:pt>
    <dgm:pt modelId="{8FBF7B71-11C4-4F47-801E-DC9DD3EF7F28}" type="pres">
      <dgm:prSet presAssocID="{D1A55C09-5EF2-40FE-8DF3-9F56F9BA2E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6A52C281-3591-4A2A-8B2D-6AF5ABBC0192}" type="pres">
      <dgm:prSet presAssocID="{D1A55C09-5EF2-40FE-8DF3-9F56F9BA2E87}" presName="spaceRect" presStyleCnt="0"/>
      <dgm:spPr/>
    </dgm:pt>
    <dgm:pt modelId="{95181C6E-DCFF-4D6B-9253-41BC3814B48C}" type="pres">
      <dgm:prSet presAssocID="{D1A55C09-5EF2-40FE-8DF3-9F56F9BA2E87}" presName="textRect" presStyleLbl="revTx" presStyleIdx="3" presStyleCnt="5">
        <dgm:presLayoutVars>
          <dgm:chMax val="1"/>
          <dgm:chPref val="1"/>
        </dgm:presLayoutVars>
      </dgm:prSet>
      <dgm:spPr/>
    </dgm:pt>
    <dgm:pt modelId="{CCF2E62C-8F4D-4A6B-807E-2410310E34B6}" type="pres">
      <dgm:prSet presAssocID="{529E284E-6A52-4D2A-AA47-E9BE5A95DCC6}" presName="sibTrans" presStyleCnt="0"/>
      <dgm:spPr/>
    </dgm:pt>
    <dgm:pt modelId="{A097AEF8-ECDF-43B6-8F0A-0C71D487307D}" type="pres">
      <dgm:prSet presAssocID="{FC4A8A27-CB04-4527-A8E9-9B7985F6441A}" presName="compNode" presStyleCnt="0"/>
      <dgm:spPr/>
    </dgm:pt>
    <dgm:pt modelId="{40E8F519-CCB4-4986-B88A-C4ECC29F37CB}" type="pres">
      <dgm:prSet presAssocID="{FC4A8A27-CB04-4527-A8E9-9B7985F644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i-Fi"/>
        </a:ext>
      </dgm:extLst>
    </dgm:pt>
    <dgm:pt modelId="{1D1D433F-5B56-4B0F-88C1-9F2F29180431}" type="pres">
      <dgm:prSet presAssocID="{FC4A8A27-CB04-4527-A8E9-9B7985F6441A}" presName="spaceRect" presStyleCnt="0"/>
      <dgm:spPr/>
    </dgm:pt>
    <dgm:pt modelId="{33C35E36-EE2D-4544-A1FE-E2107CB8615B}" type="pres">
      <dgm:prSet presAssocID="{FC4A8A27-CB04-4527-A8E9-9B7985F6441A}" presName="textRect" presStyleLbl="revTx" presStyleIdx="4" presStyleCnt="5">
        <dgm:presLayoutVars>
          <dgm:chMax val="1"/>
          <dgm:chPref val="1"/>
        </dgm:presLayoutVars>
      </dgm:prSet>
      <dgm:spPr/>
    </dgm:pt>
  </dgm:ptLst>
  <dgm:cxnLst>
    <dgm:cxn modelId="{338EFF01-D82F-4395-B1AF-9B7A4F9C7563}" type="presOf" srcId="{418C7B36-B65D-415A-8ECF-7CF7EB3EA3D4}" destId="{57CC647C-2F7F-42FA-BC8C-85191F8E987E}" srcOrd="0" destOrd="0" presId="urn:microsoft.com/office/officeart/2018/2/layout/IconLabelList"/>
    <dgm:cxn modelId="{1D05E719-20E9-418F-8509-63FFB86170E4}" type="presOf" srcId="{906D8526-A21C-4BA2-B15A-111500E67A53}" destId="{A39503F3-BA7E-4AD5-92A3-C8912CA25DDC}" srcOrd="0" destOrd="0" presId="urn:microsoft.com/office/officeart/2018/2/layout/IconLabelList"/>
    <dgm:cxn modelId="{49056723-9F7C-4B57-9BAE-0B190EFEA0CC}" srcId="{A4A82E2E-B86A-4793-BBB8-B5A7F4BB788A}" destId="{418C7B36-B65D-415A-8ECF-7CF7EB3EA3D4}" srcOrd="1" destOrd="0" parTransId="{98E12422-2490-42AA-8C59-7A42E4027B25}" sibTransId="{EE1504AA-4F5C-4838-A4A7-B73DCEA9C812}"/>
    <dgm:cxn modelId="{2A286825-08FC-4B95-AD31-68A291FB1179}" type="presOf" srcId="{51AF1638-E537-47FA-ACED-7B06BC12A1FE}" destId="{22752E09-A9EA-490C-A149-3EA8F090542B}" srcOrd="0" destOrd="0" presId="urn:microsoft.com/office/officeart/2018/2/layout/IconLabelList"/>
    <dgm:cxn modelId="{8C2CDE43-2C7F-4332-9CA9-FFDF78102B48}" type="presOf" srcId="{A4A82E2E-B86A-4793-BBB8-B5A7F4BB788A}" destId="{2AAE795A-ECF0-4F0D-8ED5-49E5A17A98B7}" srcOrd="0" destOrd="0" presId="urn:microsoft.com/office/officeart/2018/2/layout/IconLabelList"/>
    <dgm:cxn modelId="{12A4CA6B-FD97-4B6A-A50E-BFFDCB5F696D}" srcId="{A4A82E2E-B86A-4793-BBB8-B5A7F4BB788A}" destId="{FC4A8A27-CB04-4527-A8E9-9B7985F6441A}" srcOrd="4" destOrd="0" parTransId="{54C89521-FF45-46A4-819D-C99745C34C38}" sibTransId="{1278445E-52C5-4E6A-AFA0-47EAA9DC8736}"/>
    <dgm:cxn modelId="{181824A7-AC75-414C-A9F3-33339BE7D808}" srcId="{A4A82E2E-B86A-4793-BBB8-B5A7F4BB788A}" destId="{51AF1638-E537-47FA-ACED-7B06BC12A1FE}" srcOrd="2" destOrd="0" parTransId="{0A9C4276-697A-4DD6-9F24-1E81B291A098}" sibTransId="{1E0BC469-AF68-4998-B3AF-142606FA6B2E}"/>
    <dgm:cxn modelId="{921AABE3-E028-4180-944C-DD1E11B07934}" srcId="{A4A82E2E-B86A-4793-BBB8-B5A7F4BB788A}" destId="{D1A55C09-5EF2-40FE-8DF3-9F56F9BA2E87}" srcOrd="3" destOrd="0" parTransId="{E9BE8B03-29EE-47D2-B296-B226A64EEA39}" sibTransId="{529E284E-6A52-4D2A-AA47-E9BE5A95DCC6}"/>
    <dgm:cxn modelId="{8EDDB8EC-A56A-42C1-A01E-B74278008654}" srcId="{A4A82E2E-B86A-4793-BBB8-B5A7F4BB788A}" destId="{906D8526-A21C-4BA2-B15A-111500E67A53}" srcOrd="0" destOrd="0" parTransId="{E945F569-C29E-4A3D-BFD9-C140B6C1B23B}" sibTransId="{A4BEA677-BECA-4F5E-AE02-1D4EE33F23AD}"/>
    <dgm:cxn modelId="{0D57CFEC-CA0D-4479-9A82-E890291AD1EA}" type="presOf" srcId="{D1A55C09-5EF2-40FE-8DF3-9F56F9BA2E87}" destId="{95181C6E-DCFF-4D6B-9253-41BC3814B48C}" srcOrd="0" destOrd="0" presId="urn:microsoft.com/office/officeart/2018/2/layout/IconLabelList"/>
    <dgm:cxn modelId="{9F7527F7-B6A6-40D0-82C8-F0E84742E2EB}" type="presOf" srcId="{FC4A8A27-CB04-4527-A8E9-9B7985F6441A}" destId="{33C35E36-EE2D-4544-A1FE-E2107CB8615B}" srcOrd="0" destOrd="0" presId="urn:microsoft.com/office/officeart/2018/2/layout/IconLabelList"/>
    <dgm:cxn modelId="{040963B2-EC82-4CBE-A8B5-0760FC8F586F}" type="presParOf" srcId="{2AAE795A-ECF0-4F0D-8ED5-49E5A17A98B7}" destId="{B7FE2B70-7676-4D6B-80A4-12B1388E3806}" srcOrd="0" destOrd="0" presId="urn:microsoft.com/office/officeart/2018/2/layout/IconLabelList"/>
    <dgm:cxn modelId="{C1E4A4C1-6EE9-4B9C-A544-814FE021BF03}" type="presParOf" srcId="{B7FE2B70-7676-4D6B-80A4-12B1388E3806}" destId="{71482F91-D4B7-4D51-80D1-FCA668E6D123}" srcOrd="0" destOrd="0" presId="urn:microsoft.com/office/officeart/2018/2/layout/IconLabelList"/>
    <dgm:cxn modelId="{8118D641-50E4-4B3B-ADDF-64A595159128}" type="presParOf" srcId="{B7FE2B70-7676-4D6B-80A4-12B1388E3806}" destId="{D27BE1B6-47A1-41C6-89CB-77E22DBCABFF}" srcOrd="1" destOrd="0" presId="urn:microsoft.com/office/officeart/2018/2/layout/IconLabelList"/>
    <dgm:cxn modelId="{40596871-6516-4319-9B79-ECAB8F503A76}" type="presParOf" srcId="{B7FE2B70-7676-4D6B-80A4-12B1388E3806}" destId="{A39503F3-BA7E-4AD5-92A3-C8912CA25DDC}" srcOrd="2" destOrd="0" presId="urn:microsoft.com/office/officeart/2018/2/layout/IconLabelList"/>
    <dgm:cxn modelId="{A6859380-6DC8-447D-AAA4-A94C9EA00543}" type="presParOf" srcId="{2AAE795A-ECF0-4F0D-8ED5-49E5A17A98B7}" destId="{F8D14B6B-F98A-4A37-8DD1-5BC37A8147C7}" srcOrd="1" destOrd="0" presId="urn:microsoft.com/office/officeart/2018/2/layout/IconLabelList"/>
    <dgm:cxn modelId="{A52AC4DD-BAE1-4A30-8E1F-EB543D50CCEF}" type="presParOf" srcId="{2AAE795A-ECF0-4F0D-8ED5-49E5A17A98B7}" destId="{A69F92B6-4CCD-4763-8D69-93BCF7617C93}" srcOrd="2" destOrd="0" presId="urn:microsoft.com/office/officeart/2018/2/layout/IconLabelList"/>
    <dgm:cxn modelId="{B91E7192-7A0E-48A7-8670-8141517BA3BC}" type="presParOf" srcId="{A69F92B6-4CCD-4763-8D69-93BCF7617C93}" destId="{C85529AE-9B1E-4AD6-8278-5B9845949D7C}" srcOrd="0" destOrd="0" presId="urn:microsoft.com/office/officeart/2018/2/layout/IconLabelList"/>
    <dgm:cxn modelId="{A4A84D35-DBC5-4644-884F-2FB1B1A79889}" type="presParOf" srcId="{A69F92B6-4CCD-4763-8D69-93BCF7617C93}" destId="{931C1C28-9186-47FE-B6F2-EBBB4DF192DD}" srcOrd="1" destOrd="0" presId="urn:microsoft.com/office/officeart/2018/2/layout/IconLabelList"/>
    <dgm:cxn modelId="{299285D2-4911-4E6C-AADD-55BA31222612}" type="presParOf" srcId="{A69F92B6-4CCD-4763-8D69-93BCF7617C93}" destId="{57CC647C-2F7F-42FA-BC8C-85191F8E987E}" srcOrd="2" destOrd="0" presId="urn:microsoft.com/office/officeart/2018/2/layout/IconLabelList"/>
    <dgm:cxn modelId="{4BCC962D-4D12-47EC-B48A-75EF22257F79}" type="presParOf" srcId="{2AAE795A-ECF0-4F0D-8ED5-49E5A17A98B7}" destId="{0ACEDCE7-6189-48B9-AF82-E7E4E1EB1E84}" srcOrd="3" destOrd="0" presId="urn:microsoft.com/office/officeart/2018/2/layout/IconLabelList"/>
    <dgm:cxn modelId="{01C56B9C-143E-4849-A734-0761B8653B8B}" type="presParOf" srcId="{2AAE795A-ECF0-4F0D-8ED5-49E5A17A98B7}" destId="{56E71C25-F0B5-4E5C-9657-C8715D585F83}" srcOrd="4" destOrd="0" presId="urn:microsoft.com/office/officeart/2018/2/layout/IconLabelList"/>
    <dgm:cxn modelId="{B798AA9A-A996-4901-B9B6-AADD511050DD}" type="presParOf" srcId="{56E71C25-F0B5-4E5C-9657-C8715D585F83}" destId="{8F61A9B2-8BF3-403B-82A3-69E81B5F6090}" srcOrd="0" destOrd="0" presId="urn:microsoft.com/office/officeart/2018/2/layout/IconLabelList"/>
    <dgm:cxn modelId="{C8FA3A77-6B64-4FD1-AECA-3BB000AC7181}" type="presParOf" srcId="{56E71C25-F0B5-4E5C-9657-C8715D585F83}" destId="{526C009E-5D2E-4E30-B76E-A29E11BDF4FC}" srcOrd="1" destOrd="0" presId="urn:microsoft.com/office/officeart/2018/2/layout/IconLabelList"/>
    <dgm:cxn modelId="{232D3361-5B9E-4F02-B22A-3594712882D2}" type="presParOf" srcId="{56E71C25-F0B5-4E5C-9657-C8715D585F83}" destId="{22752E09-A9EA-490C-A149-3EA8F090542B}" srcOrd="2" destOrd="0" presId="urn:microsoft.com/office/officeart/2018/2/layout/IconLabelList"/>
    <dgm:cxn modelId="{B1293CB2-1D33-44E1-940A-B48734243499}" type="presParOf" srcId="{2AAE795A-ECF0-4F0D-8ED5-49E5A17A98B7}" destId="{62DD72FA-67A7-45CF-B860-A2A700A5FABB}" srcOrd="5" destOrd="0" presId="urn:microsoft.com/office/officeart/2018/2/layout/IconLabelList"/>
    <dgm:cxn modelId="{3905140A-BAE6-4CF6-AC4B-DEC0BCE1E69B}" type="presParOf" srcId="{2AAE795A-ECF0-4F0D-8ED5-49E5A17A98B7}" destId="{8567C074-65B7-459E-A84C-36F945993C63}" srcOrd="6" destOrd="0" presId="urn:microsoft.com/office/officeart/2018/2/layout/IconLabelList"/>
    <dgm:cxn modelId="{B415FDA0-4793-4F46-A558-FB59D3BB2AF0}" type="presParOf" srcId="{8567C074-65B7-459E-A84C-36F945993C63}" destId="{8FBF7B71-11C4-4F47-801E-DC9DD3EF7F28}" srcOrd="0" destOrd="0" presId="urn:microsoft.com/office/officeart/2018/2/layout/IconLabelList"/>
    <dgm:cxn modelId="{A71FA0BB-F97A-41D9-8F9F-5150D67E3240}" type="presParOf" srcId="{8567C074-65B7-459E-A84C-36F945993C63}" destId="{6A52C281-3591-4A2A-8B2D-6AF5ABBC0192}" srcOrd="1" destOrd="0" presId="urn:microsoft.com/office/officeart/2018/2/layout/IconLabelList"/>
    <dgm:cxn modelId="{86CAB098-BCB6-452A-8940-A31A1375E7DA}" type="presParOf" srcId="{8567C074-65B7-459E-A84C-36F945993C63}" destId="{95181C6E-DCFF-4D6B-9253-41BC3814B48C}" srcOrd="2" destOrd="0" presId="urn:microsoft.com/office/officeart/2018/2/layout/IconLabelList"/>
    <dgm:cxn modelId="{1F357BC0-37DB-4CAD-BA25-FEC99B8AC869}" type="presParOf" srcId="{2AAE795A-ECF0-4F0D-8ED5-49E5A17A98B7}" destId="{CCF2E62C-8F4D-4A6B-807E-2410310E34B6}" srcOrd="7" destOrd="0" presId="urn:microsoft.com/office/officeart/2018/2/layout/IconLabelList"/>
    <dgm:cxn modelId="{1F7317AE-316E-4117-8A3D-8360425066CD}" type="presParOf" srcId="{2AAE795A-ECF0-4F0D-8ED5-49E5A17A98B7}" destId="{A097AEF8-ECDF-43B6-8F0A-0C71D487307D}" srcOrd="8" destOrd="0" presId="urn:microsoft.com/office/officeart/2018/2/layout/IconLabelList"/>
    <dgm:cxn modelId="{2A9730FA-6692-4DD0-92D0-75A25AE51183}" type="presParOf" srcId="{A097AEF8-ECDF-43B6-8F0A-0C71D487307D}" destId="{40E8F519-CCB4-4986-B88A-C4ECC29F37CB}" srcOrd="0" destOrd="0" presId="urn:microsoft.com/office/officeart/2018/2/layout/IconLabelList"/>
    <dgm:cxn modelId="{83FB54FD-799B-4F28-A775-FA17257F49F2}" type="presParOf" srcId="{A097AEF8-ECDF-43B6-8F0A-0C71D487307D}" destId="{1D1D433F-5B56-4B0F-88C1-9F2F29180431}" srcOrd="1" destOrd="0" presId="urn:microsoft.com/office/officeart/2018/2/layout/IconLabelList"/>
    <dgm:cxn modelId="{17AF29EF-E8CC-4D98-871E-EBB7D6C915D4}" type="presParOf" srcId="{A097AEF8-ECDF-43B6-8F0A-0C71D487307D}" destId="{33C35E36-EE2D-4544-A1FE-E2107CB8615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92055-650F-4E0A-9C20-5561F9E76E1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7C74AB-D2B1-4968-97B0-31B68CDA0FE6}">
      <dgm:prSet/>
      <dgm:spPr/>
      <dgm:t>
        <a:bodyPr/>
        <a:lstStyle/>
        <a:p>
          <a:pPr>
            <a:defRPr cap="all"/>
          </a:pPr>
          <a:r>
            <a:rPr lang="en-US" b="1" i="0"/>
            <a:t>Pairing &amp; Connection</a:t>
          </a:r>
          <a:endParaRPr lang="en-US"/>
        </a:p>
      </dgm:t>
    </dgm:pt>
    <dgm:pt modelId="{FE641195-A488-4F48-9C99-30EBF48F9F82}" type="parTrans" cxnId="{B47D96EF-CBEF-4434-AC8F-E815E769A856}">
      <dgm:prSet/>
      <dgm:spPr/>
      <dgm:t>
        <a:bodyPr/>
        <a:lstStyle/>
        <a:p>
          <a:endParaRPr lang="en-US"/>
        </a:p>
      </dgm:t>
    </dgm:pt>
    <dgm:pt modelId="{E2BFC001-D2E5-42E7-B727-F17457B322ED}" type="sibTrans" cxnId="{B47D96EF-CBEF-4434-AC8F-E815E769A856}">
      <dgm:prSet/>
      <dgm:spPr/>
      <dgm:t>
        <a:bodyPr/>
        <a:lstStyle/>
        <a:p>
          <a:endParaRPr lang="en-US"/>
        </a:p>
      </dgm:t>
    </dgm:pt>
    <dgm:pt modelId="{F184C905-CCA6-466D-9B27-6E285A7DD36F}">
      <dgm:prSet/>
      <dgm:spPr/>
      <dgm:t>
        <a:bodyPr/>
        <a:lstStyle/>
        <a:p>
          <a:pPr>
            <a:defRPr cap="all"/>
          </a:pPr>
          <a:r>
            <a:rPr lang="en-US" b="1" i="0"/>
            <a:t>Data Transfer</a:t>
          </a:r>
          <a:endParaRPr lang="en-US"/>
        </a:p>
      </dgm:t>
    </dgm:pt>
    <dgm:pt modelId="{C0DCF38C-E2A3-4825-863E-D64CACC40AD8}" type="parTrans" cxnId="{B03ECE9E-3835-4EB4-8C9F-4BEDD3A80E00}">
      <dgm:prSet/>
      <dgm:spPr/>
      <dgm:t>
        <a:bodyPr/>
        <a:lstStyle/>
        <a:p>
          <a:endParaRPr lang="en-US"/>
        </a:p>
      </dgm:t>
    </dgm:pt>
    <dgm:pt modelId="{50FCE7C8-A140-497F-BB5A-A0055EFC75FD}" type="sibTrans" cxnId="{B03ECE9E-3835-4EB4-8C9F-4BEDD3A80E00}">
      <dgm:prSet/>
      <dgm:spPr/>
      <dgm:t>
        <a:bodyPr/>
        <a:lstStyle/>
        <a:p>
          <a:endParaRPr lang="en-US"/>
        </a:p>
      </dgm:t>
    </dgm:pt>
    <dgm:pt modelId="{08BEC4AC-F6AA-4181-9655-C58BA7BAF416}">
      <dgm:prSet/>
      <dgm:spPr/>
      <dgm:t>
        <a:bodyPr/>
        <a:lstStyle/>
        <a:p>
          <a:pPr>
            <a:defRPr cap="all"/>
          </a:pPr>
          <a:r>
            <a:rPr lang="en-US" b="1" i="0"/>
            <a:t>Bluetooth Profiles</a:t>
          </a:r>
          <a:endParaRPr lang="en-US"/>
        </a:p>
      </dgm:t>
    </dgm:pt>
    <dgm:pt modelId="{01584861-C1CA-49AF-82CA-7294DEB12232}" type="parTrans" cxnId="{805693F4-41C5-4EF7-83D8-D10196CDC17D}">
      <dgm:prSet/>
      <dgm:spPr/>
      <dgm:t>
        <a:bodyPr/>
        <a:lstStyle/>
        <a:p>
          <a:endParaRPr lang="en-US"/>
        </a:p>
      </dgm:t>
    </dgm:pt>
    <dgm:pt modelId="{E6990156-C087-4547-9822-50DB372AB266}" type="sibTrans" cxnId="{805693F4-41C5-4EF7-83D8-D10196CDC17D}">
      <dgm:prSet/>
      <dgm:spPr/>
      <dgm:t>
        <a:bodyPr/>
        <a:lstStyle/>
        <a:p>
          <a:endParaRPr lang="en-US"/>
        </a:p>
      </dgm:t>
    </dgm:pt>
    <dgm:pt modelId="{FC9BC81E-6C43-42C4-AEC7-5570E1174159}">
      <dgm:prSet/>
      <dgm:spPr/>
      <dgm:t>
        <a:bodyPr/>
        <a:lstStyle/>
        <a:p>
          <a:pPr>
            <a:defRPr cap="all"/>
          </a:pPr>
          <a:r>
            <a:rPr lang="en-US" b="1" i="0"/>
            <a:t>Wireless Range</a:t>
          </a:r>
          <a:endParaRPr lang="en-US"/>
        </a:p>
      </dgm:t>
    </dgm:pt>
    <dgm:pt modelId="{B02CD819-C6C3-4708-B052-C9B296BF7781}" type="parTrans" cxnId="{27E5C757-185A-4FAE-9474-FA0D7E736E9B}">
      <dgm:prSet/>
      <dgm:spPr/>
      <dgm:t>
        <a:bodyPr/>
        <a:lstStyle/>
        <a:p>
          <a:endParaRPr lang="en-US"/>
        </a:p>
      </dgm:t>
    </dgm:pt>
    <dgm:pt modelId="{BEF97D2C-E3F2-4E44-B18D-FB8DCE9D6C29}" type="sibTrans" cxnId="{27E5C757-185A-4FAE-9474-FA0D7E736E9B}">
      <dgm:prSet/>
      <dgm:spPr/>
      <dgm:t>
        <a:bodyPr/>
        <a:lstStyle/>
        <a:p>
          <a:endParaRPr lang="en-US"/>
        </a:p>
      </dgm:t>
    </dgm:pt>
    <dgm:pt modelId="{2B01B2DC-8076-41E5-B511-2CDAF63E06F5}">
      <dgm:prSet/>
      <dgm:spPr/>
      <dgm:t>
        <a:bodyPr/>
        <a:lstStyle/>
        <a:p>
          <a:pPr>
            <a:defRPr cap="all"/>
          </a:pPr>
          <a:r>
            <a:rPr lang="en-US" b="1" i="0"/>
            <a:t>Bidirectional Communication</a:t>
          </a:r>
          <a:r>
            <a:rPr lang="en-US" b="0" i="0"/>
            <a:t> </a:t>
          </a:r>
          <a:endParaRPr lang="en-US"/>
        </a:p>
      </dgm:t>
    </dgm:pt>
    <dgm:pt modelId="{EFF555D8-61E0-4B92-9EEA-04686D8F4295}" type="parTrans" cxnId="{7C7D87C0-93E8-4D23-83AB-7549A88E64EB}">
      <dgm:prSet/>
      <dgm:spPr/>
      <dgm:t>
        <a:bodyPr/>
        <a:lstStyle/>
        <a:p>
          <a:endParaRPr lang="en-US"/>
        </a:p>
      </dgm:t>
    </dgm:pt>
    <dgm:pt modelId="{B1ACE369-A771-43FF-8EA5-4CEA5E9884E7}" type="sibTrans" cxnId="{7C7D87C0-93E8-4D23-83AB-7549A88E64EB}">
      <dgm:prSet/>
      <dgm:spPr/>
      <dgm:t>
        <a:bodyPr/>
        <a:lstStyle/>
        <a:p>
          <a:endParaRPr lang="en-US"/>
        </a:p>
      </dgm:t>
    </dgm:pt>
    <dgm:pt modelId="{6631F55D-326B-4977-B4B2-4F11618BFF18}" type="pres">
      <dgm:prSet presAssocID="{CC792055-650F-4E0A-9C20-5561F9E76E19}" presName="root" presStyleCnt="0">
        <dgm:presLayoutVars>
          <dgm:dir/>
          <dgm:resizeHandles val="exact"/>
        </dgm:presLayoutVars>
      </dgm:prSet>
      <dgm:spPr/>
    </dgm:pt>
    <dgm:pt modelId="{1F34C44D-E1DB-4625-88A1-31085515A4E3}" type="pres">
      <dgm:prSet presAssocID="{127C74AB-D2B1-4968-97B0-31B68CDA0FE6}" presName="compNode" presStyleCnt="0"/>
      <dgm:spPr/>
    </dgm:pt>
    <dgm:pt modelId="{5DB585D6-C363-4979-98C5-C1C375A07DF5}" type="pres">
      <dgm:prSet presAssocID="{127C74AB-D2B1-4968-97B0-31B68CDA0FE6}" presName="iconBgRect" presStyleLbl="bgShp" presStyleIdx="0" presStyleCnt="5"/>
      <dgm:spPr>
        <a:prstGeom prst="round2DiagRect">
          <a:avLst>
            <a:gd name="adj1" fmla="val 29727"/>
            <a:gd name="adj2" fmla="val 0"/>
          </a:avLst>
        </a:prstGeom>
      </dgm:spPr>
    </dgm:pt>
    <dgm:pt modelId="{2A7D634E-689C-4FF5-B8A4-C15AA06B3D4F}" type="pres">
      <dgm:prSet presAssocID="{127C74AB-D2B1-4968-97B0-31B68CDA0F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C26DCA8D-2389-4322-8E20-ECF36B13AD59}" type="pres">
      <dgm:prSet presAssocID="{127C74AB-D2B1-4968-97B0-31B68CDA0FE6}" presName="spaceRect" presStyleCnt="0"/>
      <dgm:spPr/>
    </dgm:pt>
    <dgm:pt modelId="{DCB435FF-E2A4-4D2A-A528-EBE6D0E3A0B9}" type="pres">
      <dgm:prSet presAssocID="{127C74AB-D2B1-4968-97B0-31B68CDA0FE6}" presName="textRect" presStyleLbl="revTx" presStyleIdx="0" presStyleCnt="5">
        <dgm:presLayoutVars>
          <dgm:chMax val="1"/>
          <dgm:chPref val="1"/>
        </dgm:presLayoutVars>
      </dgm:prSet>
      <dgm:spPr/>
    </dgm:pt>
    <dgm:pt modelId="{393C4C15-741D-4E45-9C2E-44F97355E1C7}" type="pres">
      <dgm:prSet presAssocID="{E2BFC001-D2E5-42E7-B727-F17457B322ED}" presName="sibTrans" presStyleCnt="0"/>
      <dgm:spPr/>
    </dgm:pt>
    <dgm:pt modelId="{E71D6767-2AB8-4783-B30A-D5E1F29FD103}" type="pres">
      <dgm:prSet presAssocID="{F184C905-CCA6-466D-9B27-6E285A7DD36F}" presName="compNode" presStyleCnt="0"/>
      <dgm:spPr/>
    </dgm:pt>
    <dgm:pt modelId="{C52B96BD-69D5-46A8-89AE-7CD097E7E8CF}" type="pres">
      <dgm:prSet presAssocID="{F184C905-CCA6-466D-9B27-6E285A7DD36F}" presName="iconBgRect" presStyleLbl="bgShp" presStyleIdx="1" presStyleCnt="5"/>
      <dgm:spPr>
        <a:prstGeom prst="round2DiagRect">
          <a:avLst>
            <a:gd name="adj1" fmla="val 29727"/>
            <a:gd name="adj2" fmla="val 0"/>
          </a:avLst>
        </a:prstGeom>
      </dgm:spPr>
    </dgm:pt>
    <dgm:pt modelId="{97560A87-95FC-4611-B86E-55EB3969338B}" type="pres">
      <dgm:prSet presAssocID="{F184C905-CCA6-466D-9B27-6E285A7DD3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A66DF2B-DEC6-4C86-81A3-CDDC59BC6BAB}" type="pres">
      <dgm:prSet presAssocID="{F184C905-CCA6-466D-9B27-6E285A7DD36F}" presName="spaceRect" presStyleCnt="0"/>
      <dgm:spPr/>
    </dgm:pt>
    <dgm:pt modelId="{12F3DDC4-840C-4BAC-B2AC-687C24EE7F94}" type="pres">
      <dgm:prSet presAssocID="{F184C905-CCA6-466D-9B27-6E285A7DD36F}" presName="textRect" presStyleLbl="revTx" presStyleIdx="1" presStyleCnt="5">
        <dgm:presLayoutVars>
          <dgm:chMax val="1"/>
          <dgm:chPref val="1"/>
        </dgm:presLayoutVars>
      </dgm:prSet>
      <dgm:spPr/>
    </dgm:pt>
    <dgm:pt modelId="{1C61A284-CDF3-4F1C-98A5-1B8DA9BF63A8}" type="pres">
      <dgm:prSet presAssocID="{50FCE7C8-A140-497F-BB5A-A0055EFC75FD}" presName="sibTrans" presStyleCnt="0"/>
      <dgm:spPr/>
    </dgm:pt>
    <dgm:pt modelId="{AFB750B3-7113-46B8-9CC6-B73924AF6798}" type="pres">
      <dgm:prSet presAssocID="{08BEC4AC-F6AA-4181-9655-C58BA7BAF416}" presName="compNode" presStyleCnt="0"/>
      <dgm:spPr/>
    </dgm:pt>
    <dgm:pt modelId="{397294AE-AEC1-4542-8CD0-20CEBD79890F}" type="pres">
      <dgm:prSet presAssocID="{08BEC4AC-F6AA-4181-9655-C58BA7BAF416}" presName="iconBgRect" presStyleLbl="bgShp" presStyleIdx="2" presStyleCnt="5"/>
      <dgm:spPr>
        <a:prstGeom prst="round2DiagRect">
          <a:avLst>
            <a:gd name="adj1" fmla="val 29727"/>
            <a:gd name="adj2" fmla="val 0"/>
          </a:avLst>
        </a:prstGeom>
      </dgm:spPr>
    </dgm:pt>
    <dgm:pt modelId="{0ECE7CCF-D231-4991-80D9-1A364684F2F3}" type="pres">
      <dgm:prSet presAssocID="{08BEC4AC-F6AA-4181-9655-C58BA7BAF4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uetooth"/>
        </a:ext>
      </dgm:extLst>
    </dgm:pt>
    <dgm:pt modelId="{B7C65F9E-AD6B-46C3-8085-6283A2679727}" type="pres">
      <dgm:prSet presAssocID="{08BEC4AC-F6AA-4181-9655-C58BA7BAF416}" presName="spaceRect" presStyleCnt="0"/>
      <dgm:spPr/>
    </dgm:pt>
    <dgm:pt modelId="{7F77D975-90B6-4A62-806E-095F41E3789E}" type="pres">
      <dgm:prSet presAssocID="{08BEC4AC-F6AA-4181-9655-C58BA7BAF416}" presName="textRect" presStyleLbl="revTx" presStyleIdx="2" presStyleCnt="5">
        <dgm:presLayoutVars>
          <dgm:chMax val="1"/>
          <dgm:chPref val="1"/>
        </dgm:presLayoutVars>
      </dgm:prSet>
      <dgm:spPr/>
    </dgm:pt>
    <dgm:pt modelId="{C8232807-208E-43A9-85E1-F84505FB756F}" type="pres">
      <dgm:prSet presAssocID="{E6990156-C087-4547-9822-50DB372AB266}" presName="sibTrans" presStyleCnt="0"/>
      <dgm:spPr/>
    </dgm:pt>
    <dgm:pt modelId="{3CB32026-A77A-4B0B-BC03-CFE1E0413664}" type="pres">
      <dgm:prSet presAssocID="{FC9BC81E-6C43-42C4-AEC7-5570E1174159}" presName="compNode" presStyleCnt="0"/>
      <dgm:spPr/>
    </dgm:pt>
    <dgm:pt modelId="{4461C2E0-59CA-4422-8504-9C0203013E87}" type="pres">
      <dgm:prSet presAssocID="{FC9BC81E-6C43-42C4-AEC7-5570E1174159}" presName="iconBgRect" presStyleLbl="bgShp" presStyleIdx="3" presStyleCnt="5"/>
      <dgm:spPr>
        <a:prstGeom prst="round2DiagRect">
          <a:avLst>
            <a:gd name="adj1" fmla="val 29727"/>
            <a:gd name="adj2" fmla="val 0"/>
          </a:avLst>
        </a:prstGeom>
      </dgm:spPr>
    </dgm:pt>
    <dgm:pt modelId="{8434DD54-3494-47A1-9DD2-E0AA9F2A6105}" type="pres">
      <dgm:prSet presAssocID="{FC9BC81E-6C43-42C4-AEC7-5570E11741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Fi"/>
        </a:ext>
      </dgm:extLst>
    </dgm:pt>
    <dgm:pt modelId="{D3B7225E-FEF6-498C-8A9A-17F4ABDCFD3E}" type="pres">
      <dgm:prSet presAssocID="{FC9BC81E-6C43-42C4-AEC7-5570E1174159}" presName="spaceRect" presStyleCnt="0"/>
      <dgm:spPr/>
    </dgm:pt>
    <dgm:pt modelId="{0B36B74D-782F-492E-970D-D6CD68BE1F98}" type="pres">
      <dgm:prSet presAssocID="{FC9BC81E-6C43-42C4-AEC7-5570E1174159}" presName="textRect" presStyleLbl="revTx" presStyleIdx="3" presStyleCnt="5">
        <dgm:presLayoutVars>
          <dgm:chMax val="1"/>
          <dgm:chPref val="1"/>
        </dgm:presLayoutVars>
      </dgm:prSet>
      <dgm:spPr/>
    </dgm:pt>
    <dgm:pt modelId="{CBCE1CBA-3BB9-498F-A000-196A968C535B}" type="pres">
      <dgm:prSet presAssocID="{BEF97D2C-E3F2-4E44-B18D-FB8DCE9D6C29}" presName="sibTrans" presStyleCnt="0"/>
      <dgm:spPr/>
    </dgm:pt>
    <dgm:pt modelId="{BC29BFC3-5F48-48E7-A616-FD86D0FBDF16}" type="pres">
      <dgm:prSet presAssocID="{2B01B2DC-8076-41E5-B511-2CDAF63E06F5}" presName="compNode" presStyleCnt="0"/>
      <dgm:spPr/>
    </dgm:pt>
    <dgm:pt modelId="{2FD0926E-1B37-44DF-91EF-530CBF999FC2}" type="pres">
      <dgm:prSet presAssocID="{2B01B2DC-8076-41E5-B511-2CDAF63E06F5}" presName="iconBgRect" presStyleLbl="bgShp" presStyleIdx="4" presStyleCnt="5"/>
      <dgm:spPr>
        <a:prstGeom prst="round2DiagRect">
          <a:avLst>
            <a:gd name="adj1" fmla="val 29727"/>
            <a:gd name="adj2" fmla="val 0"/>
          </a:avLst>
        </a:prstGeom>
      </dgm:spPr>
    </dgm:pt>
    <dgm:pt modelId="{14C90F8D-F749-4D28-A4C9-6248526DABF4}" type="pres">
      <dgm:prSet presAssocID="{2B01B2DC-8076-41E5-B511-2CDAF63E06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E5129687-35B3-46B2-A399-97CF38C6161C}" type="pres">
      <dgm:prSet presAssocID="{2B01B2DC-8076-41E5-B511-2CDAF63E06F5}" presName="spaceRect" presStyleCnt="0"/>
      <dgm:spPr/>
    </dgm:pt>
    <dgm:pt modelId="{C58991F1-DB64-440F-949D-FD9355199E2B}" type="pres">
      <dgm:prSet presAssocID="{2B01B2DC-8076-41E5-B511-2CDAF63E06F5}" presName="textRect" presStyleLbl="revTx" presStyleIdx="4" presStyleCnt="5">
        <dgm:presLayoutVars>
          <dgm:chMax val="1"/>
          <dgm:chPref val="1"/>
        </dgm:presLayoutVars>
      </dgm:prSet>
      <dgm:spPr/>
    </dgm:pt>
  </dgm:ptLst>
  <dgm:cxnLst>
    <dgm:cxn modelId="{74F31A65-8955-4316-A519-57168DC9A33E}" type="presOf" srcId="{08BEC4AC-F6AA-4181-9655-C58BA7BAF416}" destId="{7F77D975-90B6-4A62-806E-095F41E3789E}" srcOrd="0" destOrd="0" presId="urn:microsoft.com/office/officeart/2018/5/layout/IconLeafLabelList"/>
    <dgm:cxn modelId="{27E5C757-185A-4FAE-9474-FA0D7E736E9B}" srcId="{CC792055-650F-4E0A-9C20-5561F9E76E19}" destId="{FC9BC81E-6C43-42C4-AEC7-5570E1174159}" srcOrd="3" destOrd="0" parTransId="{B02CD819-C6C3-4708-B052-C9B296BF7781}" sibTransId="{BEF97D2C-E3F2-4E44-B18D-FB8DCE9D6C29}"/>
    <dgm:cxn modelId="{154C8582-879B-47AC-B310-D3ABDC28F72C}" type="presOf" srcId="{127C74AB-D2B1-4968-97B0-31B68CDA0FE6}" destId="{DCB435FF-E2A4-4D2A-A528-EBE6D0E3A0B9}" srcOrd="0" destOrd="0" presId="urn:microsoft.com/office/officeart/2018/5/layout/IconLeafLabelList"/>
    <dgm:cxn modelId="{E4BCDC91-755A-4F24-A4E0-1F59DBA567BE}" type="presOf" srcId="{FC9BC81E-6C43-42C4-AEC7-5570E1174159}" destId="{0B36B74D-782F-492E-970D-D6CD68BE1F98}" srcOrd="0" destOrd="0" presId="urn:microsoft.com/office/officeart/2018/5/layout/IconLeafLabelList"/>
    <dgm:cxn modelId="{8D9F5F9A-C4A5-434C-9DFA-6E4315C632BB}" type="presOf" srcId="{F184C905-CCA6-466D-9B27-6E285A7DD36F}" destId="{12F3DDC4-840C-4BAC-B2AC-687C24EE7F94}" srcOrd="0" destOrd="0" presId="urn:microsoft.com/office/officeart/2018/5/layout/IconLeafLabelList"/>
    <dgm:cxn modelId="{B03ECE9E-3835-4EB4-8C9F-4BEDD3A80E00}" srcId="{CC792055-650F-4E0A-9C20-5561F9E76E19}" destId="{F184C905-CCA6-466D-9B27-6E285A7DD36F}" srcOrd="1" destOrd="0" parTransId="{C0DCF38C-E2A3-4825-863E-D64CACC40AD8}" sibTransId="{50FCE7C8-A140-497F-BB5A-A0055EFC75FD}"/>
    <dgm:cxn modelId="{55AAB3BF-C123-40E5-9AC3-CBC1BB1F9E0E}" type="presOf" srcId="{2B01B2DC-8076-41E5-B511-2CDAF63E06F5}" destId="{C58991F1-DB64-440F-949D-FD9355199E2B}" srcOrd="0" destOrd="0" presId="urn:microsoft.com/office/officeart/2018/5/layout/IconLeafLabelList"/>
    <dgm:cxn modelId="{7C7D87C0-93E8-4D23-83AB-7549A88E64EB}" srcId="{CC792055-650F-4E0A-9C20-5561F9E76E19}" destId="{2B01B2DC-8076-41E5-B511-2CDAF63E06F5}" srcOrd="4" destOrd="0" parTransId="{EFF555D8-61E0-4B92-9EEA-04686D8F4295}" sibTransId="{B1ACE369-A771-43FF-8EA5-4CEA5E9884E7}"/>
    <dgm:cxn modelId="{9AC58EEA-F9D6-437E-AFC0-8679751873F2}" type="presOf" srcId="{CC792055-650F-4E0A-9C20-5561F9E76E19}" destId="{6631F55D-326B-4977-B4B2-4F11618BFF18}" srcOrd="0" destOrd="0" presId="urn:microsoft.com/office/officeart/2018/5/layout/IconLeafLabelList"/>
    <dgm:cxn modelId="{B47D96EF-CBEF-4434-AC8F-E815E769A856}" srcId="{CC792055-650F-4E0A-9C20-5561F9E76E19}" destId="{127C74AB-D2B1-4968-97B0-31B68CDA0FE6}" srcOrd="0" destOrd="0" parTransId="{FE641195-A488-4F48-9C99-30EBF48F9F82}" sibTransId="{E2BFC001-D2E5-42E7-B727-F17457B322ED}"/>
    <dgm:cxn modelId="{805693F4-41C5-4EF7-83D8-D10196CDC17D}" srcId="{CC792055-650F-4E0A-9C20-5561F9E76E19}" destId="{08BEC4AC-F6AA-4181-9655-C58BA7BAF416}" srcOrd="2" destOrd="0" parTransId="{01584861-C1CA-49AF-82CA-7294DEB12232}" sibTransId="{E6990156-C087-4547-9822-50DB372AB266}"/>
    <dgm:cxn modelId="{538C095E-FC21-4170-86AD-19C6F83D7CC7}" type="presParOf" srcId="{6631F55D-326B-4977-B4B2-4F11618BFF18}" destId="{1F34C44D-E1DB-4625-88A1-31085515A4E3}" srcOrd="0" destOrd="0" presId="urn:microsoft.com/office/officeart/2018/5/layout/IconLeafLabelList"/>
    <dgm:cxn modelId="{E38729DB-64D3-45C2-A0BC-828A637C242C}" type="presParOf" srcId="{1F34C44D-E1DB-4625-88A1-31085515A4E3}" destId="{5DB585D6-C363-4979-98C5-C1C375A07DF5}" srcOrd="0" destOrd="0" presId="urn:microsoft.com/office/officeart/2018/5/layout/IconLeafLabelList"/>
    <dgm:cxn modelId="{B063D8D2-2C66-4F61-A98F-0567DD0289AD}" type="presParOf" srcId="{1F34C44D-E1DB-4625-88A1-31085515A4E3}" destId="{2A7D634E-689C-4FF5-B8A4-C15AA06B3D4F}" srcOrd="1" destOrd="0" presId="urn:microsoft.com/office/officeart/2018/5/layout/IconLeafLabelList"/>
    <dgm:cxn modelId="{9394ABC7-E242-48B0-A088-C0115BEB74E4}" type="presParOf" srcId="{1F34C44D-E1DB-4625-88A1-31085515A4E3}" destId="{C26DCA8D-2389-4322-8E20-ECF36B13AD59}" srcOrd="2" destOrd="0" presId="urn:microsoft.com/office/officeart/2018/5/layout/IconLeafLabelList"/>
    <dgm:cxn modelId="{3C0D00B8-68B1-4D91-A838-717B2129AA83}" type="presParOf" srcId="{1F34C44D-E1DB-4625-88A1-31085515A4E3}" destId="{DCB435FF-E2A4-4D2A-A528-EBE6D0E3A0B9}" srcOrd="3" destOrd="0" presId="urn:microsoft.com/office/officeart/2018/5/layout/IconLeafLabelList"/>
    <dgm:cxn modelId="{B4898939-1A71-4D98-9827-CF275B2630AF}" type="presParOf" srcId="{6631F55D-326B-4977-B4B2-4F11618BFF18}" destId="{393C4C15-741D-4E45-9C2E-44F97355E1C7}" srcOrd="1" destOrd="0" presId="urn:microsoft.com/office/officeart/2018/5/layout/IconLeafLabelList"/>
    <dgm:cxn modelId="{1FD8E576-9BCB-456C-BA48-D542BEBE8F0E}" type="presParOf" srcId="{6631F55D-326B-4977-B4B2-4F11618BFF18}" destId="{E71D6767-2AB8-4783-B30A-D5E1F29FD103}" srcOrd="2" destOrd="0" presId="urn:microsoft.com/office/officeart/2018/5/layout/IconLeafLabelList"/>
    <dgm:cxn modelId="{EFFCAE2D-AB0B-42BD-A18E-739C52EC51EB}" type="presParOf" srcId="{E71D6767-2AB8-4783-B30A-D5E1F29FD103}" destId="{C52B96BD-69D5-46A8-89AE-7CD097E7E8CF}" srcOrd="0" destOrd="0" presId="urn:microsoft.com/office/officeart/2018/5/layout/IconLeafLabelList"/>
    <dgm:cxn modelId="{78BC4BC5-E9B0-477D-AF55-A45F72FC5F7F}" type="presParOf" srcId="{E71D6767-2AB8-4783-B30A-D5E1F29FD103}" destId="{97560A87-95FC-4611-B86E-55EB3969338B}" srcOrd="1" destOrd="0" presId="urn:microsoft.com/office/officeart/2018/5/layout/IconLeafLabelList"/>
    <dgm:cxn modelId="{E345F4C2-A8DC-4FD3-9824-2BE0F5DCBA0D}" type="presParOf" srcId="{E71D6767-2AB8-4783-B30A-D5E1F29FD103}" destId="{8A66DF2B-DEC6-4C86-81A3-CDDC59BC6BAB}" srcOrd="2" destOrd="0" presId="urn:microsoft.com/office/officeart/2018/5/layout/IconLeafLabelList"/>
    <dgm:cxn modelId="{13F6503D-735D-49FD-A92A-B8035533E194}" type="presParOf" srcId="{E71D6767-2AB8-4783-B30A-D5E1F29FD103}" destId="{12F3DDC4-840C-4BAC-B2AC-687C24EE7F94}" srcOrd="3" destOrd="0" presId="urn:microsoft.com/office/officeart/2018/5/layout/IconLeafLabelList"/>
    <dgm:cxn modelId="{C161ECF8-C18A-445B-A8AA-D66DA3FF210C}" type="presParOf" srcId="{6631F55D-326B-4977-B4B2-4F11618BFF18}" destId="{1C61A284-CDF3-4F1C-98A5-1B8DA9BF63A8}" srcOrd="3" destOrd="0" presId="urn:microsoft.com/office/officeart/2018/5/layout/IconLeafLabelList"/>
    <dgm:cxn modelId="{2710EFC1-18F1-408D-808D-51340A0AA7A9}" type="presParOf" srcId="{6631F55D-326B-4977-B4B2-4F11618BFF18}" destId="{AFB750B3-7113-46B8-9CC6-B73924AF6798}" srcOrd="4" destOrd="0" presId="urn:microsoft.com/office/officeart/2018/5/layout/IconLeafLabelList"/>
    <dgm:cxn modelId="{637DCAB0-9CCB-41D7-B6D2-DFBD1E891D24}" type="presParOf" srcId="{AFB750B3-7113-46B8-9CC6-B73924AF6798}" destId="{397294AE-AEC1-4542-8CD0-20CEBD79890F}" srcOrd="0" destOrd="0" presId="urn:microsoft.com/office/officeart/2018/5/layout/IconLeafLabelList"/>
    <dgm:cxn modelId="{086C9C76-37D3-4A21-8BF2-16F4109AFAED}" type="presParOf" srcId="{AFB750B3-7113-46B8-9CC6-B73924AF6798}" destId="{0ECE7CCF-D231-4991-80D9-1A364684F2F3}" srcOrd="1" destOrd="0" presId="urn:microsoft.com/office/officeart/2018/5/layout/IconLeafLabelList"/>
    <dgm:cxn modelId="{C9D86D28-40B6-4175-964D-98D53F102565}" type="presParOf" srcId="{AFB750B3-7113-46B8-9CC6-B73924AF6798}" destId="{B7C65F9E-AD6B-46C3-8085-6283A2679727}" srcOrd="2" destOrd="0" presId="urn:microsoft.com/office/officeart/2018/5/layout/IconLeafLabelList"/>
    <dgm:cxn modelId="{92174E9E-66C0-4611-8793-DEC518030EDE}" type="presParOf" srcId="{AFB750B3-7113-46B8-9CC6-B73924AF6798}" destId="{7F77D975-90B6-4A62-806E-095F41E3789E}" srcOrd="3" destOrd="0" presId="urn:microsoft.com/office/officeart/2018/5/layout/IconLeafLabelList"/>
    <dgm:cxn modelId="{A4E04285-81EF-4676-8574-3BAAD9422E0D}" type="presParOf" srcId="{6631F55D-326B-4977-B4B2-4F11618BFF18}" destId="{C8232807-208E-43A9-85E1-F84505FB756F}" srcOrd="5" destOrd="0" presId="urn:microsoft.com/office/officeart/2018/5/layout/IconLeafLabelList"/>
    <dgm:cxn modelId="{5CA6A95C-8CE7-45C3-8AC2-9DD6C329D2C1}" type="presParOf" srcId="{6631F55D-326B-4977-B4B2-4F11618BFF18}" destId="{3CB32026-A77A-4B0B-BC03-CFE1E0413664}" srcOrd="6" destOrd="0" presId="urn:microsoft.com/office/officeart/2018/5/layout/IconLeafLabelList"/>
    <dgm:cxn modelId="{55AA1720-9A2A-4378-AF48-7829F0465F5D}" type="presParOf" srcId="{3CB32026-A77A-4B0B-BC03-CFE1E0413664}" destId="{4461C2E0-59CA-4422-8504-9C0203013E87}" srcOrd="0" destOrd="0" presId="urn:microsoft.com/office/officeart/2018/5/layout/IconLeafLabelList"/>
    <dgm:cxn modelId="{F58C3D21-2D38-44A4-8EE6-7CC7F715823A}" type="presParOf" srcId="{3CB32026-A77A-4B0B-BC03-CFE1E0413664}" destId="{8434DD54-3494-47A1-9DD2-E0AA9F2A6105}" srcOrd="1" destOrd="0" presId="urn:microsoft.com/office/officeart/2018/5/layout/IconLeafLabelList"/>
    <dgm:cxn modelId="{29F7E4E4-4662-4226-B393-769D5500AA19}" type="presParOf" srcId="{3CB32026-A77A-4B0B-BC03-CFE1E0413664}" destId="{D3B7225E-FEF6-498C-8A9A-17F4ABDCFD3E}" srcOrd="2" destOrd="0" presId="urn:microsoft.com/office/officeart/2018/5/layout/IconLeafLabelList"/>
    <dgm:cxn modelId="{8A1E1B57-A903-4A60-8854-762442A696E6}" type="presParOf" srcId="{3CB32026-A77A-4B0B-BC03-CFE1E0413664}" destId="{0B36B74D-782F-492E-970D-D6CD68BE1F98}" srcOrd="3" destOrd="0" presId="urn:microsoft.com/office/officeart/2018/5/layout/IconLeafLabelList"/>
    <dgm:cxn modelId="{964862CA-D3EA-4ED6-A15B-7DF0F891CDA2}" type="presParOf" srcId="{6631F55D-326B-4977-B4B2-4F11618BFF18}" destId="{CBCE1CBA-3BB9-498F-A000-196A968C535B}" srcOrd="7" destOrd="0" presId="urn:microsoft.com/office/officeart/2018/5/layout/IconLeafLabelList"/>
    <dgm:cxn modelId="{A7DCC685-E2B3-4E79-B5CB-4E922FE21C5F}" type="presParOf" srcId="{6631F55D-326B-4977-B4B2-4F11618BFF18}" destId="{BC29BFC3-5F48-48E7-A616-FD86D0FBDF16}" srcOrd="8" destOrd="0" presId="urn:microsoft.com/office/officeart/2018/5/layout/IconLeafLabelList"/>
    <dgm:cxn modelId="{3ECBF566-19F0-4A38-87B6-630C79339094}" type="presParOf" srcId="{BC29BFC3-5F48-48E7-A616-FD86D0FBDF16}" destId="{2FD0926E-1B37-44DF-91EF-530CBF999FC2}" srcOrd="0" destOrd="0" presId="urn:microsoft.com/office/officeart/2018/5/layout/IconLeafLabelList"/>
    <dgm:cxn modelId="{6359F35D-5EEC-44AB-AA02-222A30F33DF4}" type="presParOf" srcId="{BC29BFC3-5F48-48E7-A616-FD86D0FBDF16}" destId="{14C90F8D-F749-4D28-A4C9-6248526DABF4}" srcOrd="1" destOrd="0" presId="urn:microsoft.com/office/officeart/2018/5/layout/IconLeafLabelList"/>
    <dgm:cxn modelId="{14488943-9A57-481D-9F11-1EE1DE273C96}" type="presParOf" srcId="{BC29BFC3-5F48-48E7-A616-FD86D0FBDF16}" destId="{E5129687-35B3-46B2-A399-97CF38C6161C}" srcOrd="2" destOrd="0" presId="urn:microsoft.com/office/officeart/2018/5/layout/IconLeafLabelList"/>
    <dgm:cxn modelId="{9318C12D-61F2-493F-95D8-759273D32001}" type="presParOf" srcId="{BC29BFC3-5F48-48E7-A616-FD86D0FBDF16}" destId="{C58991F1-DB64-440F-949D-FD9355199E2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4EC6E-DD30-4F71-B53D-969D7811B8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42E2FD-E204-4F6C-8B6E-D82FEE3AF84B}">
      <dgm:prSet/>
      <dgm:spPr/>
      <dgm:t>
        <a:bodyPr/>
        <a:lstStyle/>
        <a:p>
          <a:pPr>
            <a:lnSpc>
              <a:spcPct val="100000"/>
            </a:lnSpc>
          </a:pPr>
          <a:r>
            <a:rPr lang="en-US" b="1" dirty="0">
              <a:latin typeface="Times New Roman" panose="02020603050405020304" pitchFamily="18" charset="0"/>
              <a:ea typeface="Trebuchet MS"/>
              <a:cs typeface="Times New Roman" panose="02020603050405020304" pitchFamily="18" charset="0"/>
              <a:sym typeface="Trebuchet MS"/>
            </a:rPr>
            <a:t>Industrial Automation: </a:t>
          </a:r>
          <a:r>
            <a:rPr lang="en-US" dirty="0">
              <a:latin typeface="Times New Roman" panose="02020603050405020304" pitchFamily="18" charset="0"/>
              <a:ea typeface="Trebuchet MS"/>
              <a:cs typeface="Times New Roman" panose="02020603050405020304" pitchFamily="18" charset="0"/>
              <a:sym typeface="Trebuchet MS"/>
            </a:rPr>
            <a:t>Enables remote monitoring and control of machines, improving efficiency and reducing manual intervention.</a:t>
          </a:r>
          <a:endParaRPr lang="en-US" dirty="0"/>
        </a:p>
      </dgm:t>
    </dgm:pt>
    <dgm:pt modelId="{C8F519D2-9354-40FF-896C-D8B73A6A44FA}" type="parTrans" cxnId="{A42F9D2B-9BC3-421F-9D5C-5150556063C4}">
      <dgm:prSet/>
      <dgm:spPr/>
      <dgm:t>
        <a:bodyPr/>
        <a:lstStyle/>
        <a:p>
          <a:endParaRPr lang="en-US"/>
        </a:p>
      </dgm:t>
    </dgm:pt>
    <dgm:pt modelId="{E782702F-0658-4C10-9A25-B1E073179B9B}" type="sibTrans" cxnId="{A42F9D2B-9BC3-421F-9D5C-5150556063C4}">
      <dgm:prSet/>
      <dgm:spPr/>
      <dgm:t>
        <a:bodyPr/>
        <a:lstStyle/>
        <a:p>
          <a:endParaRPr lang="en-US"/>
        </a:p>
      </dgm:t>
    </dgm:pt>
    <dgm:pt modelId="{86B7E5AD-5FC2-4214-9731-12C13DDB2BA0}">
      <dgm:prSet/>
      <dgm:spPr/>
      <dgm:t>
        <a:bodyPr/>
        <a:lstStyle/>
        <a:p>
          <a:pPr>
            <a:lnSpc>
              <a:spcPct val="100000"/>
            </a:lnSpc>
          </a:pPr>
          <a:r>
            <a:rPr lang="en-US" b="1" dirty="0">
              <a:latin typeface="Times New Roman" panose="02020603050405020304" pitchFamily="18" charset="0"/>
              <a:ea typeface="Trebuchet MS"/>
              <a:cs typeface="Times New Roman" panose="02020603050405020304" pitchFamily="18" charset="0"/>
              <a:sym typeface="Trebuchet MS"/>
            </a:rPr>
            <a:t>IoT &amp; Home Automation: </a:t>
          </a:r>
          <a:r>
            <a:rPr lang="en-US" dirty="0">
              <a:latin typeface="Times New Roman" panose="02020603050405020304" pitchFamily="18" charset="0"/>
              <a:ea typeface="Trebuchet MS"/>
              <a:cs typeface="Times New Roman" panose="02020603050405020304" pitchFamily="18" charset="0"/>
              <a:sym typeface="Trebuchet MS"/>
            </a:rPr>
            <a:t>Facilitates wireless control of smart home devices, allowing automation of appliances via mobile apps.</a:t>
          </a:r>
          <a:endParaRPr lang="en-US" dirty="0"/>
        </a:p>
      </dgm:t>
    </dgm:pt>
    <dgm:pt modelId="{C7A72C17-955A-4555-924A-0933C9B59C3A}" type="parTrans" cxnId="{645313E8-5162-416D-A355-31702C4F0B45}">
      <dgm:prSet/>
      <dgm:spPr/>
      <dgm:t>
        <a:bodyPr/>
        <a:lstStyle/>
        <a:p>
          <a:endParaRPr lang="en-US"/>
        </a:p>
      </dgm:t>
    </dgm:pt>
    <dgm:pt modelId="{A2BE93E6-28B4-4C13-B995-82829EFA41F4}" type="sibTrans" cxnId="{645313E8-5162-416D-A355-31702C4F0B45}">
      <dgm:prSet/>
      <dgm:spPr/>
      <dgm:t>
        <a:bodyPr/>
        <a:lstStyle/>
        <a:p>
          <a:endParaRPr lang="en-US"/>
        </a:p>
      </dgm:t>
    </dgm:pt>
    <dgm:pt modelId="{BB6F7EFA-5445-4825-8690-4020FF4E4C36}">
      <dgm:prSet/>
      <dgm:spPr/>
      <dgm:t>
        <a:bodyPr/>
        <a:lstStyle/>
        <a:p>
          <a:pPr>
            <a:lnSpc>
              <a:spcPct val="100000"/>
            </a:lnSpc>
            <a:buClr>
              <a:srgbClr val="0070C0"/>
            </a:buClr>
            <a:buSzPts val="1400"/>
            <a:buNone/>
          </a:pPr>
          <a:r>
            <a:rPr lang="en-US" b="1" dirty="0">
              <a:latin typeface="Times New Roman" panose="02020603050405020304" pitchFamily="18" charset="0"/>
              <a:ea typeface="Trebuchet MS"/>
              <a:cs typeface="Times New Roman" panose="02020603050405020304" pitchFamily="18" charset="0"/>
              <a:sym typeface="Trebuchet MS"/>
            </a:rPr>
            <a:t>Robotics &amp; Remote Control: </a:t>
          </a:r>
          <a:r>
            <a:rPr lang="en-US" dirty="0">
              <a:latin typeface="Times New Roman" panose="02020603050405020304" pitchFamily="18" charset="0"/>
              <a:ea typeface="Trebuchet MS"/>
              <a:cs typeface="Times New Roman" panose="02020603050405020304" pitchFamily="18" charset="0"/>
              <a:sym typeface="Trebuchet MS"/>
            </a:rPr>
            <a:t>Supports wireless communication for robot navigation, making remote operation and data exchange seamless.</a:t>
          </a:r>
          <a:endParaRPr lang="en-US" dirty="0"/>
        </a:p>
      </dgm:t>
    </dgm:pt>
    <dgm:pt modelId="{7B98ECB1-54B0-486A-94D7-307D8533901D}" type="parTrans" cxnId="{91CF5EA8-3D88-4A16-A271-C4D4FD3DBB02}">
      <dgm:prSet/>
      <dgm:spPr/>
      <dgm:t>
        <a:bodyPr/>
        <a:lstStyle/>
        <a:p>
          <a:endParaRPr lang="en-US"/>
        </a:p>
      </dgm:t>
    </dgm:pt>
    <dgm:pt modelId="{D90AA0E9-1E7E-4A8A-B913-1F7E80F9D6E6}" type="sibTrans" cxnId="{91CF5EA8-3D88-4A16-A271-C4D4FD3DBB02}">
      <dgm:prSet/>
      <dgm:spPr/>
      <dgm:t>
        <a:bodyPr/>
        <a:lstStyle/>
        <a:p>
          <a:endParaRPr lang="en-US"/>
        </a:p>
      </dgm:t>
    </dgm:pt>
    <dgm:pt modelId="{96B230F7-1FCC-4635-AF88-44AB5E4E0BB8}">
      <dgm:prSet/>
      <dgm:spPr/>
      <dgm:t>
        <a:bodyPr/>
        <a:lstStyle/>
        <a:p>
          <a:pPr>
            <a:lnSpc>
              <a:spcPct val="100000"/>
            </a:lnSpc>
          </a:pPr>
          <a:r>
            <a:rPr lang="en-US" b="1" dirty="0">
              <a:latin typeface="Times New Roman" panose="02020603050405020304" pitchFamily="18" charset="0"/>
              <a:ea typeface="Trebuchet MS"/>
              <a:cs typeface="Times New Roman" panose="02020603050405020304" pitchFamily="18" charset="0"/>
              <a:sym typeface="Trebuchet MS"/>
            </a:rPr>
            <a:t>Healthcare &amp; Wearable Devices: </a:t>
          </a:r>
          <a:r>
            <a:rPr lang="en-US" dirty="0">
              <a:latin typeface="Times New Roman" panose="02020603050405020304" pitchFamily="18" charset="0"/>
              <a:ea typeface="Trebuchet MS"/>
              <a:cs typeface="Times New Roman" panose="02020603050405020304" pitchFamily="18" charset="0"/>
              <a:sym typeface="Trebuchet MS"/>
            </a:rPr>
            <a:t>Used in smart healthcare systems for wireless patient monitoring and health tracking through Bluetooth-enabled devices.</a:t>
          </a:r>
          <a:endParaRPr lang="en-US" dirty="0"/>
        </a:p>
      </dgm:t>
    </dgm:pt>
    <dgm:pt modelId="{32498740-CBD4-4937-95BF-E4CD352FF02F}" type="parTrans" cxnId="{E726ABD1-2CFF-4A3D-AF6A-54B107B04805}">
      <dgm:prSet/>
      <dgm:spPr/>
      <dgm:t>
        <a:bodyPr/>
        <a:lstStyle/>
        <a:p>
          <a:endParaRPr lang="en-US"/>
        </a:p>
      </dgm:t>
    </dgm:pt>
    <dgm:pt modelId="{F9E0C227-8CA8-4591-B0BB-68C2054E292D}" type="sibTrans" cxnId="{E726ABD1-2CFF-4A3D-AF6A-54B107B04805}">
      <dgm:prSet/>
      <dgm:spPr/>
      <dgm:t>
        <a:bodyPr/>
        <a:lstStyle/>
        <a:p>
          <a:endParaRPr lang="en-US"/>
        </a:p>
      </dgm:t>
    </dgm:pt>
    <dgm:pt modelId="{AACD00D6-44B6-4B28-B27D-62A41444366B}" type="pres">
      <dgm:prSet presAssocID="{7304EC6E-DD30-4F71-B53D-969D7811B898}" presName="root" presStyleCnt="0">
        <dgm:presLayoutVars>
          <dgm:dir/>
          <dgm:resizeHandles val="exact"/>
        </dgm:presLayoutVars>
      </dgm:prSet>
      <dgm:spPr/>
    </dgm:pt>
    <dgm:pt modelId="{EE34AD89-A7FF-4C54-BA6B-B75AE0C3FB9A}" type="pres">
      <dgm:prSet presAssocID="{3F42E2FD-E204-4F6C-8B6E-D82FEE3AF84B}" presName="compNode" presStyleCnt="0"/>
      <dgm:spPr/>
    </dgm:pt>
    <dgm:pt modelId="{FCC6C357-E83B-412B-98B7-D8BAF118029E}" type="pres">
      <dgm:prSet presAssocID="{3F42E2FD-E204-4F6C-8B6E-D82FEE3AF84B}" presName="bgRect" presStyleLbl="bgShp" presStyleIdx="0" presStyleCnt="4"/>
      <dgm:spPr/>
    </dgm:pt>
    <dgm:pt modelId="{3BCE7B48-0B56-4743-B515-44A8964A70BF}" type="pres">
      <dgm:prSet presAssocID="{3F42E2FD-E204-4F6C-8B6E-D82FEE3AF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EA11709B-B41C-4524-AB89-B2A594C67A69}" type="pres">
      <dgm:prSet presAssocID="{3F42E2FD-E204-4F6C-8B6E-D82FEE3AF84B}" presName="spaceRect" presStyleCnt="0"/>
      <dgm:spPr/>
    </dgm:pt>
    <dgm:pt modelId="{8233C93E-BC14-41BE-AB2E-DFB32E3A1EF5}" type="pres">
      <dgm:prSet presAssocID="{3F42E2FD-E204-4F6C-8B6E-D82FEE3AF84B}" presName="parTx" presStyleLbl="revTx" presStyleIdx="0" presStyleCnt="4">
        <dgm:presLayoutVars>
          <dgm:chMax val="0"/>
          <dgm:chPref val="0"/>
        </dgm:presLayoutVars>
      </dgm:prSet>
      <dgm:spPr/>
    </dgm:pt>
    <dgm:pt modelId="{B36B2650-6F75-4409-8574-3A8B6395A247}" type="pres">
      <dgm:prSet presAssocID="{E782702F-0658-4C10-9A25-B1E073179B9B}" presName="sibTrans" presStyleCnt="0"/>
      <dgm:spPr/>
    </dgm:pt>
    <dgm:pt modelId="{E18FB916-76F6-4529-B630-5D99CBE5CF81}" type="pres">
      <dgm:prSet presAssocID="{86B7E5AD-5FC2-4214-9731-12C13DDB2BA0}" presName="compNode" presStyleCnt="0"/>
      <dgm:spPr/>
    </dgm:pt>
    <dgm:pt modelId="{C9955335-4DCC-43A0-9B24-B23E1B1B788B}" type="pres">
      <dgm:prSet presAssocID="{86B7E5AD-5FC2-4214-9731-12C13DDB2BA0}" presName="bgRect" presStyleLbl="bgShp" presStyleIdx="1" presStyleCnt="4"/>
      <dgm:spPr/>
    </dgm:pt>
    <dgm:pt modelId="{2C7D4CAF-62BB-4548-B2DB-4F41D1D3D7E9}" type="pres">
      <dgm:prSet presAssocID="{86B7E5AD-5FC2-4214-9731-12C13DDB2B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4D521F4-3CA5-4A57-8A00-F4FD2120558F}" type="pres">
      <dgm:prSet presAssocID="{86B7E5AD-5FC2-4214-9731-12C13DDB2BA0}" presName="spaceRect" presStyleCnt="0"/>
      <dgm:spPr/>
    </dgm:pt>
    <dgm:pt modelId="{7F1A378A-3565-4F71-AE74-4D9BAAAB4F8E}" type="pres">
      <dgm:prSet presAssocID="{86B7E5AD-5FC2-4214-9731-12C13DDB2BA0}" presName="parTx" presStyleLbl="revTx" presStyleIdx="1" presStyleCnt="4">
        <dgm:presLayoutVars>
          <dgm:chMax val="0"/>
          <dgm:chPref val="0"/>
        </dgm:presLayoutVars>
      </dgm:prSet>
      <dgm:spPr/>
    </dgm:pt>
    <dgm:pt modelId="{D050AF6B-6BEB-42AF-B3F0-2B1056468CE3}" type="pres">
      <dgm:prSet presAssocID="{A2BE93E6-28B4-4C13-B995-82829EFA41F4}" presName="sibTrans" presStyleCnt="0"/>
      <dgm:spPr/>
    </dgm:pt>
    <dgm:pt modelId="{9D423AAD-0E7E-4B72-8C58-202F6A4F550F}" type="pres">
      <dgm:prSet presAssocID="{BB6F7EFA-5445-4825-8690-4020FF4E4C36}" presName="compNode" presStyleCnt="0"/>
      <dgm:spPr/>
    </dgm:pt>
    <dgm:pt modelId="{29E8371E-843A-4502-9217-6883B20423D9}" type="pres">
      <dgm:prSet presAssocID="{BB6F7EFA-5445-4825-8690-4020FF4E4C36}" presName="bgRect" presStyleLbl="bgShp" presStyleIdx="2" presStyleCnt="4"/>
      <dgm:spPr/>
    </dgm:pt>
    <dgm:pt modelId="{8B723C8C-F172-4BEF-A0DE-ABA70295DEC5}" type="pres">
      <dgm:prSet presAssocID="{BB6F7EFA-5445-4825-8690-4020FF4E4C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etlight"/>
        </a:ext>
      </dgm:extLst>
    </dgm:pt>
    <dgm:pt modelId="{A2601B2E-8622-4B18-A3DA-D9E13CE9E2C6}" type="pres">
      <dgm:prSet presAssocID="{BB6F7EFA-5445-4825-8690-4020FF4E4C36}" presName="spaceRect" presStyleCnt="0"/>
      <dgm:spPr/>
    </dgm:pt>
    <dgm:pt modelId="{61B0102D-3756-4DE8-AA93-EBD27F1FFE36}" type="pres">
      <dgm:prSet presAssocID="{BB6F7EFA-5445-4825-8690-4020FF4E4C36}" presName="parTx" presStyleLbl="revTx" presStyleIdx="2" presStyleCnt="4">
        <dgm:presLayoutVars>
          <dgm:chMax val="0"/>
          <dgm:chPref val="0"/>
        </dgm:presLayoutVars>
      </dgm:prSet>
      <dgm:spPr/>
    </dgm:pt>
    <dgm:pt modelId="{0C22D527-61B3-4DEC-9E41-38D910C740EF}" type="pres">
      <dgm:prSet presAssocID="{D90AA0E9-1E7E-4A8A-B913-1F7E80F9D6E6}" presName="sibTrans" presStyleCnt="0"/>
      <dgm:spPr/>
    </dgm:pt>
    <dgm:pt modelId="{946374F3-CEF9-44BF-B84E-470D9817138E}" type="pres">
      <dgm:prSet presAssocID="{96B230F7-1FCC-4635-AF88-44AB5E4E0BB8}" presName="compNode" presStyleCnt="0"/>
      <dgm:spPr/>
    </dgm:pt>
    <dgm:pt modelId="{4EC9B79C-BB2F-4BD2-92EB-18F8831AC2D1}" type="pres">
      <dgm:prSet presAssocID="{96B230F7-1FCC-4635-AF88-44AB5E4E0BB8}" presName="bgRect" presStyleLbl="bgShp" presStyleIdx="3" presStyleCnt="4"/>
      <dgm:spPr/>
    </dgm:pt>
    <dgm:pt modelId="{C0628280-4A16-490C-9458-D478540ADE76}" type="pres">
      <dgm:prSet presAssocID="{96B230F7-1FCC-4635-AF88-44AB5E4E0BB8}" presName="iconRect" presStyleLbl="node1" presStyleIdx="3" presStyleCnt="4" custLinFactNeighborX="-5593" custLinFactNeighborY="1333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ustainability"/>
        </a:ext>
      </dgm:extLst>
    </dgm:pt>
    <dgm:pt modelId="{39EF2747-1230-42E7-A088-2D9715A44901}" type="pres">
      <dgm:prSet presAssocID="{96B230F7-1FCC-4635-AF88-44AB5E4E0BB8}" presName="spaceRect" presStyleCnt="0"/>
      <dgm:spPr/>
    </dgm:pt>
    <dgm:pt modelId="{672E19F2-F239-47CF-AC55-DEB51508E869}" type="pres">
      <dgm:prSet presAssocID="{96B230F7-1FCC-4635-AF88-44AB5E4E0BB8}" presName="parTx" presStyleLbl="revTx" presStyleIdx="3" presStyleCnt="4">
        <dgm:presLayoutVars>
          <dgm:chMax val="0"/>
          <dgm:chPref val="0"/>
        </dgm:presLayoutVars>
      </dgm:prSet>
      <dgm:spPr/>
    </dgm:pt>
  </dgm:ptLst>
  <dgm:cxnLst>
    <dgm:cxn modelId="{A42F9D2B-9BC3-421F-9D5C-5150556063C4}" srcId="{7304EC6E-DD30-4F71-B53D-969D7811B898}" destId="{3F42E2FD-E204-4F6C-8B6E-D82FEE3AF84B}" srcOrd="0" destOrd="0" parTransId="{C8F519D2-9354-40FF-896C-D8B73A6A44FA}" sibTransId="{E782702F-0658-4C10-9A25-B1E073179B9B}"/>
    <dgm:cxn modelId="{8AC7F95E-6506-42E8-8C8A-405302A91F7B}" type="presOf" srcId="{BB6F7EFA-5445-4825-8690-4020FF4E4C36}" destId="{61B0102D-3756-4DE8-AA93-EBD27F1FFE36}" srcOrd="0" destOrd="0" presId="urn:microsoft.com/office/officeart/2018/2/layout/IconVerticalSolidList"/>
    <dgm:cxn modelId="{6C648554-7A9B-4D0F-B03F-410EEB73527A}" type="presOf" srcId="{96B230F7-1FCC-4635-AF88-44AB5E4E0BB8}" destId="{672E19F2-F239-47CF-AC55-DEB51508E869}" srcOrd="0" destOrd="0" presId="urn:microsoft.com/office/officeart/2018/2/layout/IconVerticalSolidList"/>
    <dgm:cxn modelId="{91CF5EA8-3D88-4A16-A271-C4D4FD3DBB02}" srcId="{7304EC6E-DD30-4F71-B53D-969D7811B898}" destId="{BB6F7EFA-5445-4825-8690-4020FF4E4C36}" srcOrd="2" destOrd="0" parTransId="{7B98ECB1-54B0-486A-94D7-307D8533901D}" sibTransId="{D90AA0E9-1E7E-4A8A-B913-1F7E80F9D6E6}"/>
    <dgm:cxn modelId="{C148F6BA-C859-4BA7-A8C6-5B8451D28C64}" type="presOf" srcId="{3F42E2FD-E204-4F6C-8B6E-D82FEE3AF84B}" destId="{8233C93E-BC14-41BE-AB2E-DFB32E3A1EF5}" srcOrd="0" destOrd="0" presId="urn:microsoft.com/office/officeart/2018/2/layout/IconVerticalSolidList"/>
    <dgm:cxn modelId="{E726ABD1-2CFF-4A3D-AF6A-54B107B04805}" srcId="{7304EC6E-DD30-4F71-B53D-969D7811B898}" destId="{96B230F7-1FCC-4635-AF88-44AB5E4E0BB8}" srcOrd="3" destOrd="0" parTransId="{32498740-CBD4-4937-95BF-E4CD352FF02F}" sibTransId="{F9E0C227-8CA8-4591-B0BB-68C2054E292D}"/>
    <dgm:cxn modelId="{645313E8-5162-416D-A355-31702C4F0B45}" srcId="{7304EC6E-DD30-4F71-B53D-969D7811B898}" destId="{86B7E5AD-5FC2-4214-9731-12C13DDB2BA0}" srcOrd="1" destOrd="0" parTransId="{C7A72C17-955A-4555-924A-0933C9B59C3A}" sibTransId="{A2BE93E6-28B4-4C13-B995-82829EFA41F4}"/>
    <dgm:cxn modelId="{020D3EF5-ED14-4E87-9201-D607D16B1A64}" type="presOf" srcId="{7304EC6E-DD30-4F71-B53D-969D7811B898}" destId="{AACD00D6-44B6-4B28-B27D-62A41444366B}" srcOrd="0" destOrd="0" presId="urn:microsoft.com/office/officeart/2018/2/layout/IconVerticalSolidList"/>
    <dgm:cxn modelId="{9A7A9EFC-A167-4402-9EAF-137DCAE524BC}" type="presOf" srcId="{86B7E5AD-5FC2-4214-9731-12C13DDB2BA0}" destId="{7F1A378A-3565-4F71-AE74-4D9BAAAB4F8E}" srcOrd="0" destOrd="0" presId="urn:microsoft.com/office/officeart/2018/2/layout/IconVerticalSolidList"/>
    <dgm:cxn modelId="{B050619E-9DF7-49E6-AF63-D3B5F2B618AD}" type="presParOf" srcId="{AACD00D6-44B6-4B28-B27D-62A41444366B}" destId="{EE34AD89-A7FF-4C54-BA6B-B75AE0C3FB9A}" srcOrd="0" destOrd="0" presId="urn:microsoft.com/office/officeart/2018/2/layout/IconVerticalSolidList"/>
    <dgm:cxn modelId="{1782F2A2-EC07-4BD6-9171-2523B2E81A35}" type="presParOf" srcId="{EE34AD89-A7FF-4C54-BA6B-B75AE0C3FB9A}" destId="{FCC6C357-E83B-412B-98B7-D8BAF118029E}" srcOrd="0" destOrd="0" presId="urn:microsoft.com/office/officeart/2018/2/layout/IconVerticalSolidList"/>
    <dgm:cxn modelId="{8D6D3F80-9403-4C75-8FB8-87206308F0C1}" type="presParOf" srcId="{EE34AD89-A7FF-4C54-BA6B-B75AE0C3FB9A}" destId="{3BCE7B48-0B56-4743-B515-44A8964A70BF}" srcOrd="1" destOrd="0" presId="urn:microsoft.com/office/officeart/2018/2/layout/IconVerticalSolidList"/>
    <dgm:cxn modelId="{423A1820-4231-432B-9452-D50BFC0E64B8}" type="presParOf" srcId="{EE34AD89-A7FF-4C54-BA6B-B75AE0C3FB9A}" destId="{EA11709B-B41C-4524-AB89-B2A594C67A69}" srcOrd="2" destOrd="0" presId="urn:microsoft.com/office/officeart/2018/2/layout/IconVerticalSolidList"/>
    <dgm:cxn modelId="{5620F9B0-803A-4244-B55F-137120B911C3}" type="presParOf" srcId="{EE34AD89-A7FF-4C54-BA6B-B75AE0C3FB9A}" destId="{8233C93E-BC14-41BE-AB2E-DFB32E3A1EF5}" srcOrd="3" destOrd="0" presId="urn:microsoft.com/office/officeart/2018/2/layout/IconVerticalSolidList"/>
    <dgm:cxn modelId="{76B909EF-3D6C-4142-A64E-16B6DF99D105}" type="presParOf" srcId="{AACD00D6-44B6-4B28-B27D-62A41444366B}" destId="{B36B2650-6F75-4409-8574-3A8B6395A247}" srcOrd="1" destOrd="0" presId="urn:microsoft.com/office/officeart/2018/2/layout/IconVerticalSolidList"/>
    <dgm:cxn modelId="{12A01C08-9D71-4BE9-A126-9D1F7A84C67C}" type="presParOf" srcId="{AACD00D6-44B6-4B28-B27D-62A41444366B}" destId="{E18FB916-76F6-4529-B630-5D99CBE5CF81}" srcOrd="2" destOrd="0" presId="urn:microsoft.com/office/officeart/2018/2/layout/IconVerticalSolidList"/>
    <dgm:cxn modelId="{D9351738-73F8-4CD3-9ED2-87ADBEA00FF4}" type="presParOf" srcId="{E18FB916-76F6-4529-B630-5D99CBE5CF81}" destId="{C9955335-4DCC-43A0-9B24-B23E1B1B788B}" srcOrd="0" destOrd="0" presId="urn:microsoft.com/office/officeart/2018/2/layout/IconVerticalSolidList"/>
    <dgm:cxn modelId="{AA2197C4-DD50-4A32-B1B7-01ABAB0C4A84}" type="presParOf" srcId="{E18FB916-76F6-4529-B630-5D99CBE5CF81}" destId="{2C7D4CAF-62BB-4548-B2DB-4F41D1D3D7E9}" srcOrd="1" destOrd="0" presId="urn:microsoft.com/office/officeart/2018/2/layout/IconVerticalSolidList"/>
    <dgm:cxn modelId="{71724FA1-9016-4277-A2B1-65451AA64DC4}" type="presParOf" srcId="{E18FB916-76F6-4529-B630-5D99CBE5CF81}" destId="{94D521F4-3CA5-4A57-8A00-F4FD2120558F}" srcOrd="2" destOrd="0" presId="urn:microsoft.com/office/officeart/2018/2/layout/IconVerticalSolidList"/>
    <dgm:cxn modelId="{2D373DCC-5CBD-48A4-97C6-7DDDCB5D1FA8}" type="presParOf" srcId="{E18FB916-76F6-4529-B630-5D99CBE5CF81}" destId="{7F1A378A-3565-4F71-AE74-4D9BAAAB4F8E}" srcOrd="3" destOrd="0" presId="urn:microsoft.com/office/officeart/2018/2/layout/IconVerticalSolidList"/>
    <dgm:cxn modelId="{6E4BFC77-CEAC-4906-8FE0-39FCFAF84F2F}" type="presParOf" srcId="{AACD00D6-44B6-4B28-B27D-62A41444366B}" destId="{D050AF6B-6BEB-42AF-B3F0-2B1056468CE3}" srcOrd="3" destOrd="0" presId="urn:microsoft.com/office/officeart/2018/2/layout/IconVerticalSolidList"/>
    <dgm:cxn modelId="{AB431E1C-74D7-49D5-904D-62A0EC2BC753}" type="presParOf" srcId="{AACD00D6-44B6-4B28-B27D-62A41444366B}" destId="{9D423AAD-0E7E-4B72-8C58-202F6A4F550F}" srcOrd="4" destOrd="0" presId="urn:microsoft.com/office/officeart/2018/2/layout/IconVerticalSolidList"/>
    <dgm:cxn modelId="{E1893FEA-E234-441D-9E4F-1F07F295D371}" type="presParOf" srcId="{9D423AAD-0E7E-4B72-8C58-202F6A4F550F}" destId="{29E8371E-843A-4502-9217-6883B20423D9}" srcOrd="0" destOrd="0" presId="urn:microsoft.com/office/officeart/2018/2/layout/IconVerticalSolidList"/>
    <dgm:cxn modelId="{40EB76E7-720C-4FE8-BE04-1D255BF54EBC}" type="presParOf" srcId="{9D423AAD-0E7E-4B72-8C58-202F6A4F550F}" destId="{8B723C8C-F172-4BEF-A0DE-ABA70295DEC5}" srcOrd="1" destOrd="0" presId="urn:microsoft.com/office/officeart/2018/2/layout/IconVerticalSolidList"/>
    <dgm:cxn modelId="{FCB6743A-4694-463B-9693-4A2766D66126}" type="presParOf" srcId="{9D423AAD-0E7E-4B72-8C58-202F6A4F550F}" destId="{A2601B2E-8622-4B18-A3DA-D9E13CE9E2C6}" srcOrd="2" destOrd="0" presId="urn:microsoft.com/office/officeart/2018/2/layout/IconVerticalSolidList"/>
    <dgm:cxn modelId="{D71C5FF6-8E96-46AC-8748-64EB71B432B0}" type="presParOf" srcId="{9D423AAD-0E7E-4B72-8C58-202F6A4F550F}" destId="{61B0102D-3756-4DE8-AA93-EBD27F1FFE36}" srcOrd="3" destOrd="0" presId="urn:microsoft.com/office/officeart/2018/2/layout/IconVerticalSolidList"/>
    <dgm:cxn modelId="{3E36B469-FF4D-443D-B2A8-6A8B10CCCACB}" type="presParOf" srcId="{AACD00D6-44B6-4B28-B27D-62A41444366B}" destId="{0C22D527-61B3-4DEC-9E41-38D910C740EF}" srcOrd="5" destOrd="0" presId="urn:microsoft.com/office/officeart/2018/2/layout/IconVerticalSolidList"/>
    <dgm:cxn modelId="{684F58E2-5C60-4929-9928-28E4E7694550}" type="presParOf" srcId="{AACD00D6-44B6-4B28-B27D-62A41444366B}" destId="{946374F3-CEF9-44BF-B84E-470D9817138E}" srcOrd="6" destOrd="0" presId="urn:microsoft.com/office/officeart/2018/2/layout/IconVerticalSolidList"/>
    <dgm:cxn modelId="{F9236534-3261-4CAF-95C1-DC061977C5BB}" type="presParOf" srcId="{946374F3-CEF9-44BF-B84E-470D9817138E}" destId="{4EC9B79C-BB2F-4BD2-92EB-18F8831AC2D1}" srcOrd="0" destOrd="0" presId="urn:microsoft.com/office/officeart/2018/2/layout/IconVerticalSolidList"/>
    <dgm:cxn modelId="{52B73CFE-8C49-44E2-B4E1-EF400BAD5572}" type="presParOf" srcId="{946374F3-CEF9-44BF-B84E-470D9817138E}" destId="{C0628280-4A16-490C-9458-D478540ADE76}" srcOrd="1" destOrd="0" presId="urn:microsoft.com/office/officeart/2018/2/layout/IconVerticalSolidList"/>
    <dgm:cxn modelId="{02275AC4-E70D-4F94-807C-50E6ED61C56F}" type="presParOf" srcId="{946374F3-CEF9-44BF-B84E-470D9817138E}" destId="{39EF2747-1230-42E7-A088-2D9715A44901}" srcOrd="2" destOrd="0" presId="urn:microsoft.com/office/officeart/2018/2/layout/IconVerticalSolidList"/>
    <dgm:cxn modelId="{5332898E-6F2A-441E-9888-D8A856B4CEC9}" type="presParOf" srcId="{946374F3-CEF9-44BF-B84E-470D9817138E}" destId="{672E19F2-F239-47CF-AC55-DEB51508E8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4EC6E-DD30-4F71-B53D-969D7811B8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42E2FD-E204-4F6C-8B6E-D82FEE3AF84B}">
      <dgm:prSet custT="1"/>
      <dgm:spPr/>
      <dgm:t>
        <a:bodyPr/>
        <a:lstStyle/>
        <a:p>
          <a:pPr>
            <a:lnSpc>
              <a:spcPct val="100000"/>
            </a:lnSpc>
          </a:pPr>
          <a:r>
            <a:rPr lang="en-US" sz="1400" b="1" i="0" u="none" strike="noStrike" cap="none" dirty="0">
              <a:latin typeface="Times New Roman" panose="02020603050405020304" pitchFamily="18" charset="0"/>
              <a:cs typeface="Times New Roman" panose="02020603050405020304" pitchFamily="18" charset="0"/>
              <a:sym typeface="Trebuchet MS"/>
            </a:rPr>
            <a:t>SMS-based Communication: </a:t>
          </a:r>
          <a:r>
            <a:rPr lang="en-US" sz="1400" b="0" i="0" u="none" strike="noStrike" cap="none" dirty="0">
              <a:latin typeface="Times New Roman" panose="02020603050405020304" pitchFamily="18" charset="0"/>
              <a:cs typeface="Times New Roman" panose="02020603050405020304" pitchFamily="18" charset="0"/>
              <a:sym typeface="Trebuchet MS"/>
            </a:rPr>
            <a:t>Send SMS alerts, control devices remotely, or create alert systems for emergencies.</a:t>
          </a:r>
          <a:endParaRPr lang="en-US" sz="1400" dirty="0"/>
        </a:p>
      </dgm:t>
    </dgm:pt>
    <dgm:pt modelId="{C8F519D2-9354-40FF-896C-D8B73A6A44FA}" type="parTrans" cxnId="{A42F9D2B-9BC3-421F-9D5C-5150556063C4}">
      <dgm:prSet/>
      <dgm:spPr/>
      <dgm:t>
        <a:bodyPr/>
        <a:lstStyle/>
        <a:p>
          <a:endParaRPr lang="en-US"/>
        </a:p>
      </dgm:t>
    </dgm:pt>
    <dgm:pt modelId="{E782702F-0658-4C10-9A25-B1E073179B9B}" type="sibTrans" cxnId="{A42F9D2B-9BC3-421F-9D5C-5150556063C4}">
      <dgm:prSet/>
      <dgm:spPr/>
      <dgm:t>
        <a:bodyPr/>
        <a:lstStyle/>
        <a:p>
          <a:endParaRPr lang="en-US"/>
        </a:p>
      </dgm:t>
    </dgm:pt>
    <dgm:pt modelId="{86B7E5AD-5FC2-4214-9731-12C13DDB2BA0}">
      <dgm:prSet custT="1"/>
      <dgm:spPr/>
      <dgm:t>
        <a:bodyPr/>
        <a:lstStyle/>
        <a:p>
          <a:pPr>
            <a:lnSpc>
              <a:spcPct val="100000"/>
            </a:lnSpc>
          </a:pPr>
          <a:r>
            <a:rPr lang="en-US" sz="1400" b="1" i="0" u="none" strike="noStrike" cap="none" dirty="0">
              <a:latin typeface="Times New Roman" panose="02020603050405020304" pitchFamily="18" charset="0"/>
              <a:cs typeface="Times New Roman" panose="02020603050405020304" pitchFamily="18" charset="0"/>
              <a:sym typeface="Trebuchet MS"/>
            </a:rPr>
            <a:t>Voice Communication: </a:t>
          </a:r>
          <a:r>
            <a:rPr lang="en-US" sz="1400" b="0" i="0" u="none" strike="noStrike" cap="none" dirty="0">
              <a:latin typeface="Times New Roman" panose="02020603050405020304" pitchFamily="18" charset="0"/>
              <a:cs typeface="Times New Roman" panose="02020603050405020304" pitchFamily="18" charset="0"/>
              <a:sym typeface="Trebuchet MS"/>
            </a:rPr>
            <a:t>Enable voice calls or intercom systems.</a:t>
          </a:r>
          <a:endParaRPr lang="en-US" sz="1400" dirty="0"/>
        </a:p>
      </dgm:t>
    </dgm:pt>
    <dgm:pt modelId="{C7A72C17-955A-4555-924A-0933C9B59C3A}" type="parTrans" cxnId="{645313E8-5162-416D-A355-31702C4F0B45}">
      <dgm:prSet/>
      <dgm:spPr/>
      <dgm:t>
        <a:bodyPr/>
        <a:lstStyle/>
        <a:p>
          <a:endParaRPr lang="en-US"/>
        </a:p>
      </dgm:t>
    </dgm:pt>
    <dgm:pt modelId="{A2BE93E6-28B4-4C13-B995-82829EFA41F4}" type="sibTrans" cxnId="{645313E8-5162-416D-A355-31702C4F0B45}">
      <dgm:prSet/>
      <dgm:spPr/>
      <dgm:t>
        <a:bodyPr/>
        <a:lstStyle/>
        <a:p>
          <a:endParaRPr lang="en-US"/>
        </a:p>
      </dgm:t>
    </dgm:pt>
    <dgm:pt modelId="{BB6F7EFA-5445-4825-8690-4020FF4E4C36}">
      <dgm:prSet custT="1"/>
      <dgm:spPr/>
      <dgm:t>
        <a:bodyPr/>
        <a:lstStyle/>
        <a:p>
          <a:pPr>
            <a:lnSpc>
              <a:spcPct val="100000"/>
            </a:lnSpc>
            <a:buClr>
              <a:srgbClr val="0070C0"/>
            </a:buClr>
            <a:buSzPts val="1400"/>
            <a:buNone/>
          </a:pPr>
          <a:r>
            <a:rPr lang="en-US" sz="1400" b="1" i="0" u="none" strike="noStrike" cap="none" dirty="0">
              <a:latin typeface="Times New Roman" panose="02020603050405020304" pitchFamily="18" charset="0"/>
              <a:cs typeface="Times New Roman" panose="02020603050405020304" pitchFamily="18" charset="0"/>
              <a:sym typeface="Trebuchet MS"/>
            </a:rPr>
            <a:t>GPRS Data Communication: </a:t>
          </a:r>
          <a:r>
            <a:rPr lang="en-US" sz="1400" b="0" i="0" u="none" strike="noStrike" cap="none" dirty="0">
              <a:latin typeface="Times New Roman" panose="02020603050405020304" pitchFamily="18" charset="0"/>
              <a:cs typeface="Times New Roman" panose="02020603050405020304" pitchFamily="18" charset="0"/>
              <a:sym typeface="Trebuchet MS"/>
            </a:rPr>
            <a:t>Provide internet access, send data from sensors, or enable GPS tracking.</a:t>
          </a:r>
          <a:endParaRPr lang="en-US" sz="1400" dirty="0"/>
        </a:p>
      </dgm:t>
    </dgm:pt>
    <dgm:pt modelId="{7B98ECB1-54B0-486A-94D7-307D8533901D}" type="parTrans" cxnId="{91CF5EA8-3D88-4A16-A271-C4D4FD3DBB02}">
      <dgm:prSet/>
      <dgm:spPr/>
      <dgm:t>
        <a:bodyPr/>
        <a:lstStyle/>
        <a:p>
          <a:endParaRPr lang="en-US"/>
        </a:p>
      </dgm:t>
    </dgm:pt>
    <dgm:pt modelId="{D90AA0E9-1E7E-4A8A-B913-1F7E80F9D6E6}" type="sibTrans" cxnId="{91CF5EA8-3D88-4A16-A271-C4D4FD3DBB02}">
      <dgm:prSet/>
      <dgm:spPr/>
      <dgm:t>
        <a:bodyPr/>
        <a:lstStyle/>
        <a:p>
          <a:endParaRPr lang="en-US"/>
        </a:p>
      </dgm:t>
    </dgm:pt>
    <dgm:pt modelId="{96B230F7-1FCC-4635-AF88-44AB5E4E0BB8}">
      <dgm:prSet custT="1"/>
      <dgm:spPr/>
      <dgm:t>
        <a:bodyPr/>
        <a:lstStyle/>
        <a:p>
          <a:pPr>
            <a:lnSpc>
              <a:spcPct val="100000"/>
            </a:lnSpc>
          </a:pPr>
          <a:r>
            <a:rPr lang="en-US" sz="1400" b="1" i="0" u="none" strike="noStrike" cap="none" dirty="0">
              <a:latin typeface="Times New Roman" panose="02020603050405020304" pitchFamily="18" charset="0"/>
              <a:cs typeface="Times New Roman" panose="02020603050405020304" pitchFamily="18" charset="0"/>
              <a:sym typeface="Trebuchet MS"/>
            </a:rPr>
            <a:t>IoT Projects: </a:t>
          </a:r>
          <a:r>
            <a:rPr lang="en-US" sz="1400" b="0" i="0" u="none" strike="noStrike" cap="none" dirty="0">
              <a:latin typeface="Times New Roman" panose="02020603050405020304" pitchFamily="18" charset="0"/>
              <a:cs typeface="Times New Roman" panose="02020603050405020304" pitchFamily="18" charset="0"/>
              <a:sym typeface="Trebuchet MS"/>
            </a:rPr>
            <a:t>Used in remote IoT devices for monitoring and automation, such as in agriculture or smart home systems</a:t>
          </a:r>
          <a:endParaRPr lang="en-US" sz="1400" dirty="0"/>
        </a:p>
      </dgm:t>
    </dgm:pt>
    <dgm:pt modelId="{32498740-CBD4-4937-95BF-E4CD352FF02F}" type="parTrans" cxnId="{E726ABD1-2CFF-4A3D-AF6A-54B107B04805}">
      <dgm:prSet/>
      <dgm:spPr/>
      <dgm:t>
        <a:bodyPr/>
        <a:lstStyle/>
        <a:p>
          <a:endParaRPr lang="en-US"/>
        </a:p>
      </dgm:t>
    </dgm:pt>
    <dgm:pt modelId="{F9E0C227-8CA8-4591-B0BB-68C2054E292D}" type="sibTrans" cxnId="{E726ABD1-2CFF-4A3D-AF6A-54B107B04805}">
      <dgm:prSet/>
      <dgm:spPr/>
      <dgm:t>
        <a:bodyPr/>
        <a:lstStyle/>
        <a:p>
          <a:endParaRPr lang="en-US"/>
        </a:p>
      </dgm:t>
    </dgm:pt>
    <dgm:pt modelId="{AACD00D6-44B6-4B28-B27D-62A41444366B}" type="pres">
      <dgm:prSet presAssocID="{7304EC6E-DD30-4F71-B53D-969D7811B898}" presName="root" presStyleCnt="0">
        <dgm:presLayoutVars>
          <dgm:dir/>
          <dgm:resizeHandles val="exact"/>
        </dgm:presLayoutVars>
      </dgm:prSet>
      <dgm:spPr/>
    </dgm:pt>
    <dgm:pt modelId="{EE34AD89-A7FF-4C54-BA6B-B75AE0C3FB9A}" type="pres">
      <dgm:prSet presAssocID="{3F42E2FD-E204-4F6C-8B6E-D82FEE3AF84B}" presName="compNode" presStyleCnt="0"/>
      <dgm:spPr/>
    </dgm:pt>
    <dgm:pt modelId="{FCC6C357-E83B-412B-98B7-D8BAF118029E}" type="pres">
      <dgm:prSet presAssocID="{3F42E2FD-E204-4F6C-8B6E-D82FEE3AF84B}" presName="bgRect" presStyleLbl="bgShp" presStyleIdx="0" presStyleCnt="4"/>
      <dgm:spPr/>
    </dgm:pt>
    <dgm:pt modelId="{3BCE7B48-0B56-4743-B515-44A8964A70BF}" type="pres">
      <dgm:prSet presAssocID="{3F42E2FD-E204-4F6C-8B6E-D82FEE3AF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EA11709B-B41C-4524-AB89-B2A594C67A69}" type="pres">
      <dgm:prSet presAssocID="{3F42E2FD-E204-4F6C-8B6E-D82FEE3AF84B}" presName="spaceRect" presStyleCnt="0"/>
      <dgm:spPr/>
    </dgm:pt>
    <dgm:pt modelId="{8233C93E-BC14-41BE-AB2E-DFB32E3A1EF5}" type="pres">
      <dgm:prSet presAssocID="{3F42E2FD-E204-4F6C-8B6E-D82FEE3AF84B}" presName="parTx" presStyleLbl="revTx" presStyleIdx="0" presStyleCnt="4">
        <dgm:presLayoutVars>
          <dgm:chMax val="0"/>
          <dgm:chPref val="0"/>
        </dgm:presLayoutVars>
      </dgm:prSet>
      <dgm:spPr/>
    </dgm:pt>
    <dgm:pt modelId="{B36B2650-6F75-4409-8574-3A8B6395A247}" type="pres">
      <dgm:prSet presAssocID="{E782702F-0658-4C10-9A25-B1E073179B9B}" presName="sibTrans" presStyleCnt="0"/>
      <dgm:spPr/>
    </dgm:pt>
    <dgm:pt modelId="{E18FB916-76F6-4529-B630-5D99CBE5CF81}" type="pres">
      <dgm:prSet presAssocID="{86B7E5AD-5FC2-4214-9731-12C13DDB2BA0}" presName="compNode" presStyleCnt="0"/>
      <dgm:spPr/>
    </dgm:pt>
    <dgm:pt modelId="{C9955335-4DCC-43A0-9B24-B23E1B1B788B}" type="pres">
      <dgm:prSet presAssocID="{86B7E5AD-5FC2-4214-9731-12C13DDB2BA0}" presName="bgRect" presStyleLbl="bgShp" presStyleIdx="1" presStyleCnt="4"/>
      <dgm:spPr/>
    </dgm:pt>
    <dgm:pt modelId="{2C7D4CAF-62BB-4548-B2DB-4F41D1D3D7E9}" type="pres">
      <dgm:prSet presAssocID="{86B7E5AD-5FC2-4214-9731-12C13DDB2B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4D521F4-3CA5-4A57-8A00-F4FD2120558F}" type="pres">
      <dgm:prSet presAssocID="{86B7E5AD-5FC2-4214-9731-12C13DDB2BA0}" presName="spaceRect" presStyleCnt="0"/>
      <dgm:spPr/>
    </dgm:pt>
    <dgm:pt modelId="{7F1A378A-3565-4F71-AE74-4D9BAAAB4F8E}" type="pres">
      <dgm:prSet presAssocID="{86B7E5AD-5FC2-4214-9731-12C13DDB2BA0}" presName="parTx" presStyleLbl="revTx" presStyleIdx="1" presStyleCnt="4">
        <dgm:presLayoutVars>
          <dgm:chMax val="0"/>
          <dgm:chPref val="0"/>
        </dgm:presLayoutVars>
      </dgm:prSet>
      <dgm:spPr/>
    </dgm:pt>
    <dgm:pt modelId="{D050AF6B-6BEB-42AF-B3F0-2B1056468CE3}" type="pres">
      <dgm:prSet presAssocID="{A2BE93E6-28B4-4C13-B995-82829EFA41F4}" presName="sibTrans" presStyleCnt="0"/>
      <dgm:spPr/>
    </dgm:pt>
    <dgm:pt modelId="{9D423AAD-0E7E-4B72-8C58-202F6A4F550F}" type="pres">
      <dgm:prSet presAssocID="{BB6F7EFA-5445-4825-8690-4020FF4E4C36}" presName="compNode" presStyleCnt="0"/>
      <dgm:spPr/>
    </dgm:pt>
    <dgm:pt modelId="{29E8371E-843A-4502-9217-6883B20423D9}" type="pres">
      <dgm:prSet presAssocID="{BB6F7EFA-5445-4825-8690-4020FF4E4C36}" presName="bgRect" presStyleLbl="bgShp" presStyleIdx="2" presStyleCnt="4"/>
      <dgm:spPr/>
    </dgm:pt>
    <dgm:pt modelId="{8B723C8C-F172-4BEF-A0DE-ABA70295DEC5}" type="pres">
      <dgm:prSet presAssocID="{BB6F7EFA-5445-4825-8690-4020FF4E4C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A2601B2E-8622-4B18-A3DA-D9E13CE9E2C6}" type="pres">
      <dgm:prSet presAssocID="{BB6F7EFA-5445-4825-8690-4020FF4E4C36}" presName="spaceRect" presStyleCnt="0"/>
      <dgm:spPr/>
    </dgm:pt>
    <dgm:pt modelId="{61B0102D-3756-4DE8-AA93-EBD27F1FFE36}" type="pres">
      <dgm:prSet presAssocID="{BB6F7EFA-5445-4825-8690-4020FF4E4C36}" presName="parTx" presStyleLbl="revTx" presStyleIdx="2" presStyleCnt="4">
        <dgm:presLayoutVars>
          <dgm:chMax val="0"/>
          <dgm:chPref val="0"/>
        </dgm:presLayoutVars>
      </dgm:prSet>
      <dgm:spPr/>
    </dgm:pt>
    <dgm:pt modelId="{0C22D527-61B3-4DEC-9E41-38D910C740EF}" type="pres">
      <dgm:prSet presAssocID="{D90AA0E9-1E7E-4A8A-B913-1F7E80F9D6E6}" presName="sibTrans" presStyleCnt="0"/>
      <dgm:spPr/>
    </dgm:pt>
    <dgm:pt modelId="{946374F3-CEF9-44BF-B84E-470D9817138E}" type="pres">
      <dgm:prSet presAssocID="{96B230F7-1FCC-4635-AF88-44AB5E4E0BB8}" presName="compNode" presStyleCnt="0"/>
      <dgm:spPr/>
    </dgm:pt>
    <dgm:pt modelId="{4EC9B79C-BB2F-4BD2-92EB-18F8831AC2D1}" type="pres">
      <dgm:prSet presAssocID="{96B230F7-1FCC-4635-AF88-44AB5E4E0BB8}" presName="bgRect" presStyleLbl="bgShp" presStyleIdx="3" presStyleCnt="4"/>
      <dgm:spPr/>
    </dgm:pt>
    <dgm:pt modelId="{C0628280-4A16-490C-9458-D478540ADE76}" type="pres">
      <dgm:prSet presAssocID="{96B230F7-1FCC-4635-AF88-44AB5E4E0BB8}" presName="iconRect" presStyleLbl="node1" presStyleIdx="3" presStyleCnt="4" custLinFactNeighborX="-5593" custLinFactNeighborY="1333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39EF2747-1230-42E7-A088-2D9715A44901}" type="pres">
      <dgm:prSet presAssocID="{96B230F7-1FCC-4635-AF88-44AB5E4E0BB8}" presName="spaceRect" presStyleCnt="0"/>
      <dgm:spPr/>
    </dgm:pt>
    <dgm:pt modelId="{672E19F2-F239-47CF-AC55-DEB51508E869}" type="pres">
      <dgm:prSet presAssocID="{96B230F7-1FCC-4635-AF88-44AB5E4E0BB8}" presName="parTx" presStyleLbl="revTx" presStyleIdx="3" presStyleCnt="4">
        <dgm:presLayoutVars>
          <dgm:chMax val="0"/>
          <dgm:chPref val="0"/>
        </dgm:presLayoutVars>
      </dgm:prSet>
      <dgm:spPr/>
    </dgm:pt>
  </dgm:ptLst>
  <dgm:cxnLst>
    <dgm:cxn modelId="{A42F9D2B-9BC3-421F-9D5C-5150556063C4}" srcId="{7304EC6E-DD30-4F71-B53D-969D7811B898}" destId="{3F42E2FD-E204-4F6C-8B6E-D82FEE3AF84B}" srcOrd="0" destOrd="0" parTransId="{C8F519D2-9354-40FF-896C-D8B73A6A44FA}" sibTransId="{E782702F-0658-4C10-9A25-B1E073179B9B}"/>
    <dgm:cxn modelId="{8AC7F95E-6506-42E8-8C8A-405302A91F7B}" type="presOf" srcId="{BB6F7EFA-5445-4825-8690-4020FF4E4C36}" destId="{61B0102D-3756-4DE8-AA93-EBD27F1FFE36}" srcOrd="0" destOrd="0" presId="urn:microsoft.com/office/officeart/2018/2/layout/IconVerticalSolidList"/>
    <dgm:cxn modelId="{6C648554-7A9B-4D0F-B03F-410EEB73527A}" type="presOf" srcId="{96B230F7-1FCC-4635-AF88-44AB5E4E0BB8}" destId="{672E19F2-F239-47CF-AC55-DEB51508E869}" srcOrd="0" destOrd="0" presId="urn:microsoft.com/office/officeart/2018/2/layout/IconVerticalSolidList"/>
    <dgm:cxn modelId="{91CF5EA8-3D88-4A16-A271-C4D4FD3DBB02}" srcId="{7304EC6E-DD30-4F71-B53D-969D7811B898}" destId="{BB6F7EFA-5445-4825-8690-4020FF4E4C36}" srcOrd="2" destOrd="0" parTransId="{7B98ECB1-54B0-486A-94D7-307D8533901D}" sibTransId="{D90AA0E9-1E7E-4A8A-B913-1F7E80F9D6E6}"/>
    <dgm:cxn modelId="{C148F6BA-C859-4BA7-A8C6-5B8451D28C64}" type="presOf" srcId="{3F42E2FD-E204-4F6C-8B6E-D82FEE3AF84B}" destId="{8233C93E-BC14-41BE-AB2E-DFB32E3A1EF5}" srcOrd="0" destOrd="0" presId="urn:microsoft.com/office/officeart/2018/2/layout/IconVerticalSolidList"/>
    <dgm:cxn modelId="{E726ABD1-2CFF-4A3D-AF6A-54B107B04805}" srcId="{7304EC6E-DD30-4F71-B53D-969D7811B898}" destId="{96B230F7-1FCC-4635-AF88-44AB5E4E0BB8}" srcOrd="3" destOrd="0" parTransId="{32498740-CBD4-4937-95BF-E4CD352FF02F}" sibTransId="{F9E0C227-8CA8-4591-B0BB-68C2054E292D}"/>
    <dgm:cxn modelId="{645313E8-5162-416D-A355-31702C4F0B45}" srcId="{7304EC6E-DD30-4F71-B53D-969D7811B898}" destId="{86B7E5AD-5FC2-4214-9731-12C13DDB2BA0}" srcOrd="1" destOrd="0" parTransId="{C7A72C17-955A-4555-924A-0933C9B59C3A}" sibTransId="{A2BE93E6-28B4-4C13-B995-82829EFA41F4}"/>
    <dgm:cxn modelId="{020D3EF5-ED14-4E87-9201-D607D16B1A64}" type="presOf" srcId="{7304EC6E-DD30-4F71-B53D-969D7811B898}" destId="{AACD00D6-44B6-4B28-B27D-62A41444366B}" srcOrd="0" destOrd="0" presId="urn:microsoft.com/office/officeart/2018/2/layout/IconVerticalSolidList"/>
    <dgm:cxn modelId="{9A7A9EFC-A167-4402-9EAF-137DCAE524BC}" type="presOf" srcId="{86B7E5AD-5FC2-4214-9731-12C13DDB2BA0}" destId="{7F1A378A-3565-4F71-AE74-4D9BAAAB4F8E}" srcOrd="0" destOrd="0" presId="urn:microsoft.com/office/officeart/2018/2/layout/IconVerticalSolidList"/>
    <dgm:cxn modelId="{B050619E-9DF7-49E6-AF63-D3B5F2B618AD}" type="presParOf" srcId="{AACD00D6-44B6-4B28-B27D-62A41444366B}" destId="{EE34AD89-A7FF-4C54-BA6B-B75AE0C3FB9A}" srcOrd="0" destOrd="0" presId="urn:microsoft.com/office/officeart/2018/2/layout/IconVerticalSolidList"/>
    <dgm:cxn modelId="{1782F2A2-EC07-4BD6-9171-2523B2E81A35}" type="presParOf" srcId="{EE34AD89-A7FF-4C54-BA6B-B75AE0C3FB9A}" destId="{FCC6C357-E83B-412B-98B7-D8BAF118029E}" srcOrd="0" destOrd="0" presId="urn:microsoft.com/office/officeart/2018/2/layout/IconVerticalSolidList"/>
    <dgm:cxn modelId="{8D6D3F80-9403-4C75-8FB8-87206308F0C1}" type="presParOf" srcId="{EE34AD89-A7FF-4C54-BA6B-B75AE0C3FB9A}" destId="{3BCE7B48-0B56-4743-B515-44A8964A70BF}" srcOrd="1" destOrd="0" presId="urn:microsoft.com/office/officeart/2018/2/layout/IconVerticalSolidList"/>
    <dgm:cxn modelId="{423A1820-4231-432B-9452-D50BFC0E64B8}" type="presParOf" srcId="{EE34AD89-A7FF-4C54-BA6B-B75AE0C3FB9A}" destId="{EA11709B-B41C-4524-AB89-B2A594C67A69}" srcOrd="2" destOrd="0" presId="urn:microsoft.com/office/officeart/2018/2/layout/IconVerticalSolidList"/>
    <dgm:cxn modelId="{5620F9B0-803A-4244-B55F-137120B911C3}" type="presParOf" srcId="{EE34AD89-A7FF-4C54-BA6B-B75AE0C3FB9A}" destId="{8233C93E-BC14-41BE-AB2E-DFB32E3A1EF5}" srcOrd="3" destOrd="0" presId="urn:microsoft.com/office/officeart/2018/2/layout/IconVerticalSolidList"/>
    <dgm:cxn modelId="{76B909EF-3D6C-4142-A64E-16B6DF99D105}" type="presParOf" srcId="{AACD00D6-44B6-4B28-B27D-62A41444366B}" destId="{B36B2650-6F75-4409-8574-3A8B6395A247}" srcOrd="1" destOrd="0" presId="urn:microsoft.com/office/officeart/2018/2/layout/IconVerticalSolidList"/>
    <dgm:cxn modelId="{12A01C08-9D71-4BE9-A126-9D1F7A84C67C}" type="presParOf" srcId="{AACD00D6-44B6-4B28-B27D-62A41444366B}" destId="{E18FB916-76F6-4529-B630-5D99CBE5CF81}" srcOrd="2" destOrd="0" presId="urn:microsoft.com/office/officeart/2018/2/layout/IconVerticalSolidList"/>
    <dgm:cxn modelId="{D9351738-73F8-4CD3-9ED2-87ADBEA00FF4}" type="presParOf" srcId="{E18FB916-76F6-4529-B630-5D99CBE5CF81}" destId="{C9955335-4DCC-43A0-9B24-B23E1B1B788B}" srcOrd="0" destOrd="0" presId="urn:microsoft.com/office/officeart/2018/2/layout/IconVerticalSolidList"/>
    <dgm:cxn modelId="{AA2197C4-DD50-4A32-B1B7-01ABAB0C4A84}" type="presParOf" srcId="{E18FB916-76F6-4529-B630-5D99CBE5CF81}" destId="{2C7D4CAF-62BB-4548-B2DB-4F41D1D3D7E9}" srcOrd="1" destOrd="0" presId="urn:microsoft.com/office/officeart/2018/2/layout/IconVerticalSolidList"/>
    <dgm:cxn modelId="{71724FA1-9016-4277-A2B1-65451AA64DC4}" type="presParOf" srcId="{E18FB916-76F6-4529-B630-5D99CBE5CF81}" destId="{94D521F4-3CA5-4A57-8A00-F4FD2120558F}" srcOrd="2" destOrd="0" presId="urn:microsoft.com/office/officeart/2018/2/layout/IconVerticalSolidList"/>
    <dgm:cxn modelId="{2D373DCC-5CBD-48A4-97C6-7DDDCB5D1FA8}" type="presParOf" srcId="{E18FB916-76F6-4529-B630-5D99CBE5CF81}" destId="{7F1A378A-3565-4F71-AE74-4D9BAAAB4F8E}" srcOrd="3" destOrd="0" presId="urn:microsoft.com/office/officeart/2018/2/layout/IconVerticalSolidList"/>
    <dgm:cxn modelId="{6E4BFC77-CEAC-4906-8FE0-39FCFAF84F2F}" type="presParOf" srcId="{AACD00D6-44B6-4B28-B27D-62A41444366B}" destId="{D050AF6B-6BEB-42AF-B3F0-2B1056468CE3}" srcOrd="3" destOrd="0" presId="urn:microsoft.com/office/officeart/2018/2/layout/IconVerticalSolidList"/>
    <dgm:cxn modelId="{AB431E1C-74D7-49D5-904D-62A0EC2BC753}" type="presParOf" srcId="{AACD00D6-44B6-4B28-B27D-62A41444366B}" destId="{9D423AAD-0E7E-4B72-8C58-202F6A4F550F}" srcOrd="4" destOrd="0" presId="urn:microsoft.com/office/officeart/2018/2/layout/IconVerticalSolidList"/>
    <dgm:cxn modelId="{E1893FEA-E234-441D-9E4F-1F07F295D371}" type="presParOf" srcId="{9D423AAD-0E7E-4B72-8C58-202F6A4F550F}" destId="{29E8371E-843A-4502-9217-6883B20423D9}" srcOrd="0" destOrd="0" presId="urn:microsoft.com/office/officeart/2018/2/layout/IconVerticalSolidList"/>
    <dgm:cxn modelId="{40EB76E7-720C-4FE8-BE04-1D255BF54EBC}" type="presParOf" srcId="{9D423AAD-0E7E-4B72-8C58-202F6A4F550F}" destId="{8B723C8C-F172-4BEF-A0DE-ABA70295DEC5}" srcOrd="1" destOrd="0" presId="urn:microsoft.com/office/officeart/2018/2/layout/IconVerticalSolidList"/>
    <dgm:cxn modelId="{FCB6743A-4694-463B-9693-4A2766D66126}" type="presParOf" srcId="{9D423AAD-0E7E-4B72-8C58-202F6A4F550F}" destId="{A2601B2E-8622-4B18-A3DA-D9E13CE9E2C6}" srcOrd="2" destOrd="0" presId="urn:microsoft.com/office/officeart/2018/2/layout/IconVerticalSolidList"/>
    <dgm:cxn modelId="{D71C5FF6-8E96-46AC-8748-64EB71B432B0}" type="presParOf" srcId="{9D423AAD-0E7E-4B72-8C58-202F6A4F550F}" destId="{61B0102D-3756-4DE8-AA93-EBD27F1FFE36}" srcOrd="3" destOrd="0" presId="urn:microsoft.com/office/officeart/2018/2/layout/IconVerticalSolidList"/>
    <dgm:cxn modelId="{3E36B469-FF4D-443D-B2A8-6A8B10CCCACB}" type="presParOf" srcId="{AACD00D6-44B6-4B28-B27D-62A41444366B}" destId="{0C22D527-61B3-4DEC-9E41-38D910C740EF}" srcOrd="5" destOrd="0" presId="urn:microsoft.com/office/officeart/2018/2/layout/IconVerticalSolidList"/>
    <dgm:cxn modelId="{684F58E2-5C60-4929-9928-28E4E7694550}" type="presParOf" srcId="{AACD00D6-44B6-4B28-B27D-62A41444366B}" destId="{946374F3-CEF9-44BF-B84E-470D9817138E}" srcOrd="6" destOrd="0" presId="urn:microsoft.com/office/officeart/2018/2/layout/IconVerticalSolidList"/>
    <dgm:cxn modelId="{F9236534-3261-4CAF-95C1-DC061977C5BB}" type="presParOf" srcId="{946374F3-CEF9-44BF-B84E-470D9817138E}" destId="{4EC9B79C-BB2F-4BD2-92EB-18F8831AC2D1}" srcOrd="0" destOrd="0" presId="urn:microsoft.com/office/officeart/2018/2/layout/IconVerticalSolidList"/>
    <dgm:cxn modelId="{52B73CFE-8C49-44E2-B4E1-EF400BAD5572}" type="presParOf" srcId="{946374F3-CEF9-44BF-B84E-470D9817138E}" destId="{C0628280-4A16-490C-9458-D478540ADE76}" srcOrd="1" destOrd="0" presId="urn:microsoft.com/office/officeart/2018/2/layout/IconVerticalSolidList"/>
    <dgm:cxn modelId="{02275AC4-E70D-4F94-807C-50E6ED61C56F}" type="presParOf" srcId="{946374F3-CEF9-44BF-B84E-470D9817138E}" destId="{39EF2747-1230-42E7-A088-2D9715A44901}" srcOrd="2" destOrd="0" presId="urn:microsoft.com/office/officeart/2018/2/layout/IconVerticalSolidList"/>
    <dgm:cxn modelId="{5332898E-6F2A-441E-9888-D8A856B4CEC9}" type="presParOf" srcId="{946374F3-CEF9-44BF-B84E-470D9817138E}" destId="{672E19F2-F239-47CF-AC55-DEB51508E8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63C545-82F8-4D9E-A133-6873CB63902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713C2DE-322E-4234-9246-1A4EBF98CFA8}">
      <dgm:prSet/>
      <dgm:spPr/>
      <dgm:t>
        <a:bodyPr/>
        <a:lstStyle/>
        <a:p>
          <a:r>
            <a:rPr lang="en-US" b="1" i="1"/>
            <a:t>How LoRa Works</a:t>
          </a:r>
          <a:endParaRPr lang="en-US"/>
        </a:p>
      </dgm:t>
    </dgm:pt>
    <dgm:pt modelId="{4439F5B9-4147-4A11-A749-5A8F98971623}" type="parTrans" cxnId="{CEDBEE3E-4AA7-47FC-9D46-EABDB0A2D458}">
      <dgm:prSet/>
      <dgm:spPr/>
      <dgm:t>
        <a:bodyPr/>
        <a:lstStyle/>
        <a:p>
          <a:endParaRPr lang="en-US"/>
        </a:p>
      </dgm:t>
    </dgm:pt>
    <dgm:pt modelId="{48BA7597-6B6A-41F8-BEC2-5FC52E55B7E0}" type="sibTrans" cxnId="{CEDBEE3E-4AA7-47FC-9D46-EABDB0A2D458}">
      <dgm:prSet/>
      <dgm:spPr/>
      <dgm:t>
        <a:bodyPr/>
        <a:lstStyle/>
        <a:p>
          <a:endParaRPr lang="en-US"/>
        </a:p>
      </dgm:t>
    </dgm:pt>
    <dgm:pt modelId="{0F8F63F1-B3CC-40B7-8BA7-97E82A4DBF98}">
      <dgm:prSet/>
      <dgm:spPr/>
      <dgm:t>
        <a:bodyPr/>
        <a:lstStyle/>
        <a:p>
          <a:r>
            <a:rPr lang="en-US" b="0" i="0"/>
            <a:t>Uses Chirp Spread Spectrum (CSS) modulation for robust, interference-resistant communication.</a:t>
          </a:r>
          <a:endParaRPr lang="en-US"/>
        </a:p>
      </dgm:t>
    </dgm:pt>
    <dgm:pt modelId="{A822D991-7CF8-4E53-88A1-8DBCFEEC45AB}" type="parTrans" cxnId="{267EAB67-DEC0-4E44-BC89-4A7CFC5B5581}">
      <dgm:prSet/>
      <dgm:spPr/>
      <dgm:t>
        <a:bodyPr/>
        <a:lstStyle/>
        <a:p>
          <a:endParaRPr lang="en-US"/>
        </a:p>
      </dgm:t>
    </dgm:pt>
    <dgm:pt modelId="{27E5FD85-B5FD-4AE3-BF9C-B8D4788F264A}" type="sibTrans" cxnId="{267EAB67-DEC0-4E44-BC89-4A7CFC5B5581}">
      <dgm:prSet/>
      <dgm:spPr/>
      <dgm:t>
        <a:bodyPr/>
        <a:lstStyle/>
        <a:p>
          <a:endParaRPr lang="en-US"/>
        </a:p>
      </dgm:t>
    </dgm:pt>
    <dgm:pt modelId="{CEECBFBF-12E1-49E9-9244-6CDD0090BAAD}">
      <dgm:prSet/>
      <dgm:spPr/>
      <dgm:t>
        <a:bodyPr/>
        <a:lstStyle/>
        <a:p>
          <a:r>
            <a:rPr lang="en-US" b="0" i="0"/>
            <a:t>Supports Point-to-Point (direct node communication) and LoRaWAN (network-based) communication.</a:t>
          </a:r>
          <a:endParaRPr lang="en-US"/>
        </a:p>
      </dgm:t>
    </dgm:pt>
    <dgm:pt modelId="{327C3ACD-50BD-4781-B7E2-2345B02F086E}" type="parTrans" cxnId="{3BFF09B5-6B8F-4DE9-A2BA-A6B0EF9C7D1A}">
      <dgm:prSet/>
      <dgm:spPr/>
      <dgm:t>
        <a:bodyPr/>
        <a:lstStyle/>
        <a:p>
          <a:endParaRPr lang="en-US"/>
        </a:p>
      </dgm:t>
    </dgm:pt>
    <dgm:pt modelId="{3DF260B0-A50E-4AEC-8077-5C4ADFF3BBF0}" type="sibTrans" cxnId="{3BFF09B5-6B8F-4DE9-A2BA-A6B0EF9C7D1A}">
      <dgm:prSet/>
      <dgm:spPr/>
      <dgm:t>
        <a:bodyPr/>
        <a:lstStyle/>
        <a:p>
          <a:endParaRPr lang="en-US"/>
        </a:p>
      </dgm:t>
    </dgm:pt>
    <dgm:pt modelId="{30E36E89-F18F-4064-97DA-5A232E9062BD}">
      <dgm:prSet/>
      <dgm:spPr/>
      <dgm:t>
        <a:bodyPr/>
        <a:lstStyle/>
        <a:p>
          <a:r>
            <a:rPr lang="en-US" b="0" i="0"/>
            <a:t>Can transmit data up to 10-15 km in open areas with low power consumption.</a:t>
          </a:r>
          <a:endParaRPr lang="en-US"/>
        </a:p>
      </dgm:t>
    </dgm:pt>
    <dgm:pt modelId="{D31C5408-CDFF-4794-9F9C-0611BF8A6720}" type="parTrans" cxnId="{10BB2C1F-68F3-473B-B22D-A5C92907FE70}">
      <dgm:prSet/>
      <dgm:spPr/>
      <dgm:t>
        <a:bodyPr/>
        <a:lstStyle/>
        <a:p>
          <a:endParaRPr lang="en-US"/>
        </a:p>
      </dgm:t>
    </dgm:pt>
    <dgm:pt modelId="{DC35557F-F86C-4871-9C4D-0F5EC432AF18}" type="sibTrans" cxnId="{10BB2C1F-68F3-473B-B22D-A5C92907FE70}">
      <dgm:prSet/>
      <dgm:spPr/>
      <dgm:t>
        <a:bodyPr/>
        <a:lstStyle/>
        <a:p>
          <a:endParaRPr lang="en-US"/>
        </a:p>
      </dgm:t>
    </dgm:pt>
    <dgm:pt modelId="{FAF4B357-501D-46F4-8AB7-77E0384BF635}" type="pres">
      <dgm:prSet presAssocID="{4663C545-82F8-4D9E-A133-6873CB63902B}" presName="outerComposite" presStyleCnt="0">
        <dgm:presLayoutVars>
          <dgm:chMax val="5"/>
          <dgm:dir/>
          <dgm:resizeHandles val="exact"/>
        </dgm:presLayoutVars>
      </dgm:prSet>
      <dgm:spPr/>
    </dgm:pt>
    <dgm:pt modelId="{89BEAB04-5FE4-4AA4-9045-E12516E3E695}" type="pres">
      <dgm:prSet presAssocID="{4663C545-82F8-4D9E-A133-6873CB63902B}" presName="dummyMaxCanvas" presStyleCnt="0">
        <dgm:presLayoutVars/>
      </dgm:prSet>
      <dgm:spPr/>
    </dgm:pt>
    <dgm:pt modelId="{1417BF29-45AF-4B4C-BCA6-8AF944B6E705}" type="pres">
      <dgm:prSet presAssocID="{4663C545-82F8-4D9E-A133-6873CB63902B}" presName="FourNodes_1" presStyleLbl="node1" presStyleIdx="0" presStyleCnt="4">
        <dgm:presLayoutVars>
          <dgm:bulletEnabled val="1"/>
        </dgm:presLayoutVars>
      </dgm:prSet>
      <dgm:spPr/>
    </dgm:pt>
    <dgm:pt modelId="{7D43D6DA-66CD-41B6-9932-27A86BB7DD50}" type="pres">
      <dgm:prSet presAssocID="{4663C545-82F8-4D9E-A133-6873CB63902B}" presName="FourNodes_2" presStyleLbl="node1" presStyleIdx="1" presStyleCnt="4">
        <dgm:presLayoutVars>
          <dgm:bulletEnabled val="1"/>
        </dgm:presLayoutVars>
      </dgm:prSet>
      <dgm:spPr/>
    </dgm:pt>
    <dgm:pt modelId="{D6DE572D-E066-48CB-B00B-DDF9F8320341}" type="pres">
      <dgm:prSet presAssocID="{4663C545-82F8-4D9E-A133-6873CB63902B}" presName="FourNodes_3" presStyleLbl="node1" presStyleIdx="2" presStyleCnt="4">
        <dgm:presLayoutVars>
          <dgm:bulletEnabled val="1"/>
        </dgm:presLayoutVars>
      </dgm:prSet>
      <dgm:spPr/>
    </dgm:pt>
    <dgm:pt modelId="{C11E602E-05AD-4CAA-B6C3-297FAC9861C7}" type="pres">
      <dgm:prSet presAssocID="{4663C545-82F8-4D9E-A133-6873CB63902B}" presName="FourNodes_4" presStyleLbl="node1" presStyleIdx="3" presStyleCnt="4">
        <dgm:presLayoutVars>
          <dgm:bulletEnabled val="1"/>
        </dgm:presLayoutVars>
      </dgm:prSet>
      <dgm:spPr/>
    </dgm:pt>
    <dgm:pt modelId="{7D9464BB-E7DF-4C34-8BB2-1EEC2579EA19}" type="pres">
      <dgm:prSet presAssocID="{4663C545-82F8-4D9E-A133-6873CB63902B}" presName="FourConn_1-2" presStyleLbl="fgAccFollowNode1" presStyleIdx="0" presStyleCnt="3">
        <dgm:presLayoutVars>
          <dgm:bulletEnabled val="1"/>
        </dgm:presLayoutVars>
      </dgm:prSet>
      <dgm:spPr/>
    </dgm:pt>
    <dgm:pt modelId="{1C0CE7DF-7837-457D-B88A-905DF09CA1B2}" type="pres">
      <dgm:prSet presAssocID="{4663C545-82F8-4D9E-A133-6873CB63902B}" presName="FourConn_2-3" presStyleLbl="fgAccFollowNode1" presStyleIdx="1" presStyleCnt="3">
        <dgm:presLayoutVars>
          <dgm:bulletEnabled val="1"/>
        </dgm:presLayoutVars>
      </dgm:prSet>
      <dgm:spPr/>
    </dgm:pt>
    <dgm:pt modelId="{F6123FD0-78E5-47D0-930A-750665D2C3BB}" type="pres">
      <dgm:prSet presAssocID="{4663C545-82F8-4D9E-A133-6873CB63902B}" presName="FourConn_3-4" presStyleLbl="fgAccFollowNode1" presStyleIdx="2" presStyleCnt="3">
        <dgm:presLayoutVars>
          <dgm:bulletEnabled val="1"/>
        </dgm:presLayoutVars>
      </dgm:prSet>
      <dgm:spPr/>
    </dgm:pt>
    <dgm:pt modelId="{6620BA9D-2889-4438-B186-36C267E73927}" type="pres">
      <dgm:prSet presAssocID="{4663C545-82F8-4D9E-A133-6873CB63902B}" presName="FourNodes_1_text" presStyleLbl="node1" presStyleIdx="3" presStyleCnt="4">
        <dgm:presLayoutVars>
          <dgm:bulletEnabled val="1"/>
        </dgm:presLayoutVars>
      </dgm:prSet>
      <dgm:spPr/>
    </dgm:pt>
    <dgm:pt modelId="{B58BD489-BC8B-4488-9DFB-27B96D10F3A6}" type="pres">
      <dgm:prSet presAssocID="{4663C545-82F8-4D9E-A133-6873CB63902B}" presName="FourNodes_2_text" presStyleLbl="node1" presStyleIdx="3" presStyleCnt="4">
        <dgm:presLayoutVars>
          <dgm:bulletEnabled val="1"/>
        </dgm:presLayoutVars>
      </dgm:prSet>
      <dgm:spPr/>
    </dgm:pt>
    <dgm:pt modelId="{4AAC182B-CD3D-4F8D-9A55-E48582C3FF0E}" type="pres">
      <dgm:prSet presAssocID="{4663C545-82F8-4D9E-A133-6873CB63902B}" presName="FourNodes_3_text" presStyleLbl="node1" presStyleIdx="3" presStyleCnt="4">
        <dgm:presLayoutVars>
          <dgm:bulletEnabled val="1"/>
        </dgm:presLayoutVars>
      </dgm:prSet>
      <dgm:spPr/>
    </dgm:pt>
    <dgm:pt modelId="{DA94B7F6-FD49-46EB-8A2B-880D4808ECAD}" type="pres">
      <dgm:prSet presAssocID="{4663C545-82F8-4D9E-A133-6873CB63902B}" presName="FourNodes_4_text" presStyleLbl="node1" presStyleIdx="3" presStyleCnt="4">
        <dgm:presLayoutVars>
          <dgm:bulletEnabled val="1"/>
        </dgm:presLayoutVars>
      </dgm:prSet>
      <dgm:spPr/>
    </dgm:pt>
  </dgm:ptLst>
  <dgm:cxnLst>
    <dgm:cxn modelId="{10BB2C1F-68F3-473B-B22D-A5C92907FE70}" srcId="{4663C545-82F8-4D9E-A133-6873CB63902B}" destId="{30E36E89-F18F-4064-97DA-5A232E9062BD}" srcOrd="3" destOrd="0" parTransId="{D31C5408-CDFF-4794-9F9C-0611BF8A6720}" sibTransId="{DC35557F-F86C-4871-9C4D-0F5EC432AF18}"/>
    <dgm:cxn modelId="{FD0B1D22-DD0C-4629-A31C-1C5B84E20E28}" type="presOf" srcId="{0F8F63F1-B3CC-40B7-8BA7-97E82A4DBF98}" destId="{B58BD489-BC8B-4488-9DFB-27B96D10F3A6}" srcOrd="1" destOrd="0" presId="urn:microsoft.com/office/officeart/2005/8/layout/vProcess5"/>
    <dgm:cxn modelId="{D8987425-B01A-438B-905E-BFD7B2E19776}" type="presOf" srcId="{30E36E89-F18F-4064-97DA-5A232E9062BD}" destId="{DA94B7F6-FD49-46EB-8A2B-880D4808ECAD}" srcOrd="1" destOrd="0" presId="urn:microsoft.com/office/officeart/2005/8/layout/vProcess5"/>
    <dgm:cxn modelId="{D2A5CB28-67B2-4B87-AAC3-4395FE799150}" type="presOf" srcId="{3DF260B0-A50E-4AEC-8077-5C4ADFF3BBF0}" destId="{F6123FD0-78E5-47D0-930A-750665D2C3BB}" srcOrd="0" destOrd="0" presId="urn:microsoft.com/office/officeart/2005/8/layout/vProcess5"/>
    <dgm:cxn modelId="{CEDBEE3E-4AA7-47FC-9D46-EABDB0A2D458}" srcId="{4663C545-82F8-4D9E-A133-6873CB63902B}" destId="{E713C2DE-322E-4234-9246-1A4EBF98CFA8}" srcOrd="0" destOrd="0" parTransId="{4439F5B9-4147-4A11-A749-5A8F98971623}" sibTransId="{48BA7597-6B6A-41F8-BEC2-5FC52E55B7E0}"/>
    <dgm:cxn modelId="{33FB9D5F-DA5C-4DE0-80B1-CBEF78CA2959}" type="presOf" srcId="{27E5FD85-B5FD-4AE3-BF9C-B8D4788F264A}" destId="{1C0CE7DF-7837-457D-B88A-905DF09CA1B2}" srcOrd="0" destOrd="0" presId="urn:microsoft.com/office/officeart/2005/8/layout/vProcess5"/>
    <dgm:cxn modelId="{267EAB67-DEC0-4E44-BC89-4A7CFC5B5581}" srcId="{4663C545-82F8-4D9E-A133-6873CB63902B}" destId="{0F8F63F1-B3CC-40B7-8BA7-97E82A4DBF98}" srcOrd="1" destOrd="0" parTransId="{A822D991-7CF8-4E53-88A1-8DBCFEEC45AB}" sibTransId="{27E5FD85-B5FD-4AE3-BF9C-B8D4788F264A}"/>
    <dgm:cxn modelId="{F45F3394-8E77-404C-95A1-BF3B21717300}" type="presOf" srcId="{0F8F63F1-B3CC-40B7-8BA7-97E82A4DBF98}" destId="{7D43D6DA-66CD-41B6-9932-27A86BB7DD50}" srcOrd="0" destOrd="0" presId="urn:microsoft.com/office/officeart/2005/8/layout/vProcess5"/>
    <dgm:cxn modelId="{4E09BDAD-635E-4231-9392-5A7F97A098F8}" type="presOf" srcId="{30E36E89-F18F-4064-97DA-5A232E9062BD}" destId="{C11E602E-05AD-4CAA-B6C3-297FAC9861C7}" srcOrd="0" destOrd="0" presId="urn:microsoft.com/office/officeart/2005/8/layout/vProcess5"/>
    <dgm:cxn modelId="{3BFF09B5-6B8F-4DE9-A2BA-A6B0EF9C7D1A}" srcId="{4663C545-82F8-4D9E-A133-6873CB63902B}" destId="{CEECBFBF-12E1-49E9-9244-6CDD0090BAAD}" srcOrd="2" destOrd="0" parTransId="{327C3ACD-50BD-4781-B7E2-2345B02F086E}" sibTransId="{3DF260B0-A50E-4AEC-8077-5C4ADFF3BBF0}"/>
    <dgm:cxn modelId="{B18F17BB-14F6-4BA8-908A-42B22101FB59}" type="presOf" srcId="{CEECBFBF-12E1-49E9-9244-6CDD0090BAAD}" destId="{D6DE572D-E066-48CB-B00B-DDF9F8320341}" srcOrd="0" destOrd="0" presId="urn:microsoft.com/office/officeart/2005/8/layout/vProcess5"/>
    <dgm:cxn modelId="{5078FACA-72A8-4746-8CF3-43B33AA26679}" type="presOf" srcId="{4663C545-82F8-4D9E-A133-6873CB63902B}" destId="{FAF4B357-501D-46F4-8AB7-77E0384BF635}" srcOrd="0" destOrd="0" presId="urn:microsoft.com/office/officeart/2005/8/layout/vProcess5"/>
    <dgm:cxn modelId="{65782AD7-29AE-4257-AD20-0B25474E9E66}" type="presOf" srcId="{48BA7597-6B6A-41F8-BEC2-5FC52E55B7E0}" destId="{7D9464BB-E7DF-4C34-8BB2-1EEC2579EA19}" srcOrd="0" destOrd="0" presId="urn:microsoft.com/office/officeart/2005/8/layout/vProcess5"/>
    <dgm:cxn modelId="{703B6FDB-ED8E-4BD1-9A99-C8474FF6427A}" type="presOf" srcId="{E713C2DE-322E-4234-9246-1A4EBF98CFA8}" destId="{6620BA9D-2889-4438-B186-36C267E73927}" srcOrd="1" destOrd="0" presId="urn:microsoft.com/office/officeart/2005/8/layout/vProcess5"/>
    <dgm:cxn modelId="{BE44F1DF-5E46-4598-ACFF-3EE99517FC22}" type="presOf" srcId="{CEECBFBF-12E1-49E9-9244-6CDD0090BAAD}" destId="{4AAC182B-CD3D-4F8D-9A55-E48582C3FF0E}" srcOrd="1" destOrd="0" presId="urn:microsoft.com/office/officeart/2005/8/layout/vProcess5"/>
    <dgm:cxn modelId="{B656D1EE-B867-4943-90C9-427062903EF0}" type="presOf" srcId="{E713C2DE-322E-4234-9246-1A4EBF98CFA8}" destId="{1417BF29-45AF-4B4C-BCA6-8AF944B6E705}" srcOrd="0" destOrd="0" presId="urn:microsoft.com/office/officeart/2005/8/layout/vProcess5"/>
    <dgm:cxn modelId="{3E6C43D7-732B-499D-8EFA-501FDBF6DDE7}" type="presParOf" srcId="{FAF4B357-501D-46F4-8AB7-77E0384BF635}" destId="{89BEAB04-5FE4-4AA4-9045-E12516E3E695}" srcOrd="0" destOrd="0" presId="urn:microsoft.com/office/officeart/2005/8/layout/vProcess5"/>
    <dgm:cxn modelId="{7C832C3B-871E-4CB4-B937-7D34636FDD72}" type="presParOf" srcId="{FAF4B357-501D-46F4-8AB7-77E0384BF635}" destId="{1417BF29-45AF-4B4C-BCA6-8AF944B6E705}" srcOrd="1" destOrd="0" presId="urn:microsoft.com/office/officeart/2005/8/layout/vProcess5"/>
    <dgm:cxn modelId="{BB4E0CD3-D72E-4A1F-93C0-24F31C18EE04}" type="presParOf" srcId="{FAF4B357-501D-46F4-8AB7-77E0384BF635}" destId="{7D43D6DA-66CD-41B6-9932-27A86BB7DD50}" srcOrd="2" destOrd="0" presId="urn:microsoft.com/office/officeart/2005/8/layout/vProcess5"/>
    <dgm:cxn modelId="{1D47FDEC-535C-4CB2-AC9E-6D3DC234ACCC}" type="presParOf" srcId="{FAF4B357-501D-46F4-8AB7-77E0384BF635}" destId="{D6DE572D-E066-48CB-B00B-DDF9F8320341}" srcOrd="3" destOrd="0" presId="urn:microsoft.com/office/officeart/2005/8/layout/vProcess5"/>
    <dgm:cxn modelId="{E8120E90-B2A3-497E-A802-98729AC3789D}" type="presParOf" srcId="{FAF4B357-501D-46F4-8AB7-77E0384BF635}" destId="{C11E602E-05AD-4CAA-B6C3-297FAC9861C7}" srcOrd="4" destOrd="0" presId="urn:microsoft.com/office/officeart/2005/8/layout/vProcess5"/>
    <dgm:cxn modelId="{0F654FEB-55B4-4DC5-AB12-B4EDAEB03497}" type="presParOf" srcId="{FAF4B357-501D-46F4-8AB7-77E0384BF635}" destId="{7D9464BB-E7DF-4C34-8BB2-1EEC2579EA19}" srcOrd="5" destOrd="0" presId="urn:microsoft.com/office/officeart/2005/8/layout/vProcess5"/>
    <dgm:cxn modelId="{FE277F6E-1576-4212-9B08-7A9026DBF89E}" type="presParOf" srcId="{FAF4B357-501D-46F4-8AB7-77E0384BF635}" destId="{1C0CE7DF-7837-457D-B88A-905DF09CA1B2}" srcOrd="6" destOrd="0" presId="urn:microsoft.com/office/officeart/2005/8/layout/vProcess5"/>
    <dgm:cxn modelId="{4FB84CD2-E98B-4490-9A5A-8C92442AA3AB}" type="presParOf" srcId="{FAF4B357-501D-46F4-8AB7-77E0384BF635}" destId="{F6123FD0-78E5-47D0-930A-750665D2C3BB}" srcOrd="7" destOrd="0" presId="urn:microsoft.com/office/officeart/2005/8/layout/vProcess5"/>
    <dgm:cxn modelId="{ABBCE3B6-07A8-4830-AAD3-08F0933BF465}" type="presParOf" srcId="{FAF4B357-501D-46F4-8AB7-77E0384BF635}" destId="{6620BA9D-2889-4438-B186-36C267E73927}" srcOrd="8" destOrd="0" presId="urn:microsoft.com/office/officeart/2005/8/layout/vProcess5"/>
    <dgm:cxn modelId="{0AA91335-ABAD-488D-8486-55C9437A0B54}" type="presParOf" srcId="{FAF4B357-501D-46F4-8AB7-77E0384BF635}" destId="{B58BD489-BC8B-4488-9DFB-27B96D10F3A6}" srcOrd="9" destOrd="0" presId="urn:microsoft.com/office/officeart/2005/8/layout/vProcess5"/>
    <dgm:cxn modelId="{325CFEFF-F6A0-49D3-8E58-2DE0DF197CF5}" type="presParOf" srcId="{FAF4B357-501D-46F4-8AB7-77E0384BF635}" destId="{4AAC182B-CD3D-4F8D-9A55-E48582C3FF0E}" srcOrd="10" destOrd="0" presId="urn:microsoft.com/office/officeart/2005/8/layout/vProcess5"/>
    <dgm:cxn modelId="{D5747760-73AB-4390-AB40-C48A62A72F57}" type="presParOf" srcId="{FAF4B357-501D-46F4-8AB7-77E0384BF635}" destId="{DA94B7F6-FD49-46EB-8A2B-880D4808ECAD}"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04EC6E-DD30-4F71-B53D-969D7811B8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42E2FD-E204-4F6C-8B6E-D82FEE3AF84B}">
      <dgm:prSet/>
      <dgm:spPr/>
      <dgm:t>
        <a:bodyPr/>
        <a:lstStyle/>
        <a:p>
          <a:pPr>
            <a:lnSpc>
              <a:spcPct val="100000"/>
            </a:lnSpc>
          </a:pPr>
          <a:r>
            <a:rPr lang="en-US" b="1" i="0" dirty="0"/>
            <a:t>Smart Agriculture: </a:t>
          </a:r>
          <a:r>
            <a:rPr lang="en-US" b="0" i="0" dirty="0"/>
            <a:t>Remote monitoring of soil, weather, and irrigation.</a:t>
          </a:r>
          <a:endParaRPr lang="en-US" dirty="0"/>
        </a:p>
      </dgm:t>
    </dgm:pt>
    <dgm:pt modelId="{C8F519D2-9354-40FF-896C-D8B73A6A44FA}" type="parTrans" cxnId="{A42F9D2B-9BC3-421F-9D5C-5150556063C4}">
      <dgm:prSet/>
      <dgm:spPr/>
      <dgm:t>
        <a:bodyPr/>
        <a:lstStyle/>
        <a:p>
          <a:endParaRPr lang="en-US"/>
        </a:p>
      </dgm:t>
    </dgm:pt>
    <dgm:pt modelId="{E782702F-0658-4C10-9A25-B1E073179B9B}" type="sibTrans" cxnId="{A42F9D2B-9BC3-421F-9D5C-5150556063C4}">
      <dgm:prSet/>
      <dgm:spPr/>
      <dgm:t>
        <a:bodyPr/>
        <a:lstStyle/>
        <a:p>
          <a:endParaRPr lang="en-US"/>
        </a:p>
      </dgm:t>
    </dgm:pt>
    <dgm:pt modelId="{86B7E5AD-5FC2-4214-9731-12C13DDB2BA0}">
      <dgm:prSet/>
      <dgm:spPr/>
      <dgm:t>
        <a:bodyPr/>
        <a:lstStyle/>
        <a:p>
          <a:pPr>
            <a:lnSpc>
              <a:spcPct val="100000"/>
            </a:lnSpc>
          </a:pPr>
          <a:r>
            <a:rPr lang="en-US" b="1" i="0" dirty="0"/>
            <a:t>Industrial Automation: </a:t>
          </a:r>
          <a:r>
            <a:rPr lang="en-US" b="0" i="0" dirty="0"/>
            <a:t>Wireless sensor networks for equipment monitoring.</a:t>
          </a:r>
          <a:endParaRPr lang="en-US" dirty="0"/>
        </a:p>
      </dgm:t>
    </dgm:pt>
    <dgm:pt modelId="{C7A72C17-955A-4555-924A-0933C9B59C3A}" type="parTrans" cxnId="{645313E8-5162-416D-A355-31702C4F0B45}">
      <dgm:prSet/>
      <dgm:spPr/>
      <dgm:t>
        <a:bodyPr/>
        <a:lstStyle/>
        <a:p>
          <a:endParaRPr lang="en-US"/>
        </a:p>
      </dgm:t>
    </dgm:pt>
    <dgm:pt modelId="{A2BE93E6-28B4-4C13-B995-82829EFA41F4}" type="sibTrans" cxnId="{645313E8-5162-416D-A355-31702C4F0B45}">
      <dgm:prSet/>
      <dgm:spPr/>
      <dgm:t>
        <a:bodyPr/>
        <a:lstStyle/>
        <a:p>
          <a:endParaRPr lang="en-US"/>
        </a:p>
      </dgm:t>
    </dgm:pt>
    <dgm:pt modelId="{BB6F7EFA-5445-4825-8690-4020FF4E4C36}">
      <dgm:prSet/>
      <dgm:spPr/>
      <dgm:t>
        <a:bodyPr/>
        <a:lstStyle/>
        <a:p>
          <a:pPr>
            <a:lnSpc>
              <a:spcPct val="100000"/>
            </a:lnSpc>
          </a:pPr>
          <a:r>
            <a:rPr lang="en-US" b="1" i="0"/>
            <a:t>Smart Cities: </a:t>
          </a:r>
          <a:r>
            <a:rPr lang="en-US" b="0" i="0"/>
            <a:t>Parking systems, waste management, and streetlights.</a:t>
          </a:r>
          <a:endParaRPr lang="en-US"/>
        </a:p>
      </dgm:t>
    </dgm:pt>
    <dgm:pt modelId="{7B98ECB1-54B0-486A-94D7-307D8533901D}" type="parTrans" cxnId="{91CF5EA8-3D88-4A16-A271-C4D4FD3DBB02}">
      <dgm:prSet/>
      <dgm:spPr/>
      <dgm:t>
        <a:bodyPr/>
        <a:lstStyle/>
        <a:p>
          <a:endParaRPr lang="en-US"/>
        </a:p>
      </dgm:t>
    </dgm:pt>
    <dgm:pt modelId="{D90AA0E9-1E7E-4A8A-B913-1F7E80F9D6E6}" type="sibTrans" cxnId="{91CF5EA8-3D88-4A16-A271-C4D4FD3DBB02}">
      <dgm:prSet/>
      <dgm:spPr/>
      <dgm:t>
        <a:bodyPr/>
        <a:lstStyle/>
        <a:p>
          <a:endParaRPr lang="en-US"/>
        </a:p>
      </dgm:t>
    </dgm:pt>
    <dgm:pt modelId="{96B230F7-1FCC-4635-AF88-44AB5E4E0BB8}">
      <dgm:prSet/>
      <dgm:spPr/>
      <dgm:t>
        <a:bodyPr/>
        <a:lstStyle/>
        <a:p>
          <a:pPr>
            <a:lnSpc>
              <a:spcPct val="100000"/>
            </a:lnSpc>
          </a:pPr>
          <a:r>
            <a:rPr lang="en-US" b="1" i="0"/>
            <a:t>Environmental Monitoring: </a:t>
          </a:r>
          <a:r>
            <a:rPr lang="en-US" b="0" i="0"/>
            <a:t>Air pollution, water quality, and weather stations.</a:t>
          </a:r>
          <a:endParaRPr lang="en-US"/>
        </a:p>
      </dgm:t>
    </dgm:pt>
    <dgm:pt modelId="{32498740-CBD4-4937-95BF-E4CD352FF02F}" type="parTrans" cxnId="{E726ABD1-2CFF-4A3D-AF6A-54B107B04805}">
      <dgm:prSet/>
      <dgm:spPr/>
      <dgm:t>
        <a:bodyPr/>
        <a:lstStyle/>
        <a:p>
          <a:endParaRPr lang="en-US"/>
        </a:p>
      </dgm:t>
    </dgm:pt>
    <dgm:pt modelId="{F9E0C227-8CA8-4591-B0BB-68C2054E292D}" type="sibTrans" cxnId="{E726ABD1-2CFF-4A3D-AF6A-54B107B04805}">
      <dgm:prSet/>
      <dgm:spPr/>
      <dgm:t>
        <a:bodyPr/>
        <a:lstStyle/>
        <a:p>
          <a:endParaRPr lang="en-US"/>
        </a:p>
      </dgm:t>
    </dgm:pt>
    <dgm:pt modelId="{AACD00D6-44B6-4B28-B27D-62A41444366B}" type="pres">
      <dgm:prSet presAssocID="{7304EC6E-DD30-4F71-B53D-969D7811B898}" presName="root" presStyleCnt="0">
        <dgm:presLayoutVars>
          <dgm:dir/>
          <dgm:resizeHandles val="exact"/>
        </dgm:presLayoutVars>
      </dgm:prSet>
      <dgm:spPr/>
    </dgm:pt>
    <dgm:pt modelId="{EE34AD89-A7FF-4C54-BA6B-B75AE0C3FB9A}" type="pres">
      <dgm:prSet presAssocID="{3F42E2FD-E204-4F6C-8B6E-D82FEE3AF84B}" presName="compNode" presStyleCnt="0"/>
      <dgm:spPr/>
    </dgm:pt>
    <dgm:pt modelId="{FCC6C357-E83B-412B-98B7-D8BAF118029E}" type="pres">
      <dgm:prSet presAssocID="{3F42E2FD-E204-4F6C-8B6E-D82FEE3AF84B}" presName="bgRect" presStyleLbl="bgShp" presStyleIdx="0" presStyleCnt="4"/>
      <dgm:spPr/>
    </dgm:pt>
    <dgm:pt modelId="{3BCE7B48-0B56-4743-B515-44A8964A70BF}" type="pres">
      <dgm:prSet presAssocID="{3F42E2FD-E204-4F6C-8B6E-D82FEE3AF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EA11709B-B41C-4524-AB89-B2A594C67A69}" type="pres">
      <dgm:prSet presAssocID="{3F42E2FD-E204-4F6C-8B6E-D82FEE3AF84B}" presName="spaceRect" presStyleCnt="0"/>
      <dgm:spPr/>
    </dgm:pt>
    <dgm:pt modelId="{8233C93E-BC14-41BE-AB2E-DFB32E3A1EF5}" type="pres">
      <dgm:prSet presAssocID="{3F42E2FD-E204-4F6C-8B6E-D82FEE3AF84B}" presName="parTx" presStyleLbl="revTx" presStyleIdx="0" presStyleCnt="4">
        <dgm:presLayoutVars>
          <dgm:chMax val="0"/>
          <dgm:chPref val="0"/>
        </dgm:presLayoutVars>
      </dgm:prSet>
      <dgm:spPr/>
    </dgm:pt>
    <dgm:pt modelId="{B36B2650-6F75-4409-8574-3A8B6395A247}" type="pres">
      <dgm:prSet presAssocID="{E782702F-0658-4C10-9A25-B1E073179B9B}" presName="sibTrans" presStyleCnt="0"/>
      <dgm:spPr/>
    </dgm:pt>
    <dgm:pt modelId="{E18FB916-76F6-4529-B630-5D99CBE5CF81}" type="pres">
      <dgm:prSet presAssocID="{86B7E5AD-5FC2-4214-9731-12C13DDB2BA0}" presName="compNode" presStyleCnt="0"/>
      <dgm:spPr/>
    </dgm:pt>
    <dgm:pt modelId="{C9955335-4DCC-43A0-9B24-B23E1B1B788B}" type="pres">
      <dgm:prSet presAssocID="{86B7E5AD-5FC2-4214-9731-12C13DDB2BA0}" presName="bgRect" presStyleLbl="bgShp" presStyleIdx="1" presStyleCnt="4"/>
      <dgm:spPr/>
    </dgm:pt>
    <dgm:pt modelId="{2C7D4CAF-62BB-4548-B2DB-4F41D1D3D7E9}" type="pres">
      <dgm:prSet presAssocID="{86B7E5AD-5FC2-4214-9731-12C13DDB2B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4D521F4-3CA5-4A57-8A00-F4FD2120558F}" type="pres">
      <dgm:prSet presAssocID="{86B7E5AD-5FC2-4214-9731-12C13DDB2BA0}" presName="spaceRect" presStyleCnt="0"/>
      <dgm:spPr/>
    </dgm:pt>
    <dgm:pt modelId="{7F1A378A-3565-4F71-AE74-4D9BAAAB4F8E}" type="pres">
      <dgm:prSet presAssocID="{86B7E5AD-5FC2-4214-9731-12C13DDB2BA0}" presName="parTx" presStyleLbl="revTx" presStyleIdx="1" presStyleCnt="4">
        <dgm:presLayoutVars>
          <dgm:chMax val="0"/>
          <dgm:chPref val="0"/>
        </dgm:presLayoutVars>
      </dgm:prSet>
      <dgm:spPr/>
    </dgm:pt>
    <dgm:pt modelId="{D050AF6B-6BEB-42AF-B3F0-2B1056468CE3}" type="pres">
      <dgm:prSet presAssocID="{A2BE93E6-28B4-4C13-B995-82829EFA41F4}" presName="sibTrans" presStyleCnt="0"/>
      <dgm:spPr/>
    </dgm:pt>
    <dgm:pt modelId="{9D423AAD-0E7E-4B72-8C58-202F6A4F550F}" type="pres">
      <dgm:prSet presAssocID="{BB6F7EFA-5445-4825-8690-4020FF4E4C36}" presName="compNode" presStyleCnt="0"/>
      <dgm:spPr/>
    </dgm:pt>
    <dgm:pt modelId="{29E8371E-843A-4502-9217-6883B20423D9}" type="pres">
      <dgm:prSet presAssocID="{BB6F7EFA-5445-4825-8690-4020FF4E4C36}" presName="bgRect" presStyleLbl="bgShp" presStyleIdx="2" presStyleCnt="4"/>
      <dgm:spPr/>
    </dgm:pt>
    <dgm:pt modelId="{8B723C8C-F172-4BEF-A0DE-ABA70295DEC5}" type="pres">
      <dgm:prSet presAssocID="{BB6F7EFA-5445-4825-8690-4020FF4E4C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etlight"/>
        </a:ext>
      </dgm:extLst>
    </dgm:pt>
    <dgm:pt modelId="{A2601B2E-8622-4B18-A3DA-D9E13CE9E2C6}" type="pres">
      <dgm:prSet presAssocID="{BB6F7EFA-5445-4825-8690-4020FF4E4C36}" presName="spaceRect" presStyleCnt="0"/>
      <dgm:spPr/>
    </dgm:pt>
    <dgm:pt modelId="{61B0102D-3756-4DE8-AA93-EBD27F1FFE36}" type="pres">
      <dgm:prSet presAssocID="{BB6F7EFA-5445-4825-8690-4020FF4E4C36}" presName="parTx" presStyleLbl="revTx" presStyleIdx="2" presStyleCnt="4">
        <dgm:presLayoutVars>
          <dgm:chMax val="0"/>
          <dgm:chPref val="0"/>
        </dgm:presLayoutVars>
      </dgm:prSet>
      <dgm:spPr/>
    </dgm:pt>
    <dgm:pt modelId="{0C22D527-61B3-4DEC-9E41-38D910C740EF}" type="pres">
      <dgm:prSet presAssocID="{D90AA0E9-1E7E-4A8A-B913-1F7E80F9D6E6}" presName="sibTrans" presStyleCnt="0"/>
      <dgm:spPr/>
    </dgm:pt>
    <dgm:pt modelId="{946374F3-CEF9-44BF-B84E-470D9817138E}" type="pres">
      <dgm:prSet presAssocID="{96B230F7-1FCC-4635-AF88-44AB5E4E0BB8}" presName="compNode" presStyleCnt="0"/>
      <dgm:spPr/>
    </dgm:pt>
    <dgm:pt modelId="{4EC9B79C-BB2F-4BD2-92EB-18F8831AC2D1}" type="pres">
      <dgm:prSet presAssocID="{96B230F7-1FCC-4635-AF88-44AB5E4E0BB8}" presName="bgRect" presStyleLbl="bgShp" presStyleIdx="3" presStyleCnt="4"/>
      <dgm:spPr/>
    </dgm:pt>
    <dgm:pt modelId="{C0628280-4A16-490C-9458-D478540ADE76}" type="pres">
      <dgm:prSet presAssocID="{96B230F7-1FCC-4635-AF88-44AB5E4E0B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stainability"/>
        </a:ext>
      </dgm:extLst>
    </dgm:pt>
    <dgm:pt modelId="{39EF2747-1230-42E7-A088-2D9715A44901}" type="pres">
      <dgm:prSet presAssocID="{96B230F7-1FCC-4635-AF88-44AB5E4E0BB8}" presName="spaceRect" presStyleCnt="0"/>
      <dgm:spPr/>
    </dgm:pt>
    <dgm:pt modelId="{672E19F2-F239-47CF-AC55-DEB51508E869}" type="pres">
      <dgm:prSet presAssocID="{96B230F7-1FCC-4635-AF88-44AB5E4E0BB8}" presName="parTx" presStyleLbl="revTx" presStyleIdx="3" presStyleCnt="4">
        <dgm:presLayoutVars>
          <dgm:chMax val="0"/>
          <dgm:chPref val="0"/>
        </dgm:presLayoutVars>
      </dgm:prSet>
      <dgm:spPr/>
    </dgm:pt>
  </dgm:ptLst>
  <dgm:cxnLst>
    <dgm:cxn modelId="{A42F9D2B-9BC3-421F-9D5C-5150556063C4}" srcId="{7304EC6E-DD30-4F71-B53D-969D7811B898}" destId="{3F42E2FD-E204-4F6C-8B6E-D82FEE3AF84B}" srcOrd="0" destOrd="0" parTransId="{C8F519D2-9354-40FF-896C-D8B73A6A44FA}" sibTransId="{E782702F-0658-4C10-9A25-B1E073179B9B}"/>
    <dgm:cxn modelId="{8AC7F95E-6506-42E8-8C8A-405302A91F7B}" type="presOf" srcId="{BB6F7EFA-5445-4825-8690-4020FF4E4C36}" destId="{61B0102D-3756-4DE8-AA93-EBD27F1FFE36}" srcOrd="0" destOrd="0" presId="urn:microsoft.com/office/officeart/2018/2/layout/IconVerticalSolidList"/>
    <dgm:cxn modelId="{6C648554-7A9B-4D0F-B03F-410EEB73527A}" type="presOf" srcId="{96B230F7-1FCC-4635-AF88-44AB5E4E0BB8}" destId="{672E19F2-F239-47CF-AC55-DEB51508E869}" srcOrd="0" destOrd="0" presId="urn:microsoft.com/office/officeart/2018/2/layout/IconVerticalSolidList"/>
    <dgm:cxn modelId="{91CF5EA8-3D88-4A16-A271-C4D4FD3DBB02}" srcId="{7304EC6E-DD30-4F71-B53D-969D7811B898}" destId="{BB6F7EFA-5445-4825-8690-4020FF4E4C36}" srcOrd="2" destOrd="0" parTransId="{7B98ECB1-54B0-486A-94D7-307D8533901D}" sibTransId="{D90AA0E9-1E7E-4A8A-B913-1F7E80F9D6E6}"/>
    <dgm:cxn modelId="{C148F6BA-C859-4BA7-A8C6-5B8451D28C64}" type="presOf" srcId="{3F42E2FD-E204-4F6C-8B6E-D82FEE3AF84B}" destId="{8233C93E-BC14-41BE-AB2E-DFB32E3A1EF5}" srcOrd="0" destOrd="0" presId="urn:microsoft.com/office/officeart/2018/2/layout/IconVerticalSolidList"/>
    <dgm:cxn modelId="{E726ABD1-2CFF-4A3D-AF6A-54B107B04805}" srcId="{7304EC6E-DD30-4F71-B53D-969D7811B898}" destId="{96B230F7-1FCC-4635-AF88-44AB5E4E0BB8}" srcOrd="3" destOrd="0" parTransId="{32498740-CBD4-4937-95BF-E4CD352FF02F}" sibTransId="{F9E0C227-8CA8-4591-B0BB-68C2054E292D}"/>
    <dgm:cxn modelId="{645313E8-5162-416D-A355-31702C4F0B45}" srcId="{7304EC6E-DD30-4F71-B53D-969D7811B898}" destId="{86B7E5AD-5FC2-4214-9731-12C13DDB2BA0}" srcOrd="1" destOrd="0" parTransId="{C7A72C17-955A-4555-924A-0933C9B59C3A}" sibTransId="{A2BE93E6-28B4-4C13-B995-82829EFA41F4}"/>
    <dgm:cxn modelId="{020D3EF5-ED14-4E87-9201-D607D16B1A64}" type="presOf" srcId="{7304EC6E-DD30-4F71-B53D-969D7811B898}" destId="{AACD00D6-44B6-4B28-B27D-62A41444366B}" srcOrd="0" destOrd="0" presId="urn:microsoft.com/office/officeart/2018/2/layout/IconVerticalSolidList"/>
    <dgm:cxn modelId="{9A7A9EFC-A167-4402-9EAF-137DCAE524BC}" type="presOf" srcId="{86B7E5AD-5FC2-4214-9731-12C13DDB2BA0}" destId="{7F1A378A-3565-4F71-AE74-4D9BAAAB4F8E}" srcOrd="0" destOrd="0" presId="urn:microsoft.com/office/officeart/2018/2/layout/IconVerticalSolidList"/>
    <dgm:cxn modelId="{B050619E-9DF7-49E6-AF63-D3B5F2B618AD}" type="presParOf" srcId="{AACD00D6-44B6-4B28-B27D-62A41444366B}" destId="{EE34AD89-A7FF-4C54-BA6B-B75AE0C3FB9A}" srcOrd="0" destOrd="0" presId="urn:microsoft.com/office/officeart/2018/2/layout/IconVerticalSolidList"/>
    <dgm:cxn modelId="{1782F2A2-EC07-4BD6-9171-2523B2E81A35}" type="presParOf" srcId="{EE34AD89-A7FF-4C54-BA6B-B75AE0C3FB9A}" destId="{FCC6C357-E83B-412B-98B7-D8BAF118029E}" srcOrd="0" destOrd="0" presId="urn:microsoft.com/office/officeart/2018/2/layout/IconVerticalSolidList"/>
    <dgm:cxn modelId="{8D6D3F80-9403-4C75-8FB8-87206308F0C1}" type="presParOf" srcId="{EE34AD89-A7FF-4C54-BA6B-B75AE0C3FB9A}" destId="{3BCE7B48-0B56-4743-B515-44A8964A70BF}" srcOrd="1" destOrd="0" presId="urn:microsoft.com/office/officeart/2018/2/layout/IconVerticalSolidList"/>
    <dgm:cxn modelId="{423A1820-4231-432B-9452-D50BFC0E64B8}" type="presParOf" srcId="{EE34AD89-A7FF-4C54-BA6B-B75AE0C3FB9A}" destId="{EA11709B-B41C-4524-AB89-B2A594C67A69}" srcOrd="2" destOrd="0" presId="urn:microsoft.com/office/officeart/2018/2/layout/IconVerticalSolidList"/>
    <dgm:cxn modelId="{5620F9B0-803A-4244-B55F-137120B911C3}" type="presParOf" srcId="{EE34AD89-A7FF-4C54-BA6B-B75AE0C3FB9A}" destId="{8233C93E-BC14-41BE-AB2E-DFB32E3A1EF5}" srcOrd="3" destOrd="0" presId="urn:microsoft.com/office/officeart/2018/2/layout/IconVerticalSolidList"/>
    <dgm:cxn modelId="{76B909EF-3D6C-4142-A64E-16B6DF99D105}" type="presParOf" srcId="{AACD00D6-44B6-4B28-B27D-62A41444366B}" destId="{B36B2650-6F75-4409-8574-3A8B6395A247}" srcOrd="1" destOrd="0" presId="urn:microsoft.com/office/officeart/2018/2/layout/IconVerticalSolidList"/>
    <dgm:cxn modelId="{12A01C08-9D71-4BE9-A126-9D1F7A84C67C}" type="presParOf" srcId="{AACD00D6-44B6-4B28-B27D-62A41444366B}" destId="{E18FB916-76F6-4529-B630-5D99CBE5CF81}" srcOrd="2" destOrd="0" presId="urn:microsoft.com/office/officeart/2018/2/layout/IconVerticalSolidList"/>
    <dgm:cxn modelId="{D9351738-73F8-4CD3-9ED2-87ADBEA00FF4}" type="presParOf" srcId="{E18FB916-76F6-4529-B630-5D99CBE5CF81}" destId="{C9955335-4DCC-43A0-9B24-B23E1B1B788B}" srcOrd="0" destOrd="0" presId="urn:microsoft.com/office/officeart/2018/2/layout/IconVerticalSolidList"/>
    <dgm:cxn modelId="{AA2197C4-DD50-4A32-B1B7-01ABAB0C4A84}" type="presParOf" srcId="{E18FB916-76F6-4529-B630-5D99CBE5CF81}" destId="{2C7D4CAF-62BB-4548-B2DB-4F41D1D3D7E9}" srcOrd="1" destOrd="0" presId="urn:microsoft.com/office/officeart/2018/2/layout/IconVerticalSolidList"/>
    <dgm:cxn modelId="{71724FA1-9016-4277-A2B1-65451AA64DC4}" type="presParOf" srcId="{E18FB916-76F6-4529-B630-5D99CBE5CF81}" destId="{94D521F4-3CA5-4A57-8A00-F4FD2120558F}" srcOrd="2" destOrd="0" presId="urn:microsoft.com/office/officeart/2018/2/layout/IconVerticalSolidList"/>
    <dgm:cxn modelId="{2D373DCC-5CBD-48A4-97C6-7DDDCB5D1FA8}" type="presParOf" srcId="{E18FB916-76F6-4529-B630-5D99CBE5CF81}" destId="{7F1A378A-3565-4F71-AE74-4D9BAAAB4F8E}" srcOrd="3" destOrd="0" presId="urn:microsoft.com/office/officeart/2018/2/layout/IconVerticalSolidList"/>
    <dgm:cxn modelId="{6E4BFC77-CEAC-4906-8FE0-39FCFAF84F2F}" type="presParOf" srcId="{AACD00D6-44B6-4B28-B27D-62A41444366B}" destId="{D050AF6B-6BEB-42AF-B3F0-2B1056468CE3}" srcOrd="3" destOrd="0" presId="urn:microsoft.com/office/officeart/2018/2/layout/IconVerticalSolidList"/>
    <dgm:cxn modelId="{AB431E1C-74D7-49D5-904D-62A0EC2BC753}" type="presParOf" srcId="{AACD00D6-44B6-4B28-B27D-62A41444366B}" destId="{9D423AAD-0E7E-4B72-8C58-202F6A4F550F}" srcOrd="4" destOrd="0" presId="urn:microsoft.com/office/officeart/2018/2/layout/IconVerticalSolidList"/>
    <dgm:cxn modelId="{E1893FEA-E234-441D-9E4F-1F07F295D371}" type="presParOf" srcId="{9D423AAD-0E7E-4B72-8C58-202F6A4F550F}" destId="{29E8371E-843A-4502-9217-6883B20423D9}" srcOrd="0" destOrd="0" presId="urn:microsoft.com/office/officeart/2018/2/layout/IconVerticalSolidList"/>
    <dgm:cxn modelId="{40EB76E7-720C-4FE8-BE04-1D255BF54EBC}" type="presParOf" srcId="{9D423AAD-0E7E-4B72-8C58-202F6A4F550F}" destId="{8B723C8C-F172-4BEF-A0DE-ABA70295DEC5}" srcOrd="1" destOrd="0" presId="urn:microsoft.com/office/officeart/2018/2/layout/IconVerticalSolidList"/>
    <dgm:cxn modelId="{FCB6743A-4694-463B-9693-4A2766D66126}" type="presParOf" srcId="{9D423AAD-0E7E-4B72-8C58-202F6A4F550F}" destId="{A2601B2E-8622-4B18-A3DA-D9E13CE9E2C6}" srcOrd="2" destOrd="0" presId="urn:microsoft.com/office/officeart/2018/2/layout/IconVerticalSolidList"/>
    <dgm:cxn modelId="{D71C5FF6-8E96-46AC-8748-64EB71B432B0}" type="presParOf" srcId="{9D423AAD-0E7E-4B72-8C58-202F6A4F550F}" destId="{61B0102D-3756-4DE8-AA93-EBD27F1FFE36}" srcOrd="3" destOrd="0" presId="urn:microsoft.com/office/officeart/2018/2/layout/IconVerticalSolidList"/>
    <dgm:cxn modelId="{3E36B469-FF4D-443D-B2A8-6A8B10CCCACB}" type="presParOf" srcId="{AACD00D6-44B6-4B28-B27D-62A41444366B}" destId="{0C22D527-61B3-4DEC-9E41-38D910C740EF}" srcOrd="5" destOrd="0" presId="urn:microsoft.com/office/officeart/2018/2/layout/IconVerticalSolidList"/>
    <dgm:cxn modelId="{684F58E2-5C60-4929-9928-28E4E7694550}" type="presParOf" srcId="{AACD00D6-44B6-4B28-B27D-62A41444366B}" destId="{946374F3-CEF9-44BF-B84E-470D9817138E}" srcOrd="6" destOrd="0" presId="urn:microsoft.com/office/officeart/2018/2/layout/IconVerticalSolidList"/>
    <dgm:cxn modelId="{F9236534-3261-4CAF-95C1-DC061977C5BB}" type="presParOf" srcId="{946374F3-CEF9-44BF-B84E-470D9817138E}" destId="{4EC9B79C-BB2F-4BD2-92EB-18F8831AC2D1}" srcOrd="0" destOrd="0" presId="urn:microsoft.com/office/officeart/2018/2/layout/IconVerticalSolidList"/>
    <dgm:cxn modelId="{52B73CFE-8C49-44E2-B4E1-EF400BAD5572}" type="presParOf" srcId="{946374F3-CEF9-44BF-B84E-470D9817138E}" destId="{C0628280-4A16-490C-9458-D478540ADE76}" srcOrd="1" destOrd="0" presId="urn:microsoft.com/office/officeart/2018/2/layout/IconVerticalSolidList"/>
    <dgm:cxn modelId="{02275AC4-E70D-4F94-807C-50E6ED61C56F}" type="presParOf" srcId="{946374F3-CEF9-44BF-B84E-470D9817138E}" destId="{39EF2747-1230-42E7-A088-2D9715A44901}" srcOrd="2" destOrd="0" presId="urn:microsoft.com/office/officeart/2018/2/layout/IconVerticalSolidList"/>
    <dgm:cxn modelId="{5332898E-6F2A-441E-9888-D8A856B4CEC9}" type="presParOf" srcId="{946374F3-CEF9-44BF-B84E-470D9817138E}" destId="{672E19F2-F239-47CF-AC55-DEB51508E8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3A3358-DC38-4151-B7F9-889B124DD0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0E7E26-F90E-498D-9E40-A4C84CAF0BFD}">
      <dgm:prSet/>
      <dgm:spPr/>
      <dgm:t>
        <a:bodyPr/>
        <a:lstStyle/>
        <a:p>
          <a:pPr>
            <a:lnSpc>
              <a:spcPct val="100000"/>
            </a:lnSpc>
          </a:pPr>
          <a:r>
            <a:rPr lang="en-US" b="1" i="0"/>
            <a:t>Remote Control Systems </a:t>
          </a:r>
          <a:r>
            <a:rPr lang="en-US" b="0" i="0"/>
            <a:t>– Used in wireless remotes for TVs, gates, and car locking systems.</a:t>
          </a:r>
          <a:endParaRPr lang="en-US"/>
        </a:p>
      </dgm:t>
    </dgm:pt>
    <dgm:pt modelId="{8938BBEF-91E5-4C99-A014-A2D9D338C5F2}" type="parTrans" cxnId="{B75AB4EC-61A2-443F-8A98-E89A2F46D617}">
      <dgm:prSet/>
      <dgm:spPr/>
      <dgm:t>
        <a:bodyPr/>
        <a:lstStyle/>
        <a:p>
          <a:endParaRPr lang="en-US"/>
        </a:p>
      </dgm:t>
    </dgm:pt>
    <dgm:pt modelId="{67E0697B-C0FA-4E4D-BA6B-C98E833556D1}" type="sibTrans" cxnId="{B75AB4EC-61A2-443F-8A98-E89A2F46D617}">
      <dgm:prSet/>
      <dgm:spPr/>
      <dgm:t>
        <a:bodyPr/>
        <a:lstStyle/>
        <a:p>
          <a:endParaRPr lang="en-US"/>
        </a:p>
      </dgm:t>
    </dgm:pt>
    <dgm:pt modelId="{453C47F5-A4B6-4E7C-9A8D-694E424E5F07}">
      <dgm:prSet/>
      <dgm:spPr/>
      <dgm:t>
        <a:bodyPr/>
        <a:lstStyle/>
        <a:p>
          <a:pPr>
            <a:lnSpc>
              <a:spcPct val="100000"/>
            </a:lnSpc>
          </a:pPr>
          <a:r>
            <a:rPr lang="en-US" b="1" i="0"/>
            <a:t>Home Automation </a:t>
          </a:r>
          <a:r>
            <a:rPr lang="en-US" b="0" i="0"/>
            <a:t>– Enables smart home devices like wireless switches and alarms.</a:t>
          </a:r>
          <a:endParaRPr lang="en-US"/>
        </a:p>
      </dgm:t>
    </dgm:pt>
    <dgm:pt modelId="{E2D9DE71-D217-430D-886D-44A432B8C6C8}" type="parTrans" cxnId="{CD83877E-1617-45F2-8F81-D6F2366E2DB8}">
      <dgm:prSet/>
      <dgm:spPr/>
      <dgm:t>
        <a:bodyPr/>
        <a:lstStyle/>
        <a:p>
          <a:endParaRPr lang="en-US"/>
        </a:p>
      </dgm:t>
    </dgm:pt>
    <dgm:pt modelId="{1B00A15A-C077-44D7-9336-7232738A57BE}" type="sibTrans" cxnId="{CD83877E-1617-45F2-8F81-D6F2366E2DB8}">
      <dgm:prSet/>
      <dgm:spPr/>
      <dgm:t>
        <a:bodyPr/>
        <a:lstStyle/>
        <a:p>
          <a:endParaRPr lang="en-US"/>
        </a:p>
      </dgm:t>
    </dgm:pt>
    <dgm:pt modelId="{5543C1C7-BD6B-4E62-937D-F13E5993A3BB}">
      <dgm:prSet/>
      <dgm:spPr/>
      <dgm:t>
        <a:bodyPr/>
        <a:lstStyle/>
        <a:p>
          <a:pPr>
            <a:lnSpc>
              <a:spcPct val="100000"/>
            </a:lnSpc>
          </a:pPr>
          <a:r>
            <a:rPr lang="en-US" b="1" i="0"/>
            <a:t>Wireless Sensor Networks </a:t>
          </a:r>
          <a:r>
            <a:rPr lang="en-US" b="0" i="0"/>
            <a:t>– Transfers data from remote sensors for monitoring.</a:t>
          </a:r>
          <a:endParaRPr lang="en-US"/>
        </a:p>
      </dgm:t>
    </dgm:pt>
    <dgm:pt modelId="{C42CC8A2-DE18-4ECB-A788-79F8EB44C164}" type="parTrans" cxnId="{A8D0FE58-EEAB-4082-9900-A8528CF4C0BB}">
      <dgm:prSet/>
      <dgm:spPr/>
      <dgm:t>
        <a:bodyPr/>
        <a:lstStyle/>
        <a:p>
          <a:endParaRPr lang="en-US"/>
        </a:p>
      </dgm:t>
    </dgm:pt>
    <dgm:pt modelId="{27B0037C-AC49-4A5F-86A1-7C7A06B76108}" type="sibTrans" cxnId="{A8D0FE58-EEAB-4082-9900-A8528CF4C0BB}">
      <dgm:prSet/>
      <dgm:spPr/>
      <dgm:t>
        <a:bodyPr/>
        <a:lstStyle/>
        <a:p>
          <a:endParaRPr lang="en-US"/>
        </a:p>
      </dgm:t>
    </dgm:pt>
    <dgm:pt modelId="{2D7B694B-BC19-4079-9B1D-5AD0790A1759}">
      <dgm:prSet/>
      <dgm:spPr/>
      <dgm:t>
        <a:bodyPr/>
        <a:lstStyle/>
        <a:p>
          <a:pPr>
            <a:lnSpc>
              <a:spcPct val="100000"/>
            </a:lnSpc>
          </a:pPr>
          <a:r>
            <a:rPr lang="en-US" b="1" i="0"/>
            <a:t>Industrial Automation </a:t>
          </a:r>
          <a:r>
            <a:rPr lang="en-US" b="0" i="0"/>
            <a:t>– Provides machine-to-machine (M2M) communication.</a:t>
          </a:r>
          <a:endParaRPr lang="en-US"/>
        </a:p>
      </dgm:t>
    </dgm:pt>
    <dgm:pt modelId="{EA20CF29-B899-4857-B271-E50A5D5B2DBB}" type="parTrans" cxnId="{C4E2E08A-C41E-46A4-AD3C-1D4C002DF8DE}">
      <dgm:prSet/>
      <dgm:spPr/>
      <dgm:t>
        <a:bodyPr/>
        <a:lstStyle/>
        <a:p>
          <a:endParaRPr lang="en-US"/>
        </a:p>
      </dgm:t>
    </dgm:pt>
    <dgm:pt modelId="{1764CFAD-E357-4145-8AC4-116273C68090}" type="sibTrans" cxnId="{C4E2E08A-C41E-46A4-AD3C-1D4C002DF8DE}">
      <dgm:prSet/>
      <dgm:spPr/>
      <dgm:t>
        <a:bodyPr/>
        <a:lstStyle/>
        <a:p>
          <a:endParaRPr lang="en-US"/>
        </a:p>
      </dgm:t>
    </dgm:pt>
    <dgm:pt modelId="{80F7A712-D8B7-431D-8A8C-9A9037A26AFE}">
      <dgm:prSet/>
      <dgm:spPr/>
      <dgm:t>
        <a:bodyPr/>
        <a:lstStyle/>
        <a:p>
          <a:pPr>
            <a:lnSpc>
              <a:spcPct val="100000"/>
            </a:lnSpc>
          </a:pPr>
          <a:r>
            <a:rPr lang="en-US" b="1" i="0"/>
            <a:t>Security Systems </a:t>
          </a:r>
          <a:r>
            <a:rPr lang="en-US" b="0" i="0"/>
            <a:t>– Used in RFID-based access control and burglar alarms.</a:t>
          </a:r>
          <a:endParaRPr lang="en-US"/>
        </a:p>
      </dgm:t>
    </dgm:pt>
    <dgm:pt modelId="{48A2D724-9F90-4ED4-9549-1677BE5F127A}" type="parTrans" cxnId="{2154455F-0CCD-4657-B580-DEDB3C53DF53}">
      <dgm:prSet/>
      <dgm:spPr/>
      <dgm:t>
        <a:bodyPr/>
        <a:lstStyle/>
        <a:p>
          <a:endParaRPr lang="en-US"/>
        </a:p>
      </dgm:t>
    </dgm:pt>
    <dgm:pt modelId="{554283D2-EF41-4538-81DC-A8CE005F8049}" type="sibTrans" cxnId="{2154455F-0CCD-4657-B580-DEDB3C53DF53}">
      <dgm:prSet/>
      <dgm:spPr/>
      <dgm:t>
        <a:bodyPr/>
        <a:lstStyle/>
        <a:p>
          <a:endParaRPr lang="en-US"/>
        </a:p>
      </dgm:t>
    </dgm:pt>
    <dgm:pt modelId="{8322CD5C-699F-495C-8672-789E5FB82262}" type="pres">
      <dgm:prSet presAssocID="{8B3A3358-DC38-4151-B7F9-889B124DD02F}" presName="root" presStyleCnt="0">
        <dgm:presLayoutVars>
          <dgm:dir/>
          <dgm:resizeHandles val="exact"/>
        </dgm:presLayoutVars>
      </dgm:prSet>
      <dgm:spPr/>
    </dgm:pt>
    <dgm:pt modelId="{303858E5-0324-4511-BDBC-F80BC505ACD9}" type="pres">
      <dgm:prSet presAssocID="{B70E7E26-F90E-498D-9E40-A4C84CAF0BFD}" presName="compNode" presStyleCnt="0"/>
      <dgm:spPr/>
    </dgm:pt>
    <dgm:pt modelId="{D91BFE30-EB79-4958-8350-0315A7096717}" type="pres">
      <dgm:prSet presAssocID="{B70E7E26-F90E-498D-9E40-A4C84CAF0BFD}" presName="bgRect" presStyleLbl="bgShp" presStyleIdx="0" presStyleCnt="5"/>
      <dgm:spPr/>
    </dgm:pt>
    <dgm:pt modelId="{C36AF409-0F45-4F50-B935-4E5D2BAFB4CA}" type="pres">
      <dgm:prSet presAssocID="{B70E7E26-F90E-498D-9E40-A4C84CAF0B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mote control"/>
        </a:ext>
      </dgm:extLst>
    </dgm:pt>
    <dgm:pt modelId="{2F06792F-6A84-4230-B311-20D84819CCE5}" type="pres">
      <dgm:prSet presAssocID="{B70E7E26-F90E-498D-9E40-A4C84CAF0BFD}" presName="spaceRect" presStyleCnt="0"/>
      <dgm:spPr/>
    </dgm:pt>
    <dgm:pt modelId="{5145A36E-5B70-4A22-A529-B4F7359BB4CB}" type="pres">
      <dgm:prSet presAssocID="{B70E7E26-F90E-498D-9E40-A4C84CAF0BFD}" presName="parTx" presStyleLbl="revTx" presStyleIdx="0" presStyleCnt="5">
        <dgm:presLayoutVars>
          <dgm:chMax val="0"/>
          <dgm:chPref val="0"/>
        </dgm:presLayoutVars>
      </dgm:prSet>
      <dgm:spPr/>
    </dgm:pt>
    <dgm:pt modelId="{8E03E313-7D47-4E74-82D5-5F605855A891}" type="pres">
      <dgm:prSet presAssocID="{67E0697B-C0FA-4E4D-BA6B-C98E833556D1}" presName="sibTrans" presStyleCnt="0"/>
      <dgm:spPr/>
    </dgm:pt>
    <dgm:pt modelId="{DAB3BB77-572E-456B-8447-1C2959B59401}" type="pres">
      <dgm:prSet presAssocID="{453C47F5-A4B6-4E7C-9A8D-694E424E5F07}" presName="compNode" presStyleCnt="0"/>
      <dgm:spPr/>
    </dgm:pt>
    <dgm:pt modelId="{25D115FA-CB76-4E5F-9FA2-6797971651DA}" type="pres">
      <dgm:prSet presAssocID="{453C47F5-A4B6-4E7C-9A8D-694E424E5F07}" presName="bgRect" presStyleLbl="bgShp" presStyleIdx="1" presStyleCnt="5"/>
      <dgm:spPr/>
    </dgm:pt>
    <dgm:pt modelId="{8701CB8F-ADC7-4F8D-B461-93C897D05208}" type="pres">
      <dgm:prSet presAssocID="{453C47F5-A4B6-4E7C-9A8D-694E424E5F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te Ringer"/>
        </a:ext>
      </dgm:extLst>
    </dgm:pt>
    <dgm:pt modelId="{0D241566-12D9-4E38-B305-43F2A85BA523}" type="pres">
      <dgm:prSet presAssocID="{453C47F5-A4B6-4E7C-9A8D-694E424E5F07}" presName="spaceRect" presStyleCnt="0"/>
      <dgm:spPr/>
    </dgm:pt>
    <dgm:pt modelId="{B45165E1-6A1B-4D08-B89C-B989BFA01B27}" type="pres">
      <dgm:prSet presAssocID="{453C47F5-A4B6-4E7C-9A8D-694E424E5F07}" presName="parTx" presStyleLbl="revTx" presStyleIdx="1" presStyleCnt="5">
        <dgm:presLayoutVars>
          <dgm:chMax val="0"/>
          <dgm:chPref val="0"/>
        </dgm:presLayoutVars>
      </dgm:prSet>
      <dgm:spPr/>
    </dgm:pt>
    <dgm:pt modelId="{F9769B0D-BD43-4670-A76A-5AAF4B25D509}" type="pres">
      <dgm:prSet presAssocID="{1B00A15A-C077-44D7-9336-7232738A57BE}" presName="sibTrans" presStyleCnt="0"/>
      <dgm:spPr/>
    </dgm:pt>
    <dgm:pt modelId="{2717D9FE-483A-45D1-9C87-72589F551CC8}" type="pres">
      <dgm:prSet presAssocID="{5543C1C7-BD6B-4E62-937D-F13E5993A3BB}" presName="compNode" presStyleCnt="0"/>
      <dgm:spPr/>
    </dgm:pt>
    <dgm:pt modelId="{A79D7F6E-5064-4435-B2BB-647F19CA6B85}" type="pres">
      <dgm:prSet presAssocID="{5543C1C7-BD6B-4E62-937D-F13E5993A3BB}" presName="bgRect" presStyleLbl="bgShp" presStyleIdx="2" presStyleCnt="5"/>
      <dgm:spPr/>
    </dgm:pt>
    <dgm:pt modelId="{BA6B6DDE-325D-4AB8-8FED-6E0825780CC2}" type="pres">
      <dgm:prSet presAssocID="{5543C1C7-BD6B-4E62-937D-F13E5993A3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a:ext>
      </dgm:extLst>
    </dgm:pt>
    <dgm:pt modelId="{BF7112C7-61BF-41F9-BE1B-578CDEB7A12F}" type="pres">
      <dgm:prSet presAssocID="{5543C1C7-BD6B-4E62-937D-F13E5993A3BB}" presName="spaceRect" presStyleCnt="0"/>
      <dgm:spPr/>
    </dgm:pt>
    <dgm:pt modelId="{832A47D8-9F45-402A-936E-43F2F28FB931}" type="pres">
      <dgm:prSet presAssocID="{5543C1C7-BD6B-4E62-937D-F13E5993A3BB}" presName="parTx" presStyleLbl="revTx" presStyleIdx="2" presStyleCnt="5">
        <dgm:presLayoutVars>
          <dgm:chMax val="0"/>
          <dgm:chPref val="0"/>
        </dgm:presLayoutVars>
      </dgm:prSet>
      <dgm:spPr/>
    </dgm:pt>
    <dgm:pt modelId="{3E39E52B-E6BA-41A2-B771-5A7D8B57B7E7}" type="pres">
      <dgm:prSet presAssocID="{27B0037C-AC49-4A5F-86A1-7C7A06B76108}" presName="sibTrans" presStyleCnt="0"/>
      <dgm:spPr/>
    </dgm:pt>
    <dgm:pt modelId="{D54C8755-F01B-45AD-B0A9-840545D21F08}" type="pres">
      <dgm:prSet presAssocID="{2D7B694B-BC19-4079-9B1D-5AD0790A1759}" presName="compNode" presStyleCnt="0"/>
      <dgm:spPr/>
    </dgm:pt>
    <dgm:pt modelId="{3A757E37-4D7D-4E12-B0C5-E54E2A10FF6B}" type="pres">
      <dgm:prSet presAssocID="{2D7B694B-BC19-4079-9B1D-5AD0790A1759}" presName="bgRect" presStyleLbl="bgShp" presStyleIdx="3" presStyleCnt="5"/>
      <dgm:spPr/>
    </dgm:pt>
    <dgm:pt modelId="{D454E1BA-124D-4068-97CE-E223F6FE2893}" type="pres">
      <dgm:prSet presAssocID="{2D7B694B-BC19-4079-9B1D-5AD0790A17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DF4ABAC-6125-4CF7-A5CA-72438617DBE0}" type="pres">
      <dgm:prSet presAssocID="{2D7B694B-BC19-4079-9B1D-5AD0790A1759}" presName="spaceRect" presStyleCnt="0"/>
      <dgm:spPr/>
    </dgm:pt>
    <dgm:pt modelId="{F99B4A59-9AF8-4D89-B313-0469530D4939}" type="pres">
      <dgm:prSet presAssocID="{2D7B694B-BC19-4079-9B1D-5AD0790A1759}" presName="parTx" presStyleLbl="revTx" presStyleIdx="3" presStyleCnt="5">
        <dgm:presLayoutVars>
          <dgm:chMax val="0"/>
          <dgm:chPref val="0"/>
        </dgm:presLayoutVars>
      </dgm:prSet>
      <dgm:spPr/>
    </dgm:pt>
    <dgm:pt modelId="{F94BF100-460F-47EF-BE2D-B584BA3A87D7}" type="pres">
      <dgm:prSet presAssocID="{1764CFAD-E357-4145-8AC4-116273C68090}" presName="sibTrans" presStyleCnt="0"/>
      <dgm:spPr/>
    </dgm:pt>
    <dgm:pt modelId="{DCF630B3-0EAC-452F-A5B5-BA0BCD2CBA4A}" type="pres">
      <dgm:prSet presAssocID="{80F7A712-D8B7-431D-8A8C-9A9037A26AFE}" presName="compNode" presStyleCnt="0"/>
      <dgm:spPr/>
    </dgm:pt>
    <dgm:pt modelId="{58737BDF-01B3-4C76-94AB-A1DECE09BEE8}" type="pres">
      <dgm:prSet presAssocID="{80F7A712-D8B7-431D-8A8C-9A9037A26AFE}" presName="bgRect" presStyleLbl="bgShp" presStyleIdx="4" presStyleCnt="5"/>
      <dgm:spPr/>
    </dgm:pt>
    <dgm:pt modelId="{C0D96226-0F8C-4346-BA60-D8FF30DECC21}" type="pres">
      <dgm:prSet presAssocID="{80F7A712-D8B7-431D-8A8C-9A9037A26A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curity Camera Sign"/>
        </a:ext>
      </dgm:extLst>
    </dgm:pt>
    <dgm:pt modelId="{F02D918D-40E5-4496-AEB0-6DE16DFB8580}" type="pres">
      <dgm:prSet presAssocID="{80F7A712-D8B7-431D-8A8C-9A9037A26AFE}" presName="spaceRect" presStyleCnt="0"/>
      <dgm:spPr/>
    </dgm:pt>
    <dgm:pt modelId="{6CDFDAA4-2CE4-494C-93D1-C1F4E59E1571}" type="pres">
      <dgm:prSet presAssocID="{80F7A712-D8B7-431D-8A8C-9A9037A26AFE}" presName="parTx" presStyleLbl="revTx" presStyleIdx="4" presStyleCnt="5">
        <dgm:presLayoutVars>
          <dgm:chMax val="0"/>
          <dgm:chPref val="0"/>
        </dgm:presLayoutVars>
      </dgm:prSet>
      <dgm:spPr/>
    </dgm:pt>
  </dgm:ptLst>
  <dgm:cxnLst>
    <dgm:cxn modelId="{9AB5570F-70CA-43E4-87A4-724E0487AB69}" type="presOf" srcId="{453C47F5-A4B6-4E7C-9A8D-694E424E5F07}" destId="{B45165E1-6A1B-4D08-B89C-B989BFA01B27}" srcOrd="0" destOrd="0" presId="urn:microsoft.com/office/officeart/2018/2/layout/IconVerticalSolidList"/>
    <dgm:cxn modelId="{90D3962A-3841-4DDA-80FC-8B0283B74227}" type="presOf" srcId="{80F7A712-D8B7-431D-8A8C-9A9037A26AFE}" destId="{6CDFDAA4-2CE4-494C-93D1-C1F4E59E1571}" srcOrd="0" destOrd="0" presId="urn:microsoft.com/office/officeart/2018/2/layout/IconVerticalSolidList"/>
    <dgm:cxn modelId="{F203012E-A6A6-4804-8153-ABCCDEF04748}" type="presOf" srcId="{B70E7E26-F90E-498D-9E40-A4C84CAF0BFD}" destId="{5145A36E-5B70-4A22-A529-B4F7359BB4CB}" srcOrd="0" destOrd="0" presId="urn:microsoft.com/office/officeart/2018/2/layout/IconVerticalSolidList"/>
    <dgm:cxn modelId="{33989F35-4487-4CA6-A05D-FAD2E54AD600}" type="presOf" srcId="{8B3A3358-DC38-4151-B7F9-889B124DD02F}" destId="{8322CD5C-699F-495C-8672-789E5FB82262}" srcOrd="0" destOrd="0" presId="urn:microsoft.com/office/officeart/2018/2/layout/IconVerticalSolidList"/>
    <dgm:cxn modelId="{88A0275D-7B9C-40B2-8FA3-7528291C3B49}" type="presOf" srcId="{2D7B694B-BC19-4079-9B1D-5AD0790A1759}" destId="{F99B4A59-9AF8-4D89-B313-0469530D4939}" srcOrd="0" destOrd="0" presId="urn:microsoft.com/office/officeart/2018/2/layout/IconVerticalSolidList"/>
    <dgm:cxn modelId="{2154455F-0CCD-4657-B580-DEDB3C53DF53}" srcId="{8B3A3358-DC38-4151-B7F9-889B124DD02F}" destId="{80F7A712-D8B7-431D-8A8C-9A9037A26AFE}" srcOrd="4" destOrd="0" parTransId="{48A2D724-9F90-4ED4-9549-1677BE5F127A}" sibTransId="{554283D2-EF41-4538-81DC-A8CE005F8049}"/>
    <dgm:cxn modelId="{A8D0FE58-EEAB-4082-9900-A8528CF4C0BB}" srcId="{8B3A3358-DC38-4151-B7F9-889B124DD02F}" destId="{5543C1C7-BD6B-4E62-937D-F13E5993A3BB}" srcOrd="2" destOrd="0" parTransId="{C42CC8A2-DE18-4ECB-A788-79F8EB44C164}" sibTransId="{27B0037C-AC49-4A5F-86A1-7C7A06B76108}"/>
    <dgm:cxn modelId="{CD83877E-1617-45F2-8F81-D6F2366E2DB8}" srcId="{8B3A3358-DC38-4151-B7F9-889B124DD02F}" destId="{453C47F5-A4B6-4E7C-9A8D-694E424E5F07}" srcOrd="1" destOrd="0" parTransId="{E2D9DE71-D217-430D-886D-44A432B8C6C8}" sibTransId="{1B00A15A-C077-44D7-9336-7232738A57BE}"/>
    <dgm:cxn modelId="{C4E2E08A-C41E-46A4-AD3C-1D4C002DF8DE}" srcId="{8B3A3358-DC38-4151-B7F9-889B124DD02F}" destId="{2D7B694B-BC19-4079-9B1D-5AD0790A1759}" srcOrd="3" destOrd="0" parTransId="{EA20CF29-B899-4857-B271-E50A5D5B2DBB}" sibTransId="{1764CFAD-E357-4145-8AC4-116273C68090}"/>
    <dgm:cxn modelId="{1C8673D3-FE77-4037-9828-9E482D3292AD}" type="presOf" srcId="{5543C1C7-BD6B-4E62-937D-F13E5993A3BB}" destId="{832A47D8-9F45-402A-936E-43F2F28FB931}" srcOrd="0" destOrd="0" presId="urn:microsoft.com/office/officeart/2018/2/layout/IconVerticalSolidList"/>
    <dgm:cxn modelId="{B75AB4EC-61A2-443F-8A98-E89A2F46D617}" srcId="{8B3A3358-DC38-4151-B7F9-889B124DD02F}" destId="{B70E7E26-F90E-498D-9E40-A4C84CAF0BFD}" srcOrd="0" destOrd="0" parTransId="{8938BBEF-91E5-4C99-A014-A2D9D338C5F2}" sibTransId="{67E0697B-C0FA-4E4D-BA6B-C98E833556D1}"/>
    <dgm:cxn modelId="{A07BFBC4-4CE7-4DEA-A42E-48D869C2D6C3}" type="presParOf" srcId="{8322CD5C-699F-495C-8672-789E5FB82262}" destId="{303858E5-0324-4511-BDBC-F80BC505ACD9}" srcOrd="0" destOrd="0" presId="urn:microsoft.com/office/officeart/2018/2/layout/IconVerticalSolidList"/>
    <dgm:cxn modelId="{F58993C3-4D2A-4683-8849-31F1D5B0255A}" type="presParOf" srcId="{303858E5-0324-4511-BDBC-F80BC505ACD9}" destId="{D91BFE30-EB79-4958-8350-0315A7096717}" srcOrd="0" destOrd="0" presId="urn:microsoft.com/office/officeart/2018/2/layout/IconVerticalSolidList"/>
    <dgm:cxn modelId="{AAE8CE02-C1BE-48ED-8188-573D0976CEA2}" type="presParOf" srcId="{303858E5-0324-4511-BDBC-F80BC505ACD9}" destId="{C36AF409-0F45-4F50-B935-4E5D2BAFB4CA}" srcOrd="1" destOrd="0" presId="urn:microsoft.com/office/officeart/2018/2/layout/IconVerticalSolidList"/>
    <dgm:cxn modelId="{93302B0D-04C4-4B5E-9ED5-8FCD7129448E}" type="presParOf" srcId="{303858E5-0324-4511-BDBC-F80BC505ACD9}" destId="{2F06792F-6A84-4230-B311-20D84819CCE5}" srcOrd="2" destOrd="0" presId="urn:microsoft.com/office/officeart/2018/2/layout/IconVerticalSolidList"/>
    <dgm:cxn modelId="{29E886BB-52E8-437D-BB9A-CA4242664997}" type="presParOf" srcId="{303858E5-0324-4511-BDBC-F80BC505ACD9}" destId="{5145A36E-5B70-4A22-A529-B4F7359BB4CB}" srcOrd="3" destOrd="0" presId="urn:microsoft.com/office/officeart/2018/2/layout/IconVerticalSolidList"/>
    <dgm:cxn modelId="{D7457CB1-DFEE-4568-99E1-8A573D6B8CC2}" type="presParOf" srcId="{8322CD5C-699F-495C-8672-789E5FB82262}" destId="{8E03E313-7D47-4E74-82D5-5F605855A891}" srcOrd="1" destOrd="0" presId="urn:microsoft.com/office/officeart/2018/2/layout/IconVerticalSolidList"/>
    <dgm:cxn modelId="{8BAE0B8D-3DF5-4B8D-881C-AA253E64FFAC}" type="presParOf" srcId="{8322CD5C-699F-495C-8672-789E5FB82262}" destId="{DAB3BB77-572E-456B-8447-1C2959B59401}" srcOrd="2" destOrd="0" presId="urn:microsoft.com/office/officeart/2018/2/layout/IconVerticalSolidList"/>
    <dgm:cxn modelId="{25011EC3-42F1-4576-9B5A-FA0666CBD9DB}" type="presParOf" srcId="{DAB3BB77-572E-456B-8447-1C2959B59401}" destId="{25D115FA-CB76-4E5F-9FA2-6797971651DA}" srcOrd="0" destOrd="0" presId="urn:microsoft.com/office/officeart/2018/2/layout/IconVerticalSolidList"/>
    <dgm:cxn modelId="{EF0F7687-4874-4E80-8418-4131B57FF61A}" type="presParOf" srcId="{DAB3BB77-572E-456B-8447-1C2959B59401}" destId="{8701CB8F-ADC7-4F8D-B461-93C897D05208}" srcOrd="1" destOrd="0" presId="urn:microsoft.com/office/officeart/2018/2/layout/IconVerticalSolidList"/>
    <dgm:cxn modelId="{422E07CC-C9D6-4D99-9167-E023D7EEABC0}" type="presParOf" srcId="{DAB3BB77-572E-456B-8447-1C2959B59401}" destId="{0D241566-12D9-4E38-B305-43F2A85BA523}" srcOrd="2" destOrd="0" presId="urn:microsoft.com/office/officeart/2018/2/layout/IconVerticalSolidList"/>
    <dgm:cxn modelId="{41565535-54F7-4503-BAAA-0BB121D2DF7F}" type="presParOf" srcId="{DAB3BB77-572E-456B-8447-1C2959B59401}" destId="{B45165E1-6A1B-4D08-B89C-B989BFA01B27}" srcOrd="3" destOrd="0" presId="urn:microsoft.com/office/officeart/2018/2/layout/IconVerticalSolidList"/>
    <dgm:cxn modelId="{F4CED29F-8F27-43DD-9296-6DE593792172}" type="presParOf" srcId="{8322CD5C-699F-495C-8672-789E5FB82262}" destId="{F9769B0D-BD43-4670-A76A-5AAF4B25D509}" srcOrd="3" destOrd="0" presId="urn:microsoft.com/office/officeart/2018/2/layout/IconVerticalSolidList"/>
    <dgm:cxn modelId="{830B0B06-A28C-4A93-8CA9-42A5E74E9202}" type="presParOf" srcId="{8322CD5C-699F-495C-8672-789E5FB82262}" destId="{2717D9FE-483A-45D1-9C87-72589F551CC8}" srcOrd="4" destOrd="0" presId="urn:microsoft.com/office/officeart/2018/2/layout/IconVerticalSolidList"/>
    <dgm:cxn modelId="{1F16EE56-7F75-4D60-862E-5CED36A28470}" type="presParOf" srcId="{2717D9FE-483A-45D1-9C87-72589F551CC8}" destId="{A79D7F6E-5064-4435-B2BB-647F19CA6B85}" srcOrd="0" destOrd="0" presId="urn:microsoft.com/office/officeart/2018/2/layout/IconVerticalSolidList"/>
    <dgm:cxn modelId="{F45F567E-D6C6-4DB0-B22C-36D30025917E}" type="presParOf" srcId="{2717D9FE-483A-45D1-9C87-72589F551CC8}" destId="{BA6B6DDE-325D-4AB8-8FED-6E0825780CC2}" srcOrd="1" destOrd="0" presId="urn:microsoft.com/office/officeart/2018/2/layout/IconVerticalSolidList"/>
    <dgm:cxn modelId="{13339A54-0F9F-40B2-A4B2-6107E765A3FD}" type="presParOf" srcId="{2717D9FE-483A-45D1-9C87-72589F551CC8}" destId="{BF7112C7-61BF-41F9-BE1B-578CDEB7A12F}" srcOrd="2" destOrd="0" presId="urn:microsoft.com/office/officeart/2018/2/layout/IconVerticalSolidList"/>
    <dgm:cxn modelId="{58664467-1B53-49CE-969D-15915D3799BA}" type="presParOf" srcId="{2717D9FE-483A-45D1-9C87-72589F551CC8}" destId="{832A47D8-9F45-402A-936E-43F2F28FB931}" srcOrd="3" destOrd="0" presId="urn:microsoft.com/office/officeart/2018/2/layout/IconVerticalSolidList"/>
    <dgm:cxn modelId="{D16051C8-3D25-4ADB-BB13-BB155B78D3F8}" type="presParOf" srcId="{8322CD5C-699F-495C-8672-789E5FB82262}" destId="{3E39E52B-E6BA-41A2-B771-5A7D8B57B7E7}" srcOrd="5" destOrd="0" presId="urn:microsoft.com/office/officeart/2018/2/layout/IconVerticalSolidList"/>
    <dgm:cxn modelId="{F50E7031-1562-41FA-A7A1-CFA31697A181}" type="presParOf" srcId="{8322CD5C-699F-495C-8672-789E5FB82262}" destId="{D54C8755-F01B-45AD-B0A9-840545D21F08}" srcOrd="6" destOrd="0" presId="urn:microsoft.com/office/officeart/2018/2/layout/IconVerticalSolidList"/>
    <dgm:cxn modelId="{0D67454E-B393-4C56-8A21-92EDB3A435D2}" type="presParOf" srcId="{D54C8755-F01B-45AD-B0A9-840545D21F08}" destId="{3A757E37-4D7D-4E12-B0C5-E54E2A10FF6B}" srcOrd="0" destOrd="0" presId="urn:microsoft.com/office/officeart/2018/2/layout/IconVerticalSolidList"/>
    <dgm:cxn modelId="{DD4DBAA7-5077-4CB5-AB1E-8371112D6DAA}" type="presParOf" srcId="{D54C8755-F01B-45AD-B0A9-840545D21F08}" destId="{D454E1BA-124D-4068-97CE-E223F6FE2893}" srcOrd="1" destOrd="0" presId="urn:microsoft.com/office/officeart/2018/2/layout/IconVerticalSolidList"/>
    <dgm:cxn modelId="{AD92D53C-2EAF-4257-9504-0C17F9D484AA}" type="presParOf" srcId="{D54C8755-F01B-45AD-B0A9-840545D21F08}" destId="{1DF4ABAC-6125-4CF7-A5CA-72438617DBE0}" srcOrd="2" destOrd="0" presId="urn:microsoft.com/office/officeart/2018/2/layout/IconVerticalSolidList"/>
    <dgm:cxn modelId="{222A568A-D21C-418C-8D72-2DAC91E38B5C}" type="presParOf" srcId="{D54C8755-F01B-45AD-B0A9-840545D21F08}" destId="{F99B4A59-9AF8-4D89-B313-0469530D4939}" srcOrd="3" destOrd="0" presId="urn:microsoft.com/office/officeart/2018/2/layout/IconVerticalSolidList"/>
    <dgm:cxn modelId="{723076C7-9293-40C3-ADDC-F9E6033C2FCF}" type="presParOf" srcId="{8322CD5C-699F-495C-8672-789E5FB82262}" destId="{F94BF100-460F-47EF-BE2D-B584BA3A87D7}" srcOrd="7" destOrd="0" presId="urn:microsoft.com/office/officeart/2018/2/layout/IconVerticalSolidList"/>
    <dgm:cxn modelId="{51285AAF-898F-4159-841A-3C8D4B8BFD1F}" type="presParOf" srcId="{8322CD5C-699F-495C-8672-789E5FB82262}" destId="{DCF630B3-0EAC-452F-A5B5-BA0BCD2CBA4A}" srcOrd="8" destOrd="0" presId="urn:microsoft.com/office/officeart/2018/2/layout/IconVerticalSolidList"/>
    <dgm:cxn modelId="{4D677293-74ED-4D89-BECB-286771D6114C}" type="presParOf" srcId="{DCF630B3-0EAC-452F-A5B5-BA0BCD2CBA4A}" destId="{58737BDF-01B3-4C76-94AB-A1DECE09BEE8}" srcOrd="0" destOrd="0" presId="urn:microsoft.com/office/officeart/2018/2/layout/IconVerticalSolidList"/>
    <dgm:cxn modelId="{A552D86B-3CD7-44AE-8DFD-7527790B5E4D}" type="presParOf" srcId="{DCF630B3-0EAC-452F-A5B5-BA0BCD2CBA4A}" destId="{C0D96226-0F8C-4346-BA60-D8FF30DECC21}" srcOrd="1" destOrd="0" presId="urn:microsoft.com/office/officeart/2018/2/layout/IconVerticalSolidList"/>
    <dgm:cxn modelId="{CC4494AE-E606-4C46-B734-7964C60ADFE2}" type="presParOf" srcId="{DCF630B3-0EAC-452F-A5B5-BA0BCD2CBA4A}" destId="{F02D918D-40E5-4496-AEB0-6DE16DFB8580}" srcOrd="2" destOrd="0" presId="urn:microsoft.com/office/officeart/2018/2/layout/IconVerticalSolidList"/>
    <dgm:cxn modelId="{71C2836F-B79B-4927-96F0-8A4E074DDB77}" type="presParOf" srcId="{DCF630B3-0EAC-452F-A5B5-BA0BCD2CBA4A}" destId="{6CDFDAA4-2CE4-494C-93D1-C1F4E59E15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B379B3-26D4-4E30-8E16-5E227EB85F0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AB1906-EC9E-4F45-AA0C-41ACA4162BF0}">
      <dgm:prSet/>
      <dgm:spPr/>
      <dgm:t>
        <a:bodyPr/>
        <a:lstStyle/>
        <a:p>
          <a:pPr>
            <a:lnSpc>
              <a:spcPct val="100000"/>
            </a:lnSpc>
          </a:pPr>
          <a:r>
            <a:rPr lang="en-US" b="1" i="0"/>
            <a:t>Low Power: </a:t>
          </a:r>
          <a:r>
            <a:rPr lang="en-US" b="0" i="0"/>
            <a:t>Perfect for battery-operated devices.</a:t>
          </a:r>
          <a:endParaRPr lang="en-US"/>
        </a:p>
      </dgm:t>
    </dgm:pt>
    <dgm:pt modelId="{AB82F65B-76B6-444F-A976-96C213447A88}" type="parTrans" cxnId="{81561A63-EE2D-4961-B0A2-856649217262}">
      <dgm:prSet/>
      <dgm:spPr/>
      <dgm:t>
        <a:bodyPr/>
        <a:lstStyle/>
        <a:p>
          <a:endParaRPr lang="en-US"/>
        </a:p>
      </dgm:t>
    </dgm:pt>
    <dgm:pt modelId="{D8D4AC00-738B-45C0-99BD-B67D5966EEE1}" type="sibTrans" cxnId="{81561A63-EE2D-4961-B0A2-856649217262}">
      <dgm:prSet/>
      <dgm:spPr/>
      <dgm:t>
        <a:bodyPr/>
        <a:lstStyle/>
        <a:p>
          <a:pPr>
            <a:lnSpc>
              <a:spcPct val="100000"/>
            </a:lnSpc>
          </a:pPr>
          <a:endParaRPr lang="en-US"/>
        </a:p>
      </dgm:t>
    </dgm:pt>
    <dgm:pt modelId="{A1E7AFE6-D2F4-4580-9B8E-DD2A5E6CE809}">
      <dgm:prSet/>
      <dgm:spPr/>
      <dgm:t>
        <a:bodyPr/>
        <a:lstStyle/>
        <a:p>
          <a:pPr>
            <a:lnSpc>
              <a:spcPct val="100000"/>
            </a:lnSpc>
          </a:pPr>
          <a:r>
            <a:rPr lang="en-US" b="1" i="0"/>
            <a:t>High Communication Range: </a:t>
          </a:r>
          <a:r>
            <a:rPr lang="en-US" b="0" i="0"/>
            <a:t>Ideal for IoT applications.</a:t>
          </a:r>
          <a:endParaRPr lang="en-US"/>
        </a:p>
      </dgm:t>
    </dgm:pt>
    <dgm:pt modelId="{B456C2F4-FB37-4036-AD6B-BF7C236CEE78}" type="parTrans" cxnId="{02378B69-75BA-46DA-A57B-1AAF42F8B68A}">
      <dgm:prSet/>
      <dgm:spPr/>
      <dgm:t>
        <a:bodyPr/>
        <a:lstStyle/>
        <a:p>
          <a:endParaRPr lang="en-US"/>
        </a:p>
      </dgm:t>
    </dgm:pt>
    <dgm:pt modelId="{14E3A4AD-DA23-482D-8100-7DB00AB0A6F5}" type="sibTrans" cxnId="{02378B69-75BA-46DA-A57B-1AAF42F8B68A}">
      <dgm:prSet/>
      <dgm:spPr/>
      <dgm:t>
        <a:bodyPr/>
        <a:lstStyle/>
        <a:p>
          <a:pPr>
            <a:lnSpc>
              <a:spcPct val="100000"/>
            </a:lnSpc>
          </a:pPr>
          <a:endParaRPr lang="en-US"/>
        </a:p>
      </dgm:t>
    </dgm:pt>
    <dgm:pt modelId="{AF88BB67-CBC5-4F73-AD4C-C4887F2F7E7F}">
      <dgm:prSet/>
      <dgm:spPr/>
      <dgm:t>
        <a:bodyPr/>
        <a:lstStyle/>
        <a:p>
          <a:pPr>
            <a:lnSpc>
              <a:spcPct val="100000"/>
            </a:lnSpc>
          </a:pPr>
          <a:r>
            <a:rPr lang="en-US" b="1" i="0"/>
            <a:t>Easy to Integrate: </a:t>
          </a:r>
          <a:r>
            <a:rPr lang="en-US" b="0" i="0"/>
            <a:t>Supports SPI for simple communication with microcontrollers like Arduino and Raspberry Pi.</a:t>
          </a:r>
          <a:endParaRPr lang="en-US"/>
        </a:p>
      </dgm:t>
    </dgm:pt>
    <dgm:pt modelId="{FAEB27D0-C7A0-44B2-930A-30FDE4722B52}" type="parTrans" cxnId="{42EEF912-5F94-402E-94FB-BFA1EEB624F7}">
      <dgm:prSet/>
      <dgm:spPr/>
      <dgm:t>
        <a:bodyPr/>
        <a:lstStyle/>
        <a:p>
          <a:endParaRPr lang="en-US"/>
        </a:p>
      </dgm:t>
    </dgm:pt>
    <dgm:pt modelId="{A950B328-3B09-4C8F-B88B-7B6EB37A9519}" type="sibTrans" cxnId="{42EEF912-5F94-402E-94FB-BFA1EEB624F7}">
      <dgm:prSet/>
      <dgm:spPr/>
      <dgm:t>
        <a:bodyPr/>
        <a:lstStyle/>
        <a:p>
          <a:pPr>
            <a:lnSpc>
              <a:spcPct val="100000"/>
            </a:lnSpc>
          </a:pPr>
          <a:endParaRPr lang="en-US"/>
        </a:p>
      </dgm:t>
    </dgm:pt>
    <dgm:pt modelId="{4E2B260C-2CBB-4701-B64C-2E1BC67D8EFA}">
      <dgm:prSet/>
      <dgm:spPr/>
      <dgm:t>
        <a:bodyPr/>
        <a:lstStyle/>
        <a:p>
          <a:pPr>
            <a:lnSpc>
              <a:spcPct val="100000"/>
            </a:lnSpc>
          </a:pPr>
          <a:r>
            <a:rPr lang="en-US" b="1" i="0"/>
            <a:t>Reliable: </a:t>
          </a:r>
          <a:r>
            <a:rPr lang="en-US" b="0" i="0"/>
            <a:t>Uses Frequency Hopping Spread Spectrum (FHSS) to reduce interference.</a:t>
          </a:r>
          <a:endParaRPr lang="en-US"/>
        </a:p>
      </dgm:t>
    </dgm:pt>
    <dgm:pt modelId="{F64563BB-7EB1-46CF-98DD-B6D0466D3913}" type="parTrans" cxnId="{A745340A-9DA2-4927-8681-2BB7DFF8476A}">
      <dgm:prSet/>
      <dgm:spPr/>
      <dgm:t>
        <a:bodyPr/>
        <a:lstStyle/>
        <a:p>
          <a:endParaRPr lang="en-US"/>
        </a:p>
      </dgm:t>
    </dgm:pt>
    <dgm:pt modelId="{145C5F54-2A7C-416C-A23C-9754DE5BD99B}" type="sibTrans" cxnId="{A745340A-9DA2-4927-8681-2BB7DFF8476A}">
      <dgm:prSet/>
      <dgm:spPr/>
      <dgm:t>
        <a:bodyPr/>
        <a:lstStyle/>
        <a:p>
          <a:endParaRPr lang="en-US"/>
        </a:p>
      </dgm:t>
    </dgm:pt>
    <dgm:pt modelId="{3BC16D15-2371-460C-A2B4-8BDC35BE3474}" type="pres">
      <dgm:prSet presAssocID="{CDB379B3-26D4-4E30-8E16-5E227EB85F04}" presName="root" presStyleCnt="0">
        <dgm:presLayoutVars>
          <dgm:dir/>
          <dgm:resizeHandles val="exact"/>
        </dgm:presLayoutVars>
      </dgm:prSet>
      <dgm:spPr/>
    </dgm:pt>
    <dgm:pt modelId="{801F1C06-CD5C-441B-9938-05C007B75575}" type="pres">
      <dgm:prSet presAssocID="{CDB379B3-26D4-4E30-8E16-5E227EB85F04}" presName="container" presStyleCnt="0">
        <dgm:presLayoutVars>
          <dgm:dir/>
          <dgm:resizeHandles val="exact"/>
        </dgm:presLayoutVars>
      </dgm:prSet>
      <dgm:spPr/>
    </dgm:pt>
    <dgm:pt modelId="{54443FBB-EE6A-4E6F-A91E-95D2B428948C}" type="pres">
      <dgm:prSet presAssocID="{CFAB1906-EC9E-4F45-AA0C-41ACA4162BF0}" presName="compNode" presStyleCnt="0"/>
      <dgm:spPr/>
    </dgm:pt>
    <dgm:pt modelId="{3995090C-41C5-4575-BBBC-D97112393BCB}" type="pres">
      <dgm:prSet presAssocID="{CFAB1906-EC9E-4F45-AA0C-41ACA4162BF0}" presName="iconBgRect" presStyleLbl="bgShp" presStyleIdx="0" presStyleCnt="4"/>
      <dgm:spPr/>
    </dgm:pt>
    <dgm:pt modelId="{389DF134-5C9D-44BF-B479-E6E3BA3BCAB7}" type="pres">
      <dgm:prSet presAssocID="{CFAB1906-EC9E-4F45-AA0C-41ACA4162B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ttery Charging"/>
        </a:ext>
      </dgm:extLst>
    </dgm:pt>
    <dgm:pt modelId="{8DC6E5BB-4B37-44F2-92BB-408FE7E844DD}" type="pres">
      <dgm:prSet presAssocID="{CFAB1906-EC9E-4F45-AA0C-41ACA4162BF0}" presName="spaceRect" presStyleCnt="0"/>
      <dgm:spPr/>
    </dgm:pt>
    <dgm:pt modelId="{DAF70F4F-AABC-4B9D-AE4C-3E0DD05A6B5D}" type="pres">
      <dgm:prSet presAssocID="{CFAB1906-EC9E-4F45-AA0C-41ACA4162BF0}" presName="textRect" presStyleLbl="revTx" presStyleIdx="0" presStyleCnt="4">
        <dgm:presLayoutVars>
          <dgm:chMax val="1"/>
          <dgm:chPref val="1"/>
        </dgm:presLayoutVars>
      </dgm:prSet>
      <dgm:spPr/>
    </dgm:pt>
    <dgm:pt modelId="{064C2B7F-37B7-4FEE-9650-AFF4219F62D6}" type="pres">
      <dgm:prSet presAssocID="{D8D4AC00-738B-45C0-99BD-B67D5966EEE1}" presName="sibTrans" presStyleLbl="sibTrans2D1" presStyleIdx="0" presStyleCnt="0"/>
      <dgm:spPr/>
    </dgm:pt>
    <dgm:pt modelId="{15B340D6-9FBC-4497-AC4F-0FF4A6AD8225}" type="pres">
      <dgm:prSet presAssocID="{A1E7AFE6-D2F4-4580-9B8E-DD2A5E6CE809}" presName="compNode" presStyleCnt="0"/>
      <dgm:spPr/>
    </dgm:pt>
    <dgm:pt modelId="{3EADE8B6-6D73-4563-9A60-91A60C86AC3E}" type="pres">
      <dgm:prSet presAssocID="{A1E7AFE6-D2F4-4580-9B8E-DD2A5E6CE809}" presName="iconBgRect" presStyleLbl="bgShp" presStyleIdx="1" presStyleCnt="4"/>
      <dgm:spPr/>
    </dgm:pt>
    <dgm:pt modelId="{C64ADB63-6CB9-4E13-AF9D-589D77709FF7}" type="pres">
      <dgm:prSet presAssocID="{A1E7AFE6-D2F4-4580-9B8E-DD2A5E6CE8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623E25C7-0F25-4D79-A64F-6D5497A0882E}" type="pres">
      <dgm:prSet presAssocID="{A1E7AFE6-D2F4-4580-9B8E-DD2A5E6CE809}" presName="spaceRect" presStyleCnt="0"/>
      <dgm:spPr/>
    </dgm:pt>
    <dgm:pt modelId="{896D42B0-245A-4946-B8B3-2C17E3F3A674}" type="pres">
      <dgm:prSet presAssocID="{A1E7AFE6-D2F4-4580-9B8E-DD2A5E6CE809}" presName="textRect" presStyleLbl="revTx" presStyleIdx="1" presStyleCnt="4">
        <dgm:presLayoutVars>
          <dgm:chMax val="1"/>
          <dgm:chPref val="1"/>
        </dgm:presLayoutVars>
      </dgm:prSet>
      <dgm:spPr/>
    </dgm:pt>
    <dgm:pt modelId="{10C34C09-44A0-4D20-9996-17B286BF9595}" type="pres">
      <dgm:prSet presAssocID="{14E3A4AD-DA23-482D-8100-7DB00AB0A6F5}" presName="sibTrans" presStyleLbl="sibTrans2D1" presStyleIdx="0" presStyleCnt="0"/>
      <dgm:spPr/>
    </dgm:pt>
    <dgm:pt modelId="{8AB79E70-37DA-4469-826A-3DC3666AF933}" type="pres">
      <dgm:prSet presAssocID="{AF88BB67-CBC5-4F73-AD4C-C4887F2F7E7F}" presName="compNode" presStyleCnt="0"/>
      <dgm:spPr/>
    </dgm:pt>
    <dgm:pt modelId="{C8A44D49-FEFA-4157-AC61-686F467E9BD9}" type="pres">
      <dgm:prSet presAssocID="{AF88BB67-CBC5-4F73-AD4C-C4887F2F7E7F}" presName="iconBgRect" presStyleLbl="bgShp" presStyleIdx="2" presStyleCnt="4"/>
      <dgm:spPr/>
    </dgm:pt>
    <dgm:pt modelId="{29B87B97-DA1C-4B5F-8D1C-676845251616}" type="pres">
      <dgm:prSet presAssocID="{AF88BB67-CBC5-4F73-AD4C-C4887F2F7E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6333C28-E133-4C2B-AA49-A7D137D144FD}" type="pres">
      <dgm:prSet presAssocID="{AF88BB67-CBC5-4F73-AD4C-C4887F2F7E7F}" presName="spaceRect" presStyleCnt="0"/>
      <dgm:spPr/>
    </dgm:pt>
    <dgm:pt modelId="{9243341D-ACC4-466D-9F5A-3BD18A6526D9}" type="pres">
      <dgm:prSet presAssocID="{AF88BB67-CBC5-4F73-AD4C-C4887F2F7E7F}" presName="textRect" presStyleLbl="revTx" presStyleIdx="2" presStyleCnt="4">
        <dgm:presLayoutVars>
          <dgm:chMax val="1"/>
          <dgm:chPref val="1"/>
        </dgm:presLayoutVars>
      </dgm:prSet>
      <dgm:spPr/>
    </dgm:pt>
    <dgm:pt modelId="{B1BE22D6-BA47-4CF9-9965-94F439CD6899}" type="pres">
      <dgm:prSet presAssocID="{A950B328-3B09-4C8F-B88B-7B6EB37A9519}" presName="sibTrans" presStyleLbl="sibTrans2D1" presStyleIdx="0" presStyleCnt="0"/>
      <dgm:spPr/>
    </dgm:pt>
    <dgm:pt modelId="{A19A6F5B-FF9E-4A96-A692-3625470B83FC}" type="pres">
      <dgm:prSet presAssocID="{4E2B260C-2CBB-4701-B64C-2E1BC67D8EFA}" presName="compNode" presStyleCnt="0"/>
      <dgm:spPr/>
    </dgm:pt>
    <dgm:pt modelId="{E90EFF9D-EAFB-498C-BA51-0CBBFF55EB3B}" type="pres">
      <dgm:prSet presAssocID="{4E2B260C-2CBB-4701-B64C-2E1BC67D8EFA}" presName="iconBgRect" presStyleLbl="bgShp" presStyleIdx="3" presStyleCnt="4"/>
      <dgm:spPr/>
    </dgm:pt>
    <dgm:pt modelId="{4FC6D4AF-C2DA-41D9-B477-83D9F08DFC1D}" type="pres">
      <dgm:prSet presAssocID="{4E2B260C-2CBB-4701-B64C-2E1BC67D8E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icket bat and ball"/>
        </a:ext>
      </dgm:extLst>
    </dgm:pt>
    <dgm:pt modelId="{4A0AB52E-8FD2-42C0-9BE2-3FE6A1C24EEE}" type="pres">
      <dgm:prSet presAssocID="{4E2B260C-2CBB-4701-B64C-2E1BC67D8EFA}" presName="spaceRect" presStyleCnt="0"/>
      <dgm:spPr/>
    </dgm:pt>
    <dgm:pt modelId="{661062D1-516F-4761-B107-FDE569D181C1}" type="pres">
      <dgm:prSet presAssocID="{4E2B260C-2CBB-4701-B64C-2E1BC67D8EFA}" presName="textRect" presStyleLbl="revTx" presStyleIdx="3" presStyleCnt="4">
        <dgm:presLayoutVars>
          <dgm:chMax val="1"/>
          <dgm:chPref val="1"/>
        </dgm:presLayoutVars>
      </dgm:prSet>
      <dgm:spPr/>
    </dgm:pt>
  </dgm:ptLst>
  <dgm:cxnLst>
    <dgm:cxn modelId="{496ADD09-4494-4DB3-BF41-97C4517A41FC}" type="presOf" srcId="{D8D4AC00-738B-45C0-99BD-B67D5966EEE1}" destId="{064C2B7F-37B7-4FEE-9650-AFF4219F62D6}" srcOrd="0" destOrd="0" presId="urn:microsoft.com/office/officeart/2018/2/layout/IconCircleList"/>
    <dgm:cxn modelId="{A745340A-9DA2-4927-8681-2BB7DFF8476A}" srcId="{CDB379B3-26D4-4E30-8E16-5E227EB85F04}" destId="{4E2B260C-2CBB-4701-B64C-2E1BC67D8EFA}" srcOrd="3" destOrd="0" parTransId="{F64563BB-7EB1-46CF-98DD-B6D0466D3913}" sibTransId="{145C5F54-2A7C-416C-A23C-9754DE5BD99B}"/>
    <dgm:cxn modelId="{0F03470E-2502-4EFE-96E0-E68DCAA5C9F7}" type="presOf" srcId="{A950B328-3B09-4C8F-B88B-7B6EB37A9519}" destId="{B1BE22D6-BA47-4CF9-9965-94F439CD6899}" srcOrd="0" destOrd="0" presId="urn:microsoft.com/office/officeart/2018/2/layout/IconCircleList"/>
    <dgm:cxn modelId="{42EEF912-5F94-402E-94FB-BFA1EEB624F7}" srcId="{CDB379B3-26D4-4E30-8E16-5E227EB85F04}" destId="{AF88BB67-CBC5-4F73-AD4C-C4887F2F7E7F}" srcOrd="2" destOrd="0" parTransId="{FAEB27D0-C7A0-44B2-930A-30FDE4722B52}" sibTransId="{A950B328-3B09-4C8F-B88B-7B6EB37A9519}"/>
    <dgm:cxn modelId="{81561A63-EE2D-4961-B0A2-856649217262}" srcId="{CDB379B3-26D4-4E30-8E16-5E227EB85F04}" destId="{CFAB1906-EC9E-4F45-AA0C-41ACA4162BF0}" srcOrd="0" destOrd="0" parTransId="{AB82F65B-76B6-444F-A976-96C213447A88}" sibTransId="{D8D4AC00-738B-45C0-99BD-B67D5966EEE1}"/>
    <dgm:cxn modelId="{B28D2264-032B-470E-8A48-B84768EF8502}" type="presOf" srcId="{A1E7AFE6-D2F4-4580-9B8E-DD2A5E6CE809}" destId="{896D42B0-245A-4946-B8B3-2C17E3F3A674}" srcOrd="0" destOrd="0" presId="urn:microsoft.com/office/officeart/2018/2/layout/IconCircleList"/>
    <dgm:cxn modelId="{02378B69-75BA-46DA-A57B-1AAF42F8B68A}" srcId="{CDB379B3-26D4-4E30-8E16-5E227EB85F04}" destId="{A1E7AFE6-D2F4-4580-9B8E-DD2A5E6CE809}" srcOrd="1" destOrd="0" parTransId="{B456C2F4-FB37-4036-AD6B-BF7C236CEE78}" sibTransId="{14E3A4AD-DA23-482D-8100-7DB00AB0A6F5}"/>
    <dgm:cxn modelId="{F833356C-5F50-42A5-A297-A531E31A5ABF}" type="presOf" srcId="{CDB379B3-26D4-4E30-8E16-5E227EB85F04}" destId="{3BC16D15-2371-460C-A2B4-8BDC35BE3474}" srcOrd="0" destOrd="0" presId="urn:microsoft.com/office/officeart/2018/2/layout/IconCircleList"/>
    <dgm:cxn modelId="{DC78D5AE-51B7-421C-ABAD-3125541A0590}" type="presOf" srcId="{AF88BB67-CBC5-4F73-AD4C-C4887F2F7E7F}" destId="{9243341D-ACC4-466D-9F5A-3BD18A6526D9}" srcOrd="0" destOrd="0" presId="urn:microsoft.com/office/officeart/2018/2/layout/IconCircleList"/>
    <dgm:cxn modelId="{03E816BF-4C5D-4028-AEA6-AD0724C0ACEC}" type="presOf" srcId="{CFAB1906-EC9E-4F45-AA0C-41ACA4162BF0}" destId="{DAF70F4F-AABC-4B9D-AE4C-3E0DD05A6B5D}" srcOrd="0" destOrd="0" presId="urn:microsoft.com/office/officeart/2018/2/layout/IconCircleList"/>
    <dgm:cxn modelId="{B20643D9-0970-4EBF-AEB6-B34146A0B642}" type="presOf" srcId="{14E3A4AD-DA23-482D-8100-7DB00AB0A6F5}" destId="{10C34C09-44A0-4D20-9996-17B286BF9595}" srcOrd="0" destOrd="0" presId="urn:microsoft.com/office/officeart/2018/2/layout/IconCircleList"/>
    <dgm:cxn modelId="{83C7B8DB-11CA-48D4-B98F-58E71F645A4A}" type="presOf" srcId="{4E2B260C-2CBB-4701-B64C-2E1BC67D8EFA}" destId="{661062D1-516F-4761-B107-FDE569D181C1}" srcOrd="0" destOrd="0" presId="urn:microsoft.com/office/officeart/2018/2/layout/IconCircleList"/>
    <dgm:cxn modelId="{4DF0B8D1-BFBD-43C0-9FFD-A0B6884E93EC}" type="presParOf" srcId="{3BC16D15-2371-460C-A2B4-8BDC35BE3474}" destId="{801F1C06-CD5C-441B-9938-05C007B75575}" srcOrd="0" destOrd="0" presId="urn:microsoft.com/office/officeart/2018/2/layout/IconCircleList"/>
    <dgm:cxn modelId="{E11EBA4A-1B28-4F84-97F5-25E3C2B15BB2}" type="presParOf" srcId="{801F1C06-CD5C-441B-9938-05C007B75575}" destId="{54443FBB-EE6A-4E6F-A91E-95D2B428948C}" srcOrd="0" destOrd="0" presId="urn:microsoft.com/office/officeart/2018/2/layout/IconCircleList"/>
    <dgm:cxn modelId="{3FB962A2-8E0E-4EAE-B392-59CE31529F72}" type="presParOf" srcId="{54443FBB-EE6A-4E6F-A91E-95D2B428948C}" destId="{3995090C-41C5-4575-BBBC-D97112393BCB}" srcOrd="0" destOrd="0" presId="urn:microsoft.com/office/officeart/2018/2/layout/IconCircleList"/>
    <dgm:cxn modelId="{CE1F754B-36CA-4B83-8C4B-D47C0056A37A}" type="presParOf" srcId="{54443FBB-EE6A-4E6F-A91E-95D2B428948C}" destId="{389DF134-5C9D-44BF-B479-E6E3BA3BCAB7}" srcOrd="1" destOrd="0" presId="urn:microsoft.com/office/officeart/2018/2/layout/IconCircleList"/>
    <dgm:cxn modelId="{8926B41F-51E4-483A-9EEC-5D71874837AF}" type="presParOf" srcId="{54443FBB-EE6A-4E6F-A91E-95D2B428948C}" destId="{8DC6E5BB-4B37-44F2-92BB-408FE7E844DD}" srcOrd="2" destOrd="0" presId="urn:microsoft.com/office/officeart/2018/2/layout/IconCircleList"/>
    <dgm:cxn modelId="{EB475343-5DE8-4EAD-9766-4BABC1F099B0}" type="presParOf" srcId="{54443FBB-EE6A-4E6F-A91E-95D2B428948C}" destId="{DAF70F4F-AABC-4B9D-AE4C-3E0DD05A6B5D}" srcOrd="3" destOrd="0" presId="urn:microsoft.com/office/officeart/2018/2/layout/IconCircleList"/>
    <dgm:cxn modelId="{20A63CD2-1B1A-4BAB-8E76-41F5F426C6DF}" type="presParOf" srcId="{801F1C06-CD5C-441B-9938-05C007B75575}" destId="{064C2B7F-37B7-4FEE-9650-AFF4219F62D6}" srcOrd="1" destOrd="0" presId="urn:microsoft.com/office/officeart/2018/2/layout/IconCircleList"/>
    <dgm:cxn modelId="{99CF77D9-2BA7-4CCD-85EB-9F38B79AD409}" type="presParOf" srcId="{801F1C06-CD5C-441B-9938-05C007B75575}" destId="{15B340D6-9FBC-4497-AC4F-0FF4A6AD8225}" srcOrd="2" destOrd="0" presId="urn:microsoft.com/office/officeart/2018/2/layout/IconCircleList"/>
    <dgm:cxn modelId="{39A81096-5A48-446A-BCEE-DC5BC59A69CA}" type="presParOf" srcId="{15B340D6-9FBC-4497-AC4F-0FF4A6AD8225}" destId="{3EADE8B6-6D73-4563-9A60-91A60C86AC3E}" srcOrd="0" destOrd="0" presId="urn:microsoft.com/office/officeart/2018/2/layout/IconCircleList"/>
    <dgm:cxn modelId="{D7E30FBB-B3EA-4A84-9EB3-B5738C726FF3}" type="presParOf" srcId="{15B340D6-9FBC-4497-AC4F-0FF4A6AD8225}" destId="{C64ADB63-6CB9-4E13-AF9D-589D77709FF7}" srcOrd="1" destOrd="0" presId="urn:microsoft.com/office/officeart/2018/2/layout/IconCircleList"/>
    <dgm:cxn modelId="{F6ADF978-E549-440E-A058-6A17ACD1C1AA}" type="presParOf" srcId="{15B340D6-9FBC-4497-AC4F-0FF4A6AD8225}" destId="{623E25C7-0F25-4D79-A64F-6D5497A0882E}" srcOrd="2" destOrd="0" presId="urn:microsoft.com/office/officeart/2018/2/layout/IconCircleList"/>
    <dgm:cxn modelId="{BA4C3863-4D44-466B-8808-00393903B109}" type="presParOf" srcId="{15B340D6-9FBC-4497-AC4F-0FF4A6AD8225}" destId="{896D42B0-245A-4946-B8B3-2C17E3F3A674}" srcOrd="3" destOrd="0" presId="urn:microsoft.com/office/officeart/2018/2/layout/IconCircleList"/>
    <dgm:cxn modelId="{64404742-CE3F-4E43-BE4B-A9CBAFF4C17B}" type="presParOf" srcId="{801F1C06-CD5C-441B-9938-05C007B75575}" destId="{10C34C09-44A0-4D20-9996-17B286BF9595}" srcOrd="3" destOrd="0" presId="urn:microsoft.com/office/officeart/2018/2/layout/IconCircleList"/>
    <dgm:cxn modelId="{CAF9D086-8177-4549-8386-F72317E3D165}" type="presParOf" srcId="{801F1C06-CD5C-441B-9938-05C007B75575}" destId="{8AB79E70-37DA-4469-826A-3DC3666AF933}" srcOrd="4" destOrd="0" presId="urn:microsoft.com/office/officeart/2018/2/layout/IconCircleList"/>
    <dgm:cxn modelId="{AECBE232-3E8A-4114-906B-D33893C328B1}" type="presParOf" srcId="{8AB79E70-37DA-4469-826A-3DC3666AF933}" destId="{C8A44D49-FEFA-4157-AC61-686F467E9BD9}" srcOrd="0" destOrd="0" presId="urn:microsoft.com/office/officeart/2018/2/layout/IconCircleList"/>
    <dgm:cxn modelId="{C61212BE-EF6A-4910-9637-772F7C1E1134}" type="presParOf" srcId="{8AB79E70-37DA-4469-826A-3DC3666AF933}" destId="{29B87B97-DA1C-4B5F-8D1C-676845251616}" srcOrd="1" destOrd="0" presId="urn:microsoft.com/office/officeart/2018/2/layout/IconCircleList"/>
    <dgm:cxn modelId="{6CF46823-CD7A-495B-9A23-A1469E456BC3}" type="presParOf" srcId="{8AB79E70-37DA-4469-826A-3DC3666AF933}" destId="{96333C28-E133-4C2B-AA49-A7D137D144FD}" srcOrd="2" destOrd="0" presId="urn:microsoft.com/office/officeart/2018/2/layout/IconCircleList"/>
    <dgm:cxn modelId="{74AFBBC0-60A0-4C2F-A008-30DF38761A7D}" type="presParOf" srcId="{8AB79E70-37DA-4469-826A-3DC3666AF933}" destId="{9243341D-ACC4-466D-9F5A-3BD18A6526D9}" srcOrd="3" destOrd="0" presId="urn:microsoft.com/office/officeart/2018/2/layout/IconCircleList"/>
    <dgm:cxn modelId="{30417A63-2389-4FB5-87A7-B5039C37E94A}" type="presParOf" srcId="{801F1C06-CD5C-441B-9938-05C007B75575}" destId="{B1BE22D6-BA47-4CF9-9965-94F439CD6899}" srcOrd="5" destOrd="0" presId="urn:microsoft.com/office/officeart/2018/2/layout/IconCircleList"/>
    <dgm:cxn modelId="{647F358F-18D9-46A7-9972-80BD9E2AF951}" type="presParOf" srcId="{801F1C06-CD5C-441B-9938-05C007B75575}" destId="{A19A6F5B-FF9E-4A96-A692-3625470B83FC}" srcOrd="6" destOrd="0" presId="urn:microsoft.com/office/officeart/2018/2/layout/IconCircleList"/>
    <dgm:cxn modelId="{DE955A39-6BEB-46CD-B116-3541D2AB567D}" type="presParOf" srcId="{A19A6F5B-FF9E-4A96-A692-3625470B83FC}" destId="{E90EFF9D-EAFB-498C-BA51-0CBBFF55EB3B}" srcOrd="0" destOrd="0" presId="urn:microsoft.com/office/officeart/2018/2/layout/IconCircleList"/>
    <dgm:cxn modelId="{D98B9807-689B-4E4A-BF7F-228CF8A0DA26}" type="presParOf" srcId="{A19A6F5B-FF9E-4A96-A692-3625470B83FC}" destId="{4FC6D4AF-C2DA-41D9-B477-83D9F08DFC1D}" srcOrd="1" destOrd="0" presId="urn:microsoft.com/office/officeart/2018/2/layout/IconCircleList"/>
    <dgm:cxn modelId="{5CCEBD15-FB9A-454A-B170-032A14AC80DD}" type="presParOf" srcId="{A19A6F5B-FF9E-4A96-A692-3625470B83FC}" destId="{4A0AB52E-8FD2-42C0-9BE2-3FE6A1C24EEE}" srcOrd="2" destOrd="0" presId="urn:microsoft.com/office/officeart/2018/2/layout/IconCircleList"/>
    <dgm:cxn modelId="{9BD43411-032A-4BBA-8CFF-8E56AFC42BFA}" type="presParOf" srcId="{A19A6F5B-FF9E-4A96-A692-3625470B83FC}" destId="{661062D1-516F-4761-B107-FDE569D181C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3A3358-DC38-4151-B7F9-889B124DD0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0E7E26-F90E-498D-9E40-A4C84CAF0BFD}">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Wireless Sensor Networks</a:t>
          </a:r>
          <a:r>
            <a:rPr lang="en-US" b="0" i="0" u="none" strike="noStrike" cap="none">
              <a:latin typeface="Times New Roman" panose="02020603050405020304" pitchFamily="18" charset="0"/>
              <a:cs typeface="Times New Roman" panose="02020603050405020304" pitchFamily="18" charset="0"/>
              <a:sym typeface="Trebuchet MS"/>
            </a:rPr>
            <a:t> – Remote data collection from environmental or industrial sensors. </a:t>
          </a:r>
          <a:endParaRPr lang="en-US"/>
        </a:p>
      </dgm:t>
    </dgm:pt>
    <dgm:pt modelId="{8938BBEF-91E5-4C99-A014-A2D9D338C5F2}" type="parTrans" cxnId="{B75AB4EC-61A2-443F-8A98-E89A2F46D617}">
      <dgm:prSet/>
      <dgm:spPr/>
      <dgm:t>
        <a:bodyPr/>
        <a:lstStyle/>
        <a:p>
          <a:endParaRPr lang="en-US"/>
        </a:p>
      </dgm:t>
    </dgm:pt>
    <dgm:pt modelId="{67E0697B-C0FA-4E4D-BA6B-C98E833556D1}" type="sibTrans" cxnId="{B75AB4EC-61A2-443F-8A98-E89A2F46D617}">
      <dgm:prSet/>
      <dgm:spPr/>
      <dgm:t>
        <a:bodyPr/>
        <a:lstStyle/>
        <a:p>
          <a:endParaRPr lang="en-US"/>
        </a:p>
      </dgm:t>
    </dgm:pt>
    <dgm:pt modelId="{453C47F5-A4B6-4E7C-9A8D-694E424E5F07}">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Home Automation</a:t>
          </a:r>
          <a:r>
            <a:rPr lang="en-US" b="0" i="0" u="none" strike="noStrike" cap="none">
              <a:latin typeface="Times New Roman" panose="02020603050405020304" pitchFamily="18" charset="0"/>
              <a:cs typeface="Times New Roman" panose="02020603050405020304" pitchFamily="18" charset="0"/>
              <a:sym typeface="Trebuchet MS"/>
            </a:rPr>
            <a:t> – Wireless control of smart devices like lights, fans, and door locks. </a:t>
          </a:r>
          <a:endParaRPr lang="en-US"/>
        </a:p>
      </dgm:t>
    </dgm:pt>
    <dgm:pt modelId="{E2D9DE71-D217-430D-886D-44A432B8C6C8}" type="parTrans" cxnId="{CD83877E-1617-45F2-8F81-D6F2366E2DB8}">
      <dgm:prSet/>
      <dgm:spPr/>
      <dgm:t>
        <a:bodyPr/>
        <a:lstStyle/>
        <a:p>
          <a:endParaRPr lang="en-US"/>
        </a:p>
      </dgm:t>
    </dgm:pt>
    <dgm:pt modelId="{1B00A15A-C077-44D7-9336-7232738A57BE}" type="sibTrans" cxnId="{CD83877E-1617-45F2-8F81-D6F2366E2DB8}">
      <dgm:prSet/>
      <dgm:spPr/>
      <dgm:t>
        <a:bodyPr/>
        <a:lstStyle/>
        <a:p>
          <a:endParaRPr lang="en-US"/>
        </a:p>
      </dgm:t>
    </dgm:pt>
    <dgm:pt modelId="{5543C1C7-BD6B-4E62-937D-F13E5993A3BB}">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IoT Applications</a:t>
          </a:r>
          <a:r>
            <a:rPr lang="en-US" b="0" i="0" u="none" strike="noStrike" cap="none">
              <a:latin typeface="Times New Roman" panose="02020603050405020304" pitchFamily="18" charset="0"/>
              <a:cs typeface="Times New Roman" panose="02020603050405020304" pitchFamily="18" charset="0"/>
              <a:sym typeface="Trebuchet MS"/>
            </a:rPr>
            <a:t> – Seamless communication between IoT devices for real-time monitoring and control. </a:t>
          </a:r>
          <a:endParaRPr lang="en-US"/>
        </a:p>
      </dgm:t>
    </dgm:pt>
    <dgm:pt modelId="{C42CC8A2-DE18-4ECB-A788-79F8EB44C164}" type="parTrans" cxnId="{A8D0FE58-EEAB-4082-9900-A8528CF4C0BB}">
      <dgm:prSet/>
      <dgm:spPr/>
      <dgm:t>
        <a:bodyPr/>
        <a:lstStyle/>
        <a:p>
          <a:endParaRPr lang="en-US"/>
        </a:p>
      </dgm:t>
    </dgm:pt>
    <dgm:pt modelId="{27B0037C-AC49-4A5F-86A1-7C7A06B76108}" type="sibTrans" cxnId="{A8D0FE58-EEAB-4082-9900-A8528CF4C0BB}">
      <dgm:prSet/>
      <dgm:spPr/>
      <dgm:t>
        <a:bodyPr/>
        <a:lstStyle/>
        <a:p>
          <a:endParaRPr lang="en-US"/>
        </a:p>
      </dgm:t>
    </dgm:pt>
    <dgm:pt modelId="{2D7B694B-BC19-4079-9B1D-5AD0790A1759}">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Robotics and Automation</a:t>
          </a:r>
          <a:r>
            <a:rPr lang="en-US" b="0" i="0" u="none" strike="noStrike" cap="none">
              <a:latin typeface="Times New Roman" panose="02020603050405020304" pitchFamily="18" charset="0"/>
              <a:cs typeface="Times New Roman" panose="02020603050405020304" pitchFamily="18" charset="0"/>
              <a:sym typeface="Trebuchet MS"/>
            </a:rPr>
            <a:t> – Wireless control and coordination of robots and automated systems. </a:t>
          </a:r>
          <a:endParaRPr lang="en-US"/>
        </a:p>
      </dgm:t>
    </dgm:pt>
    <dgm:pt modelId="{EA20CF29-B899-4857-B271-E50A5D5B2DBB}" type="parTrans" cxnId="{C4E2E08A-C41E-46A4-AD3C-1D4C002DF8DE}">
      <dgm:prSet/>
      <dgm:spPr/>
      <dgm:t>
        <a:bodyPr/>
        <a:lstStyle/>
        <a:p>
          <a:endParaRPr lang="en-US"/>
        </a:p>
      </dgm:t>
    </dgm:pt>
    <dgm:pt modelId="{1764CFAD-E357-4145-8AC4-116273C68090}" type="sibTrans" cxnId="{C4E2E08A-C41E-46A4-AD3C-1D4C002DF8DE}">
      <dgm:prSet/>
      <dgm:spPr/>
      <dgm:t>
        <a:bodyPr/>
        <a:lstStyle/>
        <a:p>
          <a:endParaRPr lang="en-US"/>
        </a:p>
      </dgm:t>
    </dgm:pt>
    <dgm:pt modelId="{80F7A712-D8B7-431D-8A8C-9A9037A26AFE}">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Remote Control Systems</a:t>
          </a:r>
          <a:r>
            <a:rPr lang="en-US" b="0" i="0" u="none" strike="noStrike" cap="none">
              <a:latin typeface="Times New Roman" panose="02020603050405020304" pitchFamily="18" charset="0"/>
              <a:cs typeface="Times New Roman" panose="02020603050405020304" pitchFamily="18" charset="0"/>
              <a:sym typeface="Trebuchet MS"/>
            </a:rPr>
            <a:t> – Stable, long-range control for RC cars, drones, and robotic projects. </a:t>
          </a:r>
          <a:endParaRPr lang="en-US"/>
        </a:p>
      </dgm:t>
    </dgm:pt>
    <dgm:pt modelId="{48A2D724-9F90-4ED4-9549-1677BE5F127A}" type="parTrans" cxnId="{2154455F-0CCD-4657-B580-DEDB3C53DF53}">
      <dgm:prSet/>
      <dgm:spPr/>
      <dgm:t>
        <a:bodyPr/>
        <a:lstStyle/>
        <a:p>
          <a:endParaRPr lang="en-US"/>
        </a:p>
      </dgm:t>
    </dgm:pt>
    <dgm:pt modelId="{554283D2-EF41-4538-81DC-A8CE005F8049}" type="sibTrans" cxnId="{2154455F-0CCD-4657-B580-DEDB3C53DF53}">
      <dgm:prSet/>
      <dgm:spPr/>
      <dgm:t>
        <a:bodyPr/>
        <a:lstStyle/>
        <a:p>
          <a:endParaRPr lang="en-US"/>
        </a:p>
      </dgm:t>
    </dgm:pt>
    <dgm:pt modelId="{8322CD5C-699F-495C-8672-789E5FB82262}" type="pres">
      <dgm:prSet presAssocID="{8B3A3358-DC38-4151-B7F9-889B124DD02F}" presName="root" presStyleCnt="0">
        <dgm:presLayoutVars>
          <dgm:dir/>
          <dgm:resizeHandles val="exact"/>
        </dgm:presLayoutVars>
      </dgm:prSet>
      <dgm:spPr/>
    </dgm:pt>
    <dgm:pt modelId="{303858E5-0324-4511-BDBC-F80BC505ACD9}" type="pres">
      <dgm:prSet presAssocID="{B70E7E26-F90E-498D-9E40-A4C84CAF0BFD}" presName="compNode" presStyleCnt="0"/>
      <dgm:spPr/>
    </dgm:pt>
    <dgm:pt modelId="{D91BFE30-EB79-4958-8350-0315A7096717}" type="pres">
      <dgm:prSet presAssocID="{B70E7E26-F90E-498D-9E40-A4C84CAF0BFD}" presName="bgRect" presStyleLbl="bgShp" presStyleIdx="0" presStyleCnt="5"/>
      <dgm:spPr/>
    </dgm:pt>
    <dgm:pt modelId="{C36AF409-0F45-4F50-B935-4E5D2BAFB4CA}" type="pres">
      <dgm:prSet presAssocID="{B70E7E26-F90E-498D-9E40-A4C84CAF0B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2F06792F-6A84-4230-B311-20D84819CCE5}" type="pres">
      <dgm:prSet presAssocID="{B70E7E26-F90E-498D-9E40-A4C84CAF0BFD}" presName="spaceRect" presStyleCnt="0"/>
      <dgm:spPr/>
    </dgm:pt>
    <dgm:pt modelId="{5145A36E-5B70-4A22-A529-B4F7359BB4CB}" type="pres">
      <dgm:prSet presAssocID="{B70E7E26-F90E-498D-9E40-A4C84CAF0BFD}" presName="parTx" presStyleLbl="revTx" presStyleIdx="0" presStyleCnt="5">
        <dgm:presLayoutVars>
          <dgm:chMax val="0"/>
          <dgm:chPref val="0"/>
        </dgm:presLayoutVars>
      </dgm:prSet>
      <dgm:spPr/>
    </dgm:pt>
    <dgm:pt modelId="{8E03E313-7D47-4E74-82D5-5F605855A891}" type="pres">
      <dgm:prSet presAssocID="{67E0697B-C0FA-4E4D-BA6B-C98E833556D1}" presName="sibTrans" presStyleCnt="0"/>
      <dgm:spPr/>
    </dgm:pt>
    <dgm:pt modelId="{DAB3BB77-572E-456B-8447-1C2959B59401}" type="pres">
      <dgm:prSet presAssocID="{453C47F5-A4B6-4E7C-9A8D-694E424E5F07}" presName="compNode" presStyleCnt="0"/>
      <dgm:spPr/>
    </dgm:pt>
    <dgm:pt modelId="{25D115FA-CB76-4E5F-9FA2-6797971651DA}" type="pres">
      <dgm:prSet presAssocID="{453C47F5-A4B6-4E7C-9A8D-694E424E5F07}" presName="bgRect" presStyleLbl="bgShp" presStyleIdx="1" presStyleCnt="5"/>
      <dgm:spPr/>
    </dgm:pt>
    <dgm:pt modelId="{8701CB8F-ADC7-4F8D-B461-93C897D05208}" type="pres">
      <dgm:prSet presAssocID="{453C47F5-A4B6-4E7C-9A8D-694E424E5F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te Ringer"/>
        </a:ext>
      </dgm:extLst>
    </dgm:pt>
    <dgm:pt modelId="{0D241566-12D9-4E38-B305-43F2A85BA523}" type="pres">
      <dgm:prSet presAssocID="{453C47F5-A4B6-4E7C-9A8D-694E424E5F07}" presName="spaceRect" presStyleCnt="0"/>
      <dgm:spPr/>
    </dgm:pt>
    <dgm:pt modelId="{B45165E1-6A1B-4D08-B89C-B989BFA01B27}" type="pres">
      <dgm:prSet presAssocID="{453C47F5-A4B6-4E7C-9A8D-694E424E5F07}" presName="parTx" presStyleLbl="revTx" presStyleIdx="1" presStyleCnt="5">
        <dgm:presLayoutVars>
          <dgm:chMax val="0"/>
          <dgm:chPref val="0"/>
        </dgm:presLayoutVars>
      </dgm:prSet>
      <dgm:spPr/>
    </dgm:pt>
    <dgm:pt modelId="{F9769B0D-BD43-4670-A76A-5AAF4B25D509}" type="pres">
      <dgm:prSet presAssocID="{1B00A15A-C077-44D7-9336-7232738A57BE}" presName="sibTrans" presStyleCnt="0"/>
      <dgm:spPr/>
    </dgm:pt>
    <dgm:pt modelId="{2717D9FE-483A-45D1-9C87-72589F551CC8}" type="pres">
      <dgm:prSet presAssocID="{5543C1C7-BD6B-4E62-937D-F13E5993A3BB}" presName="compNode" presStyleCnt="0"/>
      <dgm:spPr/>
    </dgm:pt>
    <dgm:pt modelId="{A79D7F6E-5064-4435-B2BB-647F19CA6B85}" type="pres">
      <dgm:prSet presAssocID="{5543C1C7-BD6B-4E62-937D-F13E5993A3BB}" presName="bgRect" presStyleLbl="bgShp" presStyleIdx="2" presStyleCnt="5"/>
      <dgm:spPr/>
    </dgm:pt>
    <dgm:pt modelId="{BA6B6DDE-325D-4AB8-8FED-6E0825780CC2}" type="pres">
      <dgm:prSet presAssocID="{5543C1C7-BD6B-4E62-937D-F13E5993A3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BF7112C7-61BF-41F9-BE1B-578CDEB7A12F}" type="pres">
      <dgm:prSet presAssocID="{5543C1C7-BD6B-4E62-937D-F13E5993A3BB}" presName="spaceRect" presStyleCnt="0"/>
      <dgm:spPr/>
    </dgm:pt>
    <dgm:pt modelId="{832A47D8-9F45-402A-936E-43F2F28FB931}" type="pres">
      <dgm:prSet presAssocID="{5543C1C7-BD6B-4E62-937D-F13E5993A3BB}" presName="parTx" presStyleLbl="revTx" presStyleIdx="2" presStyleCnt="5">
        <dgm:presLayoutVars>
          <dgm:chMax val="0"/>
          <dgm:chPref val="0"/>
        </dgm:presLayoutVars>
      </dgm:prSet>
      <dgm:spPr/>
    </dgm:pt>
    <dgm:pt modelId="{3E39E52B-E6BA-41A2-B771-5A7D8B57B7E7}" type="pres">
      <dgm:prSet presAssocID="{27B0037C-AC49-4A5F-86A1-7C7A06B76108}" presName="sibTrans" presStyleCnt="0"/>
      <dgm:spPr/>
    </dgm:pt>
    <dgm:pt modelId="{D54C8755-F01B-45AD-B0A9-840545D21F08}" type="pres">
      <dgm:prSet presAssocID="{2D7B694B-BC19-4079-9B1D-5AD0790A1759}" presName="compNode" presStyleCnt="0"/>
      <dgm:spPr/>
    </dgm:pt>
    <dgm:pt modelId="{3A757E37-4D7D-4E12-B0C5-E54E2A10FF6B}" type="pres">
      <dgm:prSet presAssocID="{2D7B694B-BC19-4079-9B1D-5AD0790A1759}" presName="bgRect" presStyleLbl="bgShp" presStyleIdx="3" presStyleCnt="5"/>
      <dgm:spPr/>
    </dgm:pt>
    <dgm:pt modelId="{D454E1BA-124D-4068-97CE-E223F6FE2893}" type="pres">
      <dgm:prSet presAssocID="{2D7B694B-BC19-4079-9B1D-5AD0790A17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DF4ABAC-6125-4CF7-A5CA-72438617DBE0}" type="pres">
      <dgm:prSet presAssocID="{2D7B694B-BC19-4079-9B1D-5AD0790A1759}" presName="spaceRect" presStyleCnt="0"/>
      <dgm:spPr/>
    </dgm:pt>
    <dgm:pt modelId="{F99B4A59-9AF8-4D89-B313-0469530D4939}" type="pres">
      <dgm:prSet presAssocID="{2D7B694B-BC19-4079-9B1D-5AD0790A1759}" presName="parTx" presStyleLbl="revTx" presStyleIdx="3" presStyleCnt="5">
        <dgm:presLayoutVars>
          <dgm:chMax val="0"/>
          <dgm:chPref val="0"/>
        </dgm:presLayoutVars>
      </dgm:prSet>
      <dgm:spPr/>
    </dgm:pt>
    <dgm:pt modelId="{F94BF100-460F-47EF-BE2D-B584BA3A87D7}" type="pres">
      <dgm:prSet presAssocID="{1764CFAD-E357-4145-8AC4-116273C68090}" presName="sibTrans" presStyleCnt="0"/>
      <dgm:spPr/>
    </dgm:pt>
    <dgm:pt modelId="{DCF630B3-0EAC-452F-A5B5-BA0BCD2CBA4A}" type="pres">
      <dgm:prSet presAssocID="{80F7A712-D8B7-431D-8A8C-9A9037A26AFE}" presName="compNode" presStyleCnt="0"/>
      <dgm:spPr/>
    </dgm:pt>
    <dgm:pt modelId="{58737BDF-01B3-4C76-94AB-A1DECE09BEE8}" type="pres">
      <dgm:prSet presAssocID="{80F7A712-D8B7-431D-8A8C-9A9037A26AFE}" presName="bgRect" presStyleLbl="bgShp" presStyleIdx="4" presStyleCnt="5"/>
      <dgm:spPr/>
    </dgm:pt>
    <dgm:pt modelId="{C0D96226-0F8C-4346-BA60-D8FF30DECC21}" type="pres">
      <dgm:prSet presAssocID="{80F7A712-D8B7-431D-8A8C-9A9037A26A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mote control"/>
        </a:ext>
      </dgm:extLst>
    </dgm:pt>
    <dgm:pt modelId="{F02D918D-40E5-4496-AEB0-6DE16DFB8580}" type="pres">
      <dgm:prSet presAssocID="{80F7A712-D8B7-431D-8A8C-9A9037A26AFE}" presName="spaceRect" presStyleCnt="0"/>
      <dgm:spPr/>
    </dgm:pt>
    <dgm:pt modelId="{6CDFDAA4-2CE4-494C-93D1-C1F4E59E1571}" type="pres">
      <dgm:prSet presAssocID="{80F7A712-D8B7-431D-8A8C-9A9037A26AFE}" presName="parTx" presStyleLbl="revTx" presStyleIdx="4" presStyleCnt="5">
        <dgm:presLayoutVars>
          <dgm:chMax val="0"/>
          <dgm:chPref val="0"/>
        </dgm:presLayoutVars>
      </dgm:prSet>
      <dgm:spPr/>
    </dgm:pt>
  </dgm:ptLst>
  <dgm:cxnLst>
    <dgm:cxn modelId="{9AB5570F-70CA-43E4-87A4-724E0487AB69}" type="presOf" srcId="{453C47F5-A4B6-4E7C-9A8D-694E424E5F07}" destId="{B45165E1-6A1B-4D08-B89C-B989BFA01B27}" srcOrd="0" destOrd="0" presId="urn:microsoft.com/office/officeart/2018/2/layout/IconVerticalSolidList"/>
    <dgm:cxn modelId="{90D3962A-3841-4DDA-80FC-8B0283B74227}" type="presOf" srcId="{80F7A712-D8B7-431D-8A8C-9A9037A26AFE}" destId="{6CDFDAA4-2CE4-494C-93D1-C1F4E59E1571}" srcOrd="0" destOrd="0" presId="urn:microsoft.com/office/officeart/2018/2/layout/IconVerticalSolidList"/>
    <dgm:cxn modelId="{F203012E-A6A6-4804-8153-ABCCDEF04748}" type="presOf" srcId="{B70E7E26-F90E-498D-9E40-A4C84CAF0BFD}" destId="{5145A36E-5B70-4A22-A529-B4F7359BB4CB}" srcOrd="0" destOrd="0" presId="urn:microsoft.com/office/officeart/2018/2/layout/IconVerticalSolidList"/>
    <dgm:cxn modelId="{33989F35-4487-4CA6-A05D-FAD2E54AD600}" type="presOf" srcId="{8B3A3358-DC38-4151-B7F9-889B124DD02F}" destId="{8322CD5C-699F-495C-8672-789E5FB82262}" srcOrd="0" destOrd="0" presId="urn:microsoft.com/office/officeart/2018/2/layout/IconVerticalSolidList"/>
    <dgm:cxn modelId="{88A0275D-7B9C-40B2-8FA3-7528291C3B49}" type="presOf" srcId="{2D7B694B-BC19-4079-9B1D-5AD0790A1759}" destId="{F99B4A59-9AF8-4D89-B313-0469530D4939}" srcOrd="0" destOrd="0" presId="urn:microsoft.com/office/officeart/2018/2/layout/IconVerticalSolidList"/>
    <dgm:cxn modelId="{2154455F-0CCD-4657-B580-DEDB3C53DF53}" srcId="{8B3A3358-DC38-4151-B7F9-889B124DD02F}" destId="{80F7A712-D8B7-431D-8A8C-9A9037A26AFE}" srcOrd="4" destOrd="0" parTransId="{48A2D724-9F90-4ED4-9549-1677BE5F127A}" sibTransId="{554283D2-EF41-4538-81DC-A8CE005F8049}"/>
    <dgm:cxn modelId="{A8D0FE58-EEAB-4082-9900-A8528CF4C0BB}" srcId="{8B3A3358-DC38-4151-B7F9-889B124DD02F}" destId="{5543C1C7-BD6B-4E62-937D-F13E5993A3BB}" srcOrd="2" destOrd="0" parTransId="{C42CC8A2-DE18-4ECB-A788-79F8EB44C164}" sibTransId="{27B0037C-AC49-4A5F-86A1-7C7A06B76108}"/>
    <dgm:cxn modelId="{CD83877E-1617-45F2-8F81-D6F2366E2DB8}" srcId="{8B3A3358-DC38-4151-B7F9-889B124DD02F}" destId="{453C47F5-A4B6-4E7C-9A8D-694E424E5F07}" srcOrd="1" destOrd="0" parTransId="{E2D9DE71-D217-430D-886D-44A432B8C6C8}" sibTransId="{1B00A15A-C077-44D7-9336-7232738A57BE}"/>
    <dgm:cxn modelId="{C4E2E08A-C41E-46A4-AD3C-1D4C002DF8DE}" srcId="{8B3A3358-DC38-4151-B7F9-889B124DD02F}" destId="{2D7B694B-BC19-4079-9B1D-5AD0790A1759}" srcOrd="3" destOrd="0" parTransId="{EA20CF29-B899-4857-B271-E50A5D5B2DBB}" sibTransId="{1764CFAD-E357-4145-8AC4-116273C68090}"/>
    <dgm:cxn modelId="{1C8673D3-FE77-4037-9828-9E482D3292AD}" type="presOf" srcId="{5543C1C7-BD6B-4E62-937D-F13E5993A3BB}" destId="{832A47D8-9F45-402A-936E-43F2F28FB931}" srcOrd="0" destOrd="0" presId="urn:microsoft.com/office/officeart/2018/2/layout/IconVerticalSolidList"/>
    <dgm:cxn modelId="{B75AB4EC-61A2-443F-8A98-E89A2F46D617}" srcId="{8B3A3358-DC38-4151-B7F9-889B124DD02F}" destId="{B70E7E26-F90E-498D-9E40-A4C84CAF0BFD}" srcOrd="0" destOrd="0" parTransId="{8938BBEF-91E5-4C99-A014-A2D9D338C5F2}" sibTransId="{67E0697B-C0FA-4E4D-BA6B-C98E833556D1}"/>
    <dgm:cxn modelId="{A07BFBC4-4CE7-4DEA-A42E-48D869C2D6C3}" type="presParOf" srcId="{8322CD5C-699F-495C-8672-789E5FB82262}" destId="{303858E5-0324-4511-BDBC-F80BC505ACD9}" srcOrd="0" destOrd="0" presId="urn:microsoft.com/office/officeart/2018/2/layout/IconVerticalSolidList"/>
    <dgm:cxn modelId="{F58993C3-4D2A-4683-8849-31F1D5B0255A}" type="presParOf" srcId="{303858E5-0324-4511-BDBC-F80BC505ACD9}" destId="{D91BFE30-EB79-4958-8350-0315A7096717}" srcOrd="0" destOrd="0" presId="urn:microsoft.com/office/officeart/2018/2/layout/IconVerticalSolidList"/>
    <dgm:cxn modelId="{AAE8CE02-C1BE-48ED-8188-573D0976CEA2}" type="presParOf" srcId="{303858E5-0324-4511-BDBC-F80BC505ACD9}" destId="{C36AF409-0F45-4F50-B935-4E5D2BAFB4CA}" srcOrd="1" destOrd="0" presId="urn:microsoft.com/office/officeart/2018/2/layout/IconVerticalSolidList"/>
    <dgm:cxn modelId="{93302B0D-04C4-4B5E-9ED5-8FCD7129448E}" type="presParOf" srcId="{303858E5-0324-4511-BDBC-F80BC505ACD9}" destId="{2F06792F-6A84-4230-B311-20D84819CCE5}" srcOrd="2" destOrd="0" presId="urn:microsoft.com/office/officeart/2018/2/layout/IconVerticalSolidList"/>
    <dgm:cxn modelId="{29E886BB-52E8-437D-BB9A-CA4242664997}" type="presParOf" srcId="{303858E5-0324-4511-BDBC-F80BC505ACD9}" destId="{5145A36E-5B70-4A22-A529-B4F7359BB4CB}" srcOrd="3" destOrd="0" presId="urn:microsoft.com/office/officeart/2018/2/layout/IconVerticalSolidList"/>
    <dgm:cxn modelId="{D7457CB1-DFEE-4568-99E1-8A573D6B8CC2}" type="presParOf" srcId="{8322CD5C-699F-495C-8672-789E5FB82262}" destId="{8E03E313-7D47-4E74-82D5-5F605855A891}" srcOrd="1" destOrd="0" presId="urn:microsoft.com/office/officeart/2018/2/layout/IconVerticalSolidList"/>
    <dgm:cxn modelId="{8BAE0B8D-3DF5-4B8D-881C-AA253E64FFAC}" type="presParOf" srcId="{8322CD5C-699F-495C-8672-789E5FB82262}" destId="{DAB3BB77-572E-456B-8447-1C2959B59401}" srcOrd="2" destOrd="0" presId="urn:microsoft.com/office/officeart/2018/2/layout/IconVerticalSolidList"/>
    <dgm:cxn modelId="{25011EC3-42F1-4576-9B5A-FA0666CBD9DB}" type="presParOf" srcId="{DAB3BB77-572E-456B-8447-1C2959B59401}" destId="{25D115FA-CB76-4E5F-9FA2-6797971651DA}" srcOrd="0" destOrd="0" presId="urn:microsoft.com/office/officeart/2018/2/layout/IconVerticalSolidList"/>
    <dgm:cxn modelId="{EF0F7687-4874-4E80-8418-4131B57FF61A}" type="presParOf" srcId="{DAB3BB77-572E-456B-8447-1C2959B59401}" destId="{8701CB8F-ADC7-4F8D-B461-93C897D05208}" srcOrd="1" destOrd="0" presId="urn:microsoft.com/office/officeart/2018/2/layout/IconVerticalSolidList"/>
    <dgm:cxn modelId="{422E07CC-C9D6-4D99-9167-E023D7EEABC0}" type="presParOf" srcId="{DAB3BB77-572E-456B-8447-1C2959B59401}" destId="{0D241566-12D9-4E38-B305-43F2A85BA523}" srcOrd="2" destOrd="0" presId="urn:microsoft.com/office/officeart/2018/2/layout/IconVerticalSolidList"/>
    <dgm:cxn modelId="{41565535-54F7-4503-BAAA-0BB121D2DF7F}" type="presParOf" srcId="{DAB3BB77-572E-456B-8447-1C2959B59401}" destId="{B45165E1-6A1B-4D08-B89C-B989BFA01B27}" srcOrd="3" destOrd="0" presId="urn:microsoft.com/office/officeart/2018/2/layout/IconVerticalSolidList"/>
    <dgm:cxn modelId="{F4CED29F-8F27-43DD-9296-6DE593792172}" type="presParOf" srcId="{8322CD5C-699F-495C-8672-789E5FB82262}" destId="{F9769B0D-BD43-4670-A76A-5AAF4B25D509}" srcOrd="3" destOrd="0" presId="urn:microsoft.com/office/officeart/2018/2/layout/IconVerticalSolidList"/>
    <dgm:cxn modelId="{830B0B06-A28C-4A93-8CA9-42A5E74E9202}" type="presParOf" srcId="{8322CD5C-699F-495C-8672-789E5FB82262}" destId="{2717D9FE-483A-45D1-9C87-72589F551CC8}" srcOrd="4" destOrd="0" presId="urn:microsoft.com/office/officeart/2018/2/layout/IconVerticalSolidList"/>
    <dgm:cxn modelId="{1F16EE56-7F75-4D60-862E-5CED36A28470}" type="presParOf" srcId="{2717D9FE-483A-45D1-9C87-72589F551CC8}" destId="{A79D7F6E-5064-4435-B2BB-647F19CA6B85}" srcOrd="0" destOrd="0" presId="urn:microsoft.com/office/officeart/2018/2/layout/IconVerticalSolidList"/>
    <dgm:cxn modelId="{F45F567E-D6C6-4DB0-B22C-36D30025917E}" type="presParOf" srcId="{2717D9FE-483A-45D1-9C87-72589F551CC8}" destId="{BA6B6DDE-325D-4AB8-8FED-6E0825780CC2}" srcOrd="1" destOrd="0" presId="urn:microsoft.com/office/officeart/2018/2/layout/IconVerticalSolidList"/>
    <dgm:cxn modelId="{13339A54-0F9F-40B2-A4B2-6107E765A3FD}" type="presParOf" srcId="{2717D9FE-483A-45D1-9C87-72589F551CC8}" destId="{BF7112C7-61BF-41F9-BE1B-578CDEB7A12F}" srcOrd="2" destOrd="0" presId="urn:microsoft.com/office/officeart/2018/2/layout/IconVerticalSolidList"/>
    <dgm:cxn modelId="{58664467-1B53-49CE-969D-15915D3799BA}" type="presParOf" srcId="{2717D9FE-483A-45D1-9C87-72589F551CC8}" destId="{832A47D8-9F45-402A-936E-43F2F28FB931}" srcOrd="3" destOrd="0" presId="urn:microsoft.com/office/officeart/2018/2/layout/IconVerticalSolidList"/>
    <dgm:cxn modelId="{D16051C8-3D25-4ADB-BB13-BB155B78D3F8}" type="presParOf" srcId="{8322CD5C-699F-495C-8672-789E5FB82262}" destId="{3E39E52B-E6BA-41A2-B771-5A7D8B57B7E7}" srcOrd="5" destOrd="0" presId="urn:microsoft.com/office/officeart/2018/2/layout/IconVerticalSolidList"/>
    <dgm:cxn modelId="{F50E7031-1562-41FA-A7A1-CFA31697A181}" type="presParOf" srcId="{8322CD5C-699F-495C-8672-789E5FB82262}" destId="{D54C8755-F01B-45AD-B0A9-840545D21F08}" srcOrd="6" destOrd="0" presId="urn:microsoft.com/office/officeart/2018/2/layout/IconVerticalSolidList"/>
    <dgm:cxn modelId="{0D67454E-B393-4C56-8A21-92EDB3A435D2}" type="presParOf" srcId="{D54C8755-F01B-45AD-B0A9-840545D21F08}" destId="{3A757E37-4D7D-4E12-B0C5-E54E2A10FF6B}" srcOrd="0" destOrd="0" presId="urn:microsoft.com/office/officeart/2018/2/layout/IconVerticalSolidList"/>
    <dgm:cxn modelId="{DD4DBAA7-5077-4CB5-AB1E-8371112D6DAA}" type="presParOf" srcId="{D54C8755-F01B-45AD-B0A9-840545D21F08}" destId="{D454E1BA-124D-4068-97CE-E223F6FE2893}" srcOrd="1" destOrd="0" presId="urn:microsoft.com/office/officeart/2018/2/layout/IconVerticalSolidList"/>
    <dgm:cxn modelId="{AD92D53C-2EAF-4257-9504-0C17F9D484AA}" type="presParOf" srcId="{D54C8755-F01B-45AD-B0A9-840545D21F08}" destId="{1DF4ABAC-6125-4CF7-A5CA-72438617DBE0}" srcOrd="2" destOrd="0" presId="urn:microsoft.com/office/officeart/2018/2/layout/IconVerticalSolidList"/>
    <dgm:cxn modelId="{222A568A-D21C-418C-8D72-2DAC91E38B5C}" type="presParOf" srcId="{D54C8755-F01B-45AD-B0A9-840545D21F08}" destId="{F99B4A59-9AF8-4D89-B313-0469530D4939}" srcOrd="3" destOrd="0" presId="urn:microsoft.com/office/officeart/2018/2/layout/IconVerticalSolidList"/>
    <dgm:cxn modelId="{723076C7-9293-40C3-ADDC-F9E6033C2FCF}" type="presParOf" srcId="{8322CD5C-699F-495C-8672-789E5FB82262}" destId="{F94BF100-460F-47EF-BE2D-B584BA3A87D7}" srcOrd="7" destOrd="0" presId="urn:microsoft.com/office/officeart/2018/2/layout/IconVerticalSolidList"/>
    <dgm:cxn modelId="{51285AAF-898F-4159-841A-3C8D4B8BFD1F}" type="presParOf" srcId="{8322CD5C-699F-495C-8672-789E5FB82262}" destId="{DCF630B3-0EAC-452F-A5B5-BA0BCD2CBA4A}" srcOrd="8" destOrd="0" presId="urn:microsoft.com/office/officeart/2018/2/layout/IconVerticalSolidList"/>
    <dgm:cxn modelId="{4D677293-74ED-4D89-BECB-286771D6114C}" type="presParOf" srcId="{DCF630B3-0EAC-452F-A5B5-BA0BCD2CBA4A}" destId="{58737BDF-01B3-4C76-94AB-A1DECE09BEE8}" srcOrd="0" destOrd="0" presId="urn:microsoft.com/office/officeart/2018/2/layout/IconVerticalSolidList"/>
    <dgm:cxn modelId="{A552D86B-3CD7-44AE-8DFD-7527790B5E4D}" type="presParOf" srcId="{DCF630B3-0EAC-452F-A5B5-BA0BCD2CBA4A}" destId="{C0D96226-0F8C-4346-BA60-D8FF30DECC21}" srcOrd="1" destOrd="0" presId="urn:microsoft.com/office/officeart/2018/2/layout/IconVerticalSolidList"/>
    <dgm:cxn modelId="{CC4494AE-E606-4C46-B734-7964C60ADFE2}" type="presParOf" srcId="{DCF630B3-0EAC-452F-A5B5-BA0BCD2CBA4A}" destId="{F02D918D-40E5-4496-AEB0-6DE16DFB8580}" srcOrd="2" destOrd="0" presId="urn:microsoft.com/office/officeart/2018/2/layout/IconVerticalSolidList"/>
    <dgm:cxn modelId="{71C2836F-B79B-4927-96F0-8A4E074DDB77}" type="presParOf" srcId="{DCF630B3-0EAC-452F-A5B5-BA0BCD2CBA4A}" destId="{6CDFDAA4-2CE4-494C-93D1-C1F4E59E15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82F91-D4B7-4D51-80D1-FCA668E6D123}">
      <dsp:nvSpPr>
        <dsp:cNvPr id="0" name=""/>
        <dsp:cNvSpPr/>
      </dsp:nvSpPr>
      <dsp:spPr>
        <a:xfrm>
          <a:off x="387035" y="590362"/>
          <a:ext cx="631230" cy="631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503F3-BA7E-4AD5-92A3-C8912CA25DDC}">
      <dsp:nvSpPr>
        <dsp:cNvPr id="0" name=""/>
        <dsp:cNvSpPr/>
      </dsp:nvSpPr>
      <dsp:spPr>
        <a:xfrm>
          <a:off x="1283" y="145896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HC-05 Bluetooth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1283" y="1458964"/>
        <a:ext cx="1402734" cy="561093"/>
      </dsp:txXfrm>
    </dsp:sp>
    <dsp:sp modelId="{C85529AE-9B1E-4AD6-8278-5B9845949D7C}">
      <dsp:nvSpPr>
        <dsp:cNvPr id="0" name=""/>
        <dsp:cNvSpPr/>
      </dsp:nvSpPr>
      <dsp:spPr>
        <a:xfrm>
          <a:off x="2035248" y="590362"/>
          <a:ext cx="631230" cy="631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CC647C-2F7F-42FA-BC8C-85191F8E987E}">
      <dsp:nvSpPr>
        <dsp:cNvPr id="0" name=""/>
        <dsp:cNvSpPr/>
      </dsp:nvSpPr>
      <dsp:spPr>
        <a:xfrm>
          <a:off x="1649496" y="145896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SIM800L GSM/GPRS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1649496" y="1458964"/>
        <a:ext cx="1402734" cy="561093"/>
      </dsp:txXfrm>
    </dsp:sp>
    <dsp:sp modelId="{8F61A9B2-8BF3-403B-82A3-69E81B5F6090}">
      <dsp:nvSpPr>
        <dsp:cNvPr id="0" name=""/>
        <dsp:cNvSpPr/>
      </dsp:nvSpPr>
      <dsp:spPr>
        <a:xfrm>
          <a:off x="3683461" y="590362"/>
          <a:ext cx="631230" cy="6312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52E09-A9EA-490C-A149-3EA8F090542B}">
      <dsp:nvSpPr>
        <dsp:cNvPr id="0" name=""/>
        <dsp:cNvSpPr/>
      </dsp:nvSpPr>
      <dsp:spPr>
        <a:xfrm>
          <a:off x="3297709" y="145896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LoRa RF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3297709" y="1458964"/>
        <a:ext cx="1402734" cy="561093"/>
      </dsp:txXfrm>
    </dsp:sp>
    <dsp:sp modelId="{8FBF7B71-11C4-4F47-801E-DC9DD3EF7F28}">
      <dsp:nvSpPr>
        <dsp:cNvPr id="0" name=""/>
        <dsp:cNvSpPr/>
      </dsp:nvSpPr>
      <dsp:spPr>
        <a:xfrm>
          <a:off x="1211142" y="2370742"/>
          <a:ext cx="631230" cy="6312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81C6E-DCFF-4D6B-9253-41BC3814B48C}">
      <dsp:nvSpPr>
        <dsp:cNvPr id="0" name=""/>
        <dsp:cNvSpPr/>
      </dsp:nvSpPr>
      <dsp:spPr>
        <a:xfrm>
          <a:off x="825390" y="3239345"/>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Generic RF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825390" y="3239345"/>
        <a:ext cx="1402734" cy="561093"/>
      </dsp:txXfrm>
    </dsp:sp>
    <dsp:sp modelId="{40E8F519-CCB4-4986-B88A-C4ECC29F37CB}">
      <dsp:nvSpPr>
        <dsp:cNvPr id="0" name=""/>
        <dsp:cNvSpPr/>
      </dsp:nvSpPr>
      <dsp:spPr>
        <a:xfrm>
          <a:off x="2859355" y="2370742"/>
          <a:ext cx="631230" cy="6312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35E36-EE2D-4544-A1FE-E2107CB8615B}">
      <dsp:nvSpPr>
        <dsp:cNvPr id="0" name=""/>
        <dsp:cNvSpPr/>
      </dsp:nvSpPr>
      <dsp:spPr>
        <a:xfrm>
          <a:off x="2473603" y="3239345"/>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nRF24L01 RF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2473603" y="3239345"/>
        <a:ext cx="1402734" cy="56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585D6-C363-4979-98C5-C1C375A07DF5}">
      <dsp:nvSpPr>
        <dsp:cNvPr id="0" name=""/>
        <dsp:cNvSpPr/>
      </dsp:nvSpPr>
      <dsp:spPr>
        <a:xfrm>
          <a:off x="410220" y="52495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D634E-689C-4FF5-B8A4-C15AA06B3D4F}">
      <dsp:nvSpPr>
        <dsp:cNvPr id="0" name=""/>
        <dsp:cNvSpPr/>
      </dsp:nvSpPr>
      <dsp:spPr>
        <a:xfrm>
          <a:off x="644220" y="75895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435FF-E2A4-4D2A-A528-EBE6D0E3A0B9}">
      <dsp:nvSpPr>
        <dsp:cNvPr id="0" name=""/>
        <dsp:cNvSpPr/>
      </dsp:nvSpPr>
      <dsp:spPr>
        <a:xfrm>
          <a:off x="59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Pairing &amp; Connection</a:t>
          </a:r>
          <a:endParaRPr lang="en-US" sz="1800" kern="1200"/>
        </a:p>
      </dsp:txBody>
      <dsp:txXfrm>
        <a:off x="59220" y="1964951"/>
        <a:ext cx="1800000" cy="720000"/>
      </dsp:txXfrm>
    </dsp:sp>
    <dsp:sp modelId="{C52B96BD-69D5-46A8-89AE-7CD097E7E8CF}">
      <dsp:nvSpPr>
        <dsp:cNvPr id="0" name=""/>
        <dsp:cNvSpPr/>
      </dsp:nvSpPr>
      <dsp:spPr>
        <a:xfrm>
          <a:off x="2525220" y="52495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60A87-95FC-4611-B86E-55EB3969338B}">
      <dsp:nvSpPr>
        <dsp:cNvPr id="0" name=""/>
        <dsp:cNvSpPr/>
      </dsp:nvSpPr>
      <dsp:spPr>
        <a:xfrm>
          <a:off x="2759220" y="75895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DDC4-840C-4BAC-B2AC-687C24EE7F94}">
      <dsp:nvSpPr>
        <dsp:cNvPr id="0" name=""/>
        <dsp:cNvSpPr/>
      </dsp:nvSpPr>
      <dsp:spPr>
        <a:xfrm>
          <a:off x="2174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Data Transfer</a:t>
          </a:r>
          <a:endParaRPr lang="en-US" sz="1800" kern="1200"/>
        </a:p>
      </dsp:txBody>
      <dsp:txXfrm>
        <a:off x="2174220" y="1964951"/>
        <a:ext cx="1800000" cy="720000"/>
      </dsp:txXfrm>
    </dsp:sp>
    <dsp:sp modelId="{397294AE-AEC1-4542-8CD0-20CEBD79890F}">
      <dsp:nvSpPr>
        <dsp:cNvPr id="0" name=""/>
        <dsp:cNvSpPr/>
      </dsp:nvSpPr>
      <dsp:spPr>
        <a:xfrm>
          <a:off x="4640220" y="52495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CE7CCF-D231-4991-80D9-1A364684F2F3}">
      <dsp:nvSpPr>
        <dsp:cNvPr id="0" name=""/>
        <dsp:cNvSpPr/>
      </dsp:nvSpPr>
      <dsp:spPr>
        <a:xfrm>
          <a:off x="4874220" y="75895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77D975-90B6-4A62-806E-095F41E3789E}">
      <dsp:nvSpPr>
        <dsp:cNvPr id="0" name=""/>
        <dsp:cNvSpPr/>
      </dsp:nvSpPr>
      <dsp:spPr>
        <a:xfrm>
          <a:off x="4289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Bluetooth Profiles</a:t>
          </a:r>
          <a:endParaRPr lang="en-US" sz="1800" kern="1200"/>
        </a:p>
      </dsp:txBody>
      <dsp:txXfrm>
        <a:off x="4289220" y="1964951"/>
        <a:ext cx="1800000" cy="720000"/>
      </dsp:txXfrm>
    </dsp:sp>
    <dsp:sp modelId="{4461C2E0-59CA-4422-8504-9C0203013E87}">
      <dsp:nvSpPr>
        <dsp:cNvPr id="0" name=""/>
        <dsp:cNvSpPr/>
      </dsp:nvSpPr>
      <dsp:spPr>
        <a:xfrm>
          <a:off x="6755220" y="52495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4DD54-3494-47A1-9DD2-E0AA9F2A6105}">
      <dsp:nvSpPr>
        <dsp:cNvPr id="0" name=""/>
        <dsp:cNvSpPr/>
      </dsp:nvSpPr>
      <dsp:spPr>
        <a:xfrm>
          <a:off x="6989220" y="75895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6B74D-782F-492E-970D-D6CD68BE1F98}">
      <dsp:nvSpPr>
        <dsp:cNvPr id="0" name=""/>
        <dsp:cNvSpPr/>
      </dsp:nvSpPr>
      <dsp:spPr>
        <a:xfrm>
          <a:off x="6404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Wireless Range</a:t>
          </a:r>
          <a:endParaRPr lang="en-US" sz="1800" kern="1200"/>
        </a:p>
      </dsp:txBody>
      <dsp:txXfrm>
        <a:off x="6404220" y="1964951"/>
        <a:ext cx="1800000" cy="720000"/>
      </dsp:txXfrm>
    </dsp:sp>
    <dsp:sp modelId="{2FD0926E-1B37-44DF-91EF-530CBF999FC2}">
      <dsp:nvSpPr>
        <dsp:cNvPr id="0" name=""/>
        <dsp:cNvSpPr/>
      </dsp:nvSpPr>
      <dsp:spPr>
        <a:xfrm>
          <a:off x="8870220" y="52495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90F8D-F749-4D28-A4C9-6248526DABF4}">
      <dsp:nvSpPr>
        <dsp:cNvPr id="0" name=""/>
        <dsp:cNvSpPr/>
      </dsp:nvSpPr>
      <dsp:spPr>
        <a:xfrm>
          <a:off x="9104220" y="75895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8991F1-DB64-440F-949D-FD9355199E2B}">
      <dsp:nvSpPr>
        <dsp:cNvPr id="0" name=""/>
        <dsp:cNvSpPr/>
      </dsp:nvSpPr>
      <dsp:spPr>
        <a:xfrm>
          <a:off x="8519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Bidirectional Communication</a:t>
          </a:r>
          <a:r>
            <a:rPr lang="en-US" sz="1800" b="0" i="0" kern="1200"/>
            <a:t> </a:t>
          </a:r>
          <a:endParaRPr lang="en-US" sz="1800" kern="1200"/>
        </a:p>
      </dsp:txBody>
      <dsp:txXfrm>
        <a:off x="8519220" y="1964951"/>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C357-E83B-412B-98B7-D8BAF118029E}">
      <dsp:nvSpPr>
        <dsp:cNvPr id="0" name=""/>
        <dsp:cNvSpPr/>
      </dsp:nvSpPr>
      <dsp:spPr>
        <a:xfrm>
          <a:off x="0" y="1571"/>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E7B48-0B56-4743-B515-44A8964A70BF}">
      <dsp:nvSpPr>
        <dsp:cNvPr id="0" name=""/>
        <dsp:cNvSpPr/>
      </dsp:nvSpPr>
      <dsp:spPr>
        <a:xfrm>
          <a:off x="240883" y="180740"/>
          <a:ext cx="437970" cy="43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3C93E-BC14-41BE-AB2E-DFB32E3A1EF5}">
      <dsp:nvSpPr>
        <dsp:cNvPr id="0" name=""/>
        <dsp:cNvSpPr/>
      </dsp:nvSpPr>
      <dsp:spPr>
        <a:xfrm>
          <a:off x="919737" y="1571"/>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ea typeface="Trebuchet MS"/>
              <a:cs typeface="Times New Roman" panose="02020603050405020304" pitchFamily="18" charset="0"/>
              <a:sym typeface="Trebuchet MS"/>
            </a:rPr>
            <a:t>Industrial Automation: </a:t>
          </a:r>
          <a:r>
            <a:rPr lang="en-US" sz="1400" kern="1200" dirty="0">
              <a:latin typeface="Times New Roman" panose="02020603050405020304" pitchFamily="18" charset="0"/>
              <a:ea typeface="Trebuchet MS"/>
              <a:cs typeface="Times New Roman" panose="02020603050405020304" pitchFamily="18" charset="0"/>
              <a:sym typeface="Trebuchet MS"/>
            </a:rPr>
            <a:t>Enables remote monitoring and control of machines, improving efficiency and reducing manual intervention.</a:t>
          </a:r>
          <a:endParaRPr lang="en-US" sz="1400" kern="1200" dirty="0"/>
        </a:p>
      </dsp:txBody>
      <dsp:txXfrm>
        <a:off x="919737" y="1571"/>
        <a:ext cx="6349034" cy="796309"/>
      </dsp:txXfrm>
    </dsp:sp>
    <dsp:sp modelId="{C9955335-4DCC-43A0-9B24-B23E1B1B788B}">
      <dsp:nvSpPr>
        <dsp:cNvPr id="0" name=""/>
        <dsp:cNvSpPr/>
      </dsp:nvSpPr>
      <dsp:spPr>
        <a:xfrm>
          <a:off x="0" y="996957"/>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4CAF-62BB-4548-B2DB-4F41D1D3D7E9}">
      <dsp:nvSpPr>
        <dsp:cNvPr id="0" name=""/>
        <dsp:cNvSpPr/>
      </dsp:nvSpPr>
      <dsp:spPr>
        <a:xfrm>
          <a:off x="240883" y="1176127"/>
          <a:ext cx="437970" cy="43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A378A-3565-4F71-AE74-4D9BAAAB4F8E}">
      <dsp:nvSpPr>
        <dsp:cNvPr id="0" name=""/>
        <dsp:cNvSpPr/>
      </dsp:nvSpPr>
      <dsp:spPr>
        <a:xfrm>
          <a:off x="919737" y="996957"/>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ea typeface="Trebuchet MS"/>
              <a:cs typeface="Times New Roman" panose="02020603050405020304" pitchFamily="18" charset="0"/>
              <a:sym typeface="Trebuchet MS"/>
            </a:rPr>
            <a:t>IoT &amp; Home Automation: </a:t>
          </a:r>
          <a:r>
            <a:rPr lang="en-US" sz="1400" kern="1200" dirty="0">
              <a:latin typeface="Times New Roman" panose="02020603050405020304" pitchFamily="18" charset="0"/>
              <a:ea typeface="Trebuchet MS"/>
              <a:cs typeface="Times New Roman" panose="02020603050405020304" pitchFamily="18" charset="0"/>
              <a:sym typeface="Trebuchet MS"/>
            </a:rPr>
            <a:t>Facilitates wireless control of smart home devices, allowing automation of appliances via mobile apps.</a:t>
          </a:r>
          <a:endParaRPr lang="en-US" sz="1400" kern="1200" dirty="0"/>
        </a:p>
      </dsp:txBody>
      <dsp:txXfrm>
        <a:off x="919737" y="996957"/>
        <a:ext cx="6349034" cy="796309"/>
      </dsp:txXfrm>
    </dsp:sp>
    <dsp:sp modelId="{29E8371E-843A-4502-9217-6883B20423D9}">
      <dsp:nvSpPr>
        <dsp:cNvPr id="0" name=""/>
        <dsp:cNvSpPr/>
      </dsp:nvSpPr>
      <dsp:spPr>
        <a:xfrm>
          <a:off x="0" y="1992344"/>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3C8C-F172-4BEF-A0DE-ABA70295DEC5}">
      <dsp:nvSpPr>
        <dsp:cNvPr id="0" name=""/>
        <dsp:cNvSpPr/>
      </dsp:nvSpPr>
      <dsp:spPr>
        <a:xfrm>
          <a:off x="240883" y="2171513"/>
          <a:ext cx="437970" cy="43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0102D-3756-4DE8-AA93-EBD27F1FFE36}">
      <dsp:nvSpPr>
        <dsp:cNvPr id="0" name=""/>
        <dsp:cNvSpPr/>
      </dsp:nvSpPr>
      <dsp:spPr>
        <a:xfrm>
          <a:off x="919737" y="1992344"/>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Clr>
              <a:srgbClr val="0070C0"/>
            </a:buClr>
            <a:buSzPts val="1400"/>
            <a:buNone/>
          </a:pPr>
          <a:r>
            <a:rPr lang="en-US" sz="1400" b="1" kern="1200" dirty="0">
              <a:latin typeface="Times New Roman" panose="02020603050405020304" pitchFamily="18" charset="0"/>
              <a:ea typeface="Trebuchet MS"/>
              <a:cs typeface="Times New Roman" panose="02020603050405020304" pitchFamily="18" charset="0"/>
              <a:sym typeface="Trebuchet MS"/>
            </a:rPr>
            <a:t>Robotics &amp; Remote Control: </a:t>
          </a:r>
          <a:r>
            <a:rPr lang="en-US" sz="1400" kern="1200" dirty="0">
              <a:latin typeface="Times New Roman" panose="02020603050405020304" pitchFamily="18" charset="0"/>
              <a:ea typeface="Trebuchet MS"/>
              <a:cs typeface="Times New Roman" panose="02020603050405020304" pitchFamily="18" charset="0"/>
              <a:sym typeface="Trebuchet MS"/>
            </a:rPr>
            <a:t>Supports wireless communication for robot navigation, making remote operation and data exchange seamless.</a:t>
          </a:r>
          <a:endParaRPr lang="en-US" sz="1400" kern="1200" dirty="0"/>
        </a:p>
      </dsp:txBody>
      <dsp:txXfrm>
        <a:off x="919737" y="1992344"/>
        <a:ext cx="6349034" cy="796309"/>
      </dsp:txXfrm>
    </dsp:sp>
    <dsp:sp modelId="{4EC9B79C-BB2F-4BD2-92EB-18F8831AC2D1}">
      <dsp:nvSpPr>
        <dsp:cNvPr id="0" name=""/>
        <dsp:cNvSpPr/>
      </dsp:nvSpPr>
      <dsp:spPr>
        <a:xfrm>
          <a:off x="0" y="2987730"/>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28280-4A16-490C-9458-D478540ADE76}">
      <dsp:nvSpPr>
        <dsp:cNvPr id="0" name=""/>
        <dsp:cNvSpPr/>
      </dsp:nvSpPr>
      <dsp:spPr>
        <a:xfrm>
          <a:off x="216387" y="3225312"/>
          <a:ext cx="437970" cy="43797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E19F2-F239-47CF-AC55-DEB51508E869}">
      <dsp:nvSpPr>
        <dsp:cNvPr id="0" name=""/>
        <dsp:cNvSpPr/>
      </dsp:nvSpPr>
      <dsp:spPr>
        <a:xfrm>
          <a:off x="919737" y="2987730"/>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ea typeface="Trebuchet MS"/>
              <a:cs typeface="Times New Roman" panose="02020603050405020304" pitchFamily="18" charset="0"/>
              <a:sym typeface="Trebuchet MS"/>
            </a:rPr>
            <a:t>Healthcare &amp; Wearable Devices: </a:t>
          </a:r>
          <a:r>
            <a:rPr lang="en-US" sz="1400" kern="1200" dirty="0">
              <a:latin typeface="Times New Roman" panose="02020603050405020304" pitchFamily="18" charset="0"/>
              <a:ea typeface="Trebuchet MS"/>
              <a:cs typeface="Times New Roman" panose="02020603050405020304" pitchFamily="18" charset="0"/>
              <a:sym typeface="Trebuchet MS"/>
            </a:rPr>
            <a:t>Used in smart healthcare systems for wireless patient monitoring and health tracking through Bluetooth-enabled devices.</a:t>
          </a:r>
          <a:endParaRPr lang="en-US" sz="1400" kern="1200" dirty="0"/>
        </a:p>
      </dsp:txBody>
      <dsp:txXfrm>
        <a:off x="919737" y="2987730"/>
        <a:ext cx="6349034" cy="796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C357-E83B-412B-98B7-D8BAF118029E}">
      <dsp:nvSpPr>
        <dsp:cNvPr id="0" name=""/>
        <dsp:cNvSpPr/>
      </dsp:nvSpPr>
      <dsp:spPr>
        <a:xfrm>
          <a:off x="0" y="1571"/>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E7B48-0B56-4743-B515-44A8964A70BF}">
      <dsp:nvSpPr>
        <dsp:cNvPr id="0" name=""/>
        <dsp:cNvSpPr/>
      </dsp:nvSpPr>
      <dsp:spPr>
        <a:xfrm>
          <a:off x="240883" y="180740"/>
          <a:ext cx="437970" cy="43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3C93E-BC14-41BE-AB2E-DFB32E3A1EF5}">
      <dsp:nvSpPr>
        <dsp:cNvPr id="0" name=""/>
        <dsp:cNvSpPr/>
      </dsp:nvSpPr>
      <dsp:spPr>
        <a:xfrm>
          <a:off x="919737" y="1571"/>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SMS-based Communication: </a:t>
          </a:r>
          <a:r>
            <a:rPr lang="en-US" sz="1400" b="0" i="0" u="none" strike="noStrike" kern="1200" cap="none" dirty="0">
              <a:latin typeface="Times New Roman" panose="02020603050405020304" pitchFamily="18" charset="0"/>
              <a:cs typeface="Times New Roman" panose="02020603050405020304" pitchFamily="18" charset="0"/>
              <a:sym typeface="Trebuchet MS"/>
            </a:rPr>
            <a:t>Send SMS alerts, control devices remotely, or create alert systems for emergencies.</a:t>
          </a:r>
          <a:endParaRPr lang="en-US" sz="1400" kern="1200" dirty="0"/>
        </a:p>
      </dsp:txBody>
      <dsp:txXfrm>
        <a:off x="919737" y="1571"/>
        <a:ext cx="6349034" cy="796309"/>
      </dsp:txXfrm>
    </dsp:sp>
    <dsp:sp modelId="{C9955335-4DCC-43A0-9B24-B23E1B1B788B}">
      <dsp:nvSpPr>
        <dsp:cNvPr id="0" name=""/>
        <dsp:cNvSpPr/>
      </dsp:nvSpPr>
      <dsp:spPr>
        <a:xfrm>
          <a:off x="0" y="996957"/>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4CAF-62BB-4548-B2DB-4F41D1D3D7E9}">
      <dsp:nvSpPr>
        <dsp:cNvPr id="0" name=""/>
        <dsp:cNvSpPr/>
      </dsp:nvSpPr>
      <dsp:spPr>
        <a:xfrm>
          <a:off x="240883" y="1176127"/>
          <a:ext cx="437970" cy="43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A378A-3565-4F71-AE74-4D9BAAAB4F8E}">
      <dsp:nvSpPr>
        <dsp:cNvPr id="0" name=""/>
        <dsp:cNvSpPr/>
      </dsp:nvSpPr>
      <dsp:spPr>
        <a:xfrm>
          <a:off x="919737" y="996957"/>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Voice Communication: </a:t>
          </a:r>
          <a:r>
            <a:rPr lang="en-US" sz="1400" b="0" i="0" u="none" strike="noStrike" kern="1200" cap="none" dirty="0">
              <a:latin typeface="Times New Roman" panose="02020603050405020304" pitchFamily="18" charset="0"/>
              <a:cs typeface="Times New Roman" panose="02020603050405020304" pitchFamily="18" charset="0"/>
              <a:sym typeface="Trebuchet MS"/>
            </a:rPr>
            <a:t>Enable voice calls or intercom systems.</a:t>
          </a:r>
          <a:endParaRPr lang="en-US" sz="1400" kern="1200" dirty="0"/>
        </a:p>
      </dsp:txBody>
      <dsp:txXfrm>
        <a:off x="919737" y="996957"/>
        <a:ext cx="6349034" cy="796309"/>
      </dsp:txXfrm>
    </dsp:sp>
    <dsp:sp modelId="{29E8371E-843A-4502-9217-6883B20423D9}">
      <dsp:nvSpPr>
        <dsp:cNvPr id="0" name=""/>
        <dsp:cNvSpPr/>
      </dsp:nvSpPr>
      <dsp:spPr>
        <a:xfrm>
          <a:off x="0" y="1992344"/>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3C8C-F172-4BEF-A0DE-ABA70295DEC5}">
      <dsp:nvSpPr>
        <dsp:cNvPr id="0" name=""/>
        <dsp:cNvSpPr/>
      </dsp:nvSpPr>
      <dsp:spPr>
        <a:xfrm>
          <a:off x="240883" y="2171513"/>
          <a:ext cx="437970" cy="43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0102D-3756-4DE8-AA93-EBD27F1FFE36}">
      <dsp:nvSpPr>
        <dsp:cNvPr id="0" name=""/>
        <dsp:cNvSpPr/>
      </dsp:nvSpPr>
      <dsp:spPr>
        <a:xfrm>
          <a:off x="919737" y="1992344"/>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Clr>
              <a:srgbClr val="0070C0"/>
            </a:buClr>
            <a:buSzPts val="1400"/>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GPRS Data Communication: </a:t>
          </a:r>
          <a:r>
            <a:rPr lang="en-US" sz="1400" b="0" i="0" u="none" strike="noStrike" kern="1200" cap="none" dirty="0">
              <a:latin typeface="Times New Roman" panose="02020603050405020304" pitchFamily="18" charset="0"/>
              <a:cs typeface="Times New Roman" panose="02020603050405020304" pitchFamily="18" charset="0"/>
              <a:sym typeface="Trebuchet MS"/>
            </a:rPr>
            <a:t>Provide internet access, send data from sensors, or enable GPS tracking.</a:t>
          </a:r>
          <a:endParaRPr lang="en-US" sz="1400" kern="1200" dirty="0"/>
        </a:p>
      </dsp:txBody>
      <dsp:txXfrm>
        <a:off x="919737" y="1992344"/>
        <a:ext cx="6349034" cy="796309"/>
      </dsp:txXfrm>
    </dsp:sp>
    <dsp:sp modelId="{4EC9B79C-BB2F-4BD2-92EB-18F8831AC2D1}">
      <dsp:nvSpPr>
        <dsp:cNvPr id="0" name=""/>
        <dsp:cNvSpPr/>
      </dsp:nvSpPr>
      <dsp:spPr>
        <a:xfrm>
          <a:off x="0" y="2987730"/>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28280-4A16-490C-9458-D478540ADE76}">
      <dsp:nvSpPr>
        <dsp:cNvPr id="0" name=""/>
        <dsp:cNvSpPr/>
      </dsp:nvSpPr>
      <dsp:spPr>
        <a:xfrm>
          <a:off x="216387" y="3225312"/>
          <a:ext cx="437970" cy="437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E19F2-F239-47CF-AC55-DEB51508E869}">
      <dsp:nvSpPr>
        <dsp:cNvPr id="0" name=""/>
        <dsp:cNvSpPr/>
      </dsp:nvSpPr>
      <dsp:spPr>
        <a:xfrm>
          <a:off x="919737" y="2987730"/>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IoT Projects: </a:t>
          </a:r>
          <a:r>
            <a:rPr lang="en-US" sz="1400" b="0" i="0" u="none" strike="noStrike" kern="1200" cap="none" dirty="0">
              <a:latin typeface="Times New Roman" panose="02020603050405020304" pitchFamily="18" charset="0"/>
              <a:cs typeface="Times New Roman" panose="02020603050405020304" pitchFamily="18" charset="0"/>
              <a:sym typeface="Trebuchet MS"/>
            </a:rPr>
            <a:t>Used in remote IoT devices for monitoring and automation, such as in agriculture or smart home systems</a:t>
          </a:r>
          <a:endParaRPr lang="en-US" sz="1400" kern="1200" dirty="0"/>
        </a:p>
      </dsp:txBody>
      <dsp:txXfrm>
        <a:off x="919737" y="2987730"/>
        <a:ext cx="6349034" cy="7963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7BF29-45AF-4B4C-BCA6-8AF944B6E705}">
      <dsp:nvSpPr>
        <dsp:cNvPr id="0" name=""/>
        <dsp:cNvSpPr/>
      </dsp:nvSpPr>
      <dsp:spPr>
        <a:xfrm>
          <a:off x="0" y="0"/>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a:t>How LoRa Works</a:t>
          </a:r>
          <a:endParaRPr lang="en-US" sz="1800" kern="1200"/>
        </a:p>
      </dsp:txBody>
      <dsp:txXfrm>
        <a:off x="20427" y="20427"/>
        <a:ext cx="5292680" cy="656558"/>
      </dsp:txXfrm>
    </dsp:sp>
    <dsp:sp modelId="{7D43D6DA-66CD-41B6-9932-27A86BB7DD50}">
      <dsp:nvSpPr>
        <dsp:cNvPr id="0" name=""/>
        <dsp:cNvSpPr/>
      </dsp:nvSpPr>
      <dsp:spPr>
        <a:xfrm>
          <a:off x="511224" y="824215"/>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Uses Chirp Spread Spectrum (CSS) modulation for robust, interference-resistant communication.</a:t>
          </a:r>
          <a:endParaRPr lang="en-US" sz="1800" kern="1200"/>
        </a:p>
      </dsp:txBody>
      <dsp:txXfrm>
        <a:off x="531651" y="844642"/>
        <a:ext cx="5098778" cy="656558"/>
      </dsp:txXfrm>
    </dsp:sp>
    <dsp:sp modelId="{D6DE572D-E066-48CB-B00B-DDF9F8320341}">
      <dsp:nvSpPr>
        <dsp:cNvPr id="0" name=""/>
        <dsp:cNvSpPr/>
      </dsp:nvSpPr>
      <dsp:spPr>
        <a:xfrm>
          <a:off x="1014819" y="1648430"/>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Supports Point-to-Point (direct node communication) and LoRaWAN (network-based) communication.</a:t>
          </a:r>
          <a:endParaRPr lang="en-US" sz="1800" kern="1200"/>
        </a:p>
      </dsp:txBody>
      <dsp:txXfrm>
        <a:off x="1035246" y="1668857"/>
        <a:ext cx="5106408" cy="656558"/>
      </dsp:txXfrm>
    </dsp:sp>
    <dsp:sp modelId="{C11E602E-05AD-4CAA-B6C3-297FAC9861C7}">
      <dsp:nvSpPr>
        <dsp:cNvPr id="0" name=""/>
        <dsp:cNvSpPr/>
      </dsp:nvSpPr>
      <dsp:spPr>
        <a:xfrm>
          <a:off x="1526043" y="2472645"/>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Can transmit data up to 10-15 km in open areas with low power consumption.</a:t>
          </a:r>
          <a:endParaRPr lang="en-US" sz="1800" kern="1200"/>
        </a:p>
      </dsp:txBody>
      <dsp:txXfrm>
        <a:off x="1546470" y="2493072"/>
        <a:ext cx="5098778" cy="656558"/>
      </dsp:txXfrm>
    </dsp:sp>
    <dsp:sp modelId="{7D9464BB-E7DF-4C34-8BB2-1EEC2579EA19}">
      <dsp:nvSpPr>
        <dsp:cNvPr id="0" name=""/>
        <dsp:cNvSpPr/>
      </dsp:nvSpPr>
      <dsp:spPr>
        <a:xfrm>
          <a:off x="5650856" y="534154"/>
          <a:ext cx="453318" cy="4533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752853" y="534154"/>
        <a:ext cx="249324" cy="341122"/>
      </dsp:txXfrm>
    </dsp:sp>
    <dsp:sp modelId="{1C0CE7DF-7837-457D-B88A-905DF09CA1B2}">
      <dsp:nvSpPr>
        <dsp:cNvPr id="0" name=""/>
        <dsp:cNvSpPr/>
      </dsp:nvSpPr>
      <dsp:spPr>
        <a:xfrm>
          <a:off x="6162081" y="1358369"/>
          <a:ext cx="453318" cy="4533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264078" y="1358369"/>
        <a:ext cx="249324" cy="341122"/>
      </dsp:txXfrm>
    </dsp:sp>
    <dsp:sp modelId="{F6123FD0-78E5-47D0-930A-750665D2C3BB}">
      <dsp:nvSpPr>
        <dsp:cNvPr id="0" name=""/>
        <dsp:cNvSpPr/>
      </dsp:nvSpPr>
      <dsp:spPr>
        <a:xfrm>
          <a:off x="6665676" y="2182584"/>
          <a:ext cx="453318" cy="4533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767673" y="2182584"/>
        <a:ext cx="249324" cy="341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C357-E83B-412B-98B7-D8BAF118029E}">
      <dsp:nvSpPr>
        <dsp:cNvPr id="0" name=""/>
        <dsp:cNvSpPr/>
      </dsp:nvSpPr>
      <dsp:spPr>
        <a:xfrm>
          <a:off x="0" y="1571"/>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E7B48-0B56-4743-B515-44A8964A70BF}">
      <dsp:nvSpPr>
        <dsp:cNvPr id="0" name=""/>
        <dsp:cNvSpPr/>
      </dsp:nvSpPr>
      <dsp:spPr>
        <a:xfrm>
          <a:off x="240883" y="180740"/>
          <a:ext cx="437970" cy="43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3C93E-BC14-41BE-AB2E-DFB32E3A1EF5}">
      <dsp:nvSpPr>
        <dsp:cNvPr id="0" name=""/>
        <dsp:cNvSpPr/>
      </dsp:nvSpPr>
      <dsp:spPr>
        <a:xfrm>
          <a:off x="919737" y="1571"/>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dirty="0"/>
            <a:t>Smart Agriculture: </a:t>
          </a:r>
          <a:r>
            <a:rPr lang="en-US" sz="2000" b="0" i="0" kern="1200" dirty="0"/>
            <a:t>Remote monitoring of soil, weather, and irrigation.</a:t>
          </a:r>
          <a:endParaRPr lang="en-US" sz="2000" kern="1200" dirty="0"/>
        </a:p>
      </dsp:txBody>
      <dsp:txXfrm>
        <a:off x="919737" y="1571"/>
        <a:ext cx="6349034" cy="796309"/>
      </dsp:txXfrm>
    </dsp:sp>
    <dsp:sp modelId="{C9955335-4DCC-43A0-9B24-B23E1B1B788B}">
      <dsp:nvSpPr>
        <dsp:cNvPr id="0" name=""/>
        <dsp:cNvSpPr/>
      </dsp:nvSpPr>
      <dsp:spPr>
        <a:xfrm>
          <a:off x="0" y="996957"/>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4CAF-62BB-4548-B2DB-4F41D1D3D7E9}">
      <dsp:nvSpPr>
        <dsp:cNvPr id="0" name=""/>
        <dsp:cNvSpPr/>
      </dsp:nvSpPr>
      <dsp:spPr>
        <a:xfrm>
          <a:off x="240883" y="1176127"/>
          <a:ext cx="437970" cy="43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A378A-3565-4F71-AE74-4D9BAAAB4F8E}">
      <dsp:nvSpPr>
        <dsp:cNvPr id="0" name=""/>
        <dsp:cNvSpPr/>
      </dsp:nvSpPr>
      <dsp:spPr>
        <a:xfrm>
          <a:off x="919737" y="996957"/>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dirty="0"/>
            <a:t>Industrial Automation: </a:t>
          </a:r>
          <a:r>
            <a:rPr lang="en-US" sz="2000" b="0" i="0" kern="1200" dirty="0"/>
            <a:t>Wireless sensor networks for equipment monitoring.</a:t>
          </a:r>
          <a:endParaRPr lang="en-US" sz="2000" kern="1200" dirty="0"/>
        </a:p>
      </dsp:txBody>
      <dsp:txXfrm>
        <a:off x="919737" y="996957"/>
        <a:ext cx="6349034" cy="796309"/>
      </dsp:txXfrm>
    </dsp:sp>
    <dsp:sp modelId="{29E8371E-843A-4502-9217-6883B20423D9}">
      <dsp:nvSpPr>
        <dsp:cNvPr id="0" name=""/>
        <dsp:cNvSpPr/>
      </dsp:nvSpPr>
      <dsp:spPr>
        <a:xfrm>
          <a:off x="0" y="1992344"/>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3C8C-F172-4BEF-A0DE-ABA70295DEC5}">
      <dsp:nvSpPr>
        <dsp:cNvPr id="0" name=""/>
        <dsp:cNvSpPr/>
      </dsp:nvSpPr>
      <dsp:spPr>
        <a:xfrm>
          <a:off x="240883" y="2171513"/>
          <a:ext cx="437970" cy="43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0102D-3756-4DE8-AA93-EBD27F1FFE36}">
      <dsp:nvSpPr>
        <dsp:cNvPr id="0" name=""/>
        <dsp:cNvSpPr/>
      </dsp:nvSpPr>
      <dsp:spPr>
        <a:xfrm>
          <a:off x="919737" y="1992344"/>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a:t>Smart Cities: </a:t>
          </a:r>
          <a:r>
            <a:rPr lang="en-US" sz="2000" b="0" i="0" kern="1200"/>
            <a:t>Parking systems, waste management, and streetlights.</a:t>
          </a:r>
          <a:endParaRPr lang="en-US" sz="2000" kern="1200"/>
        </a:p>
      </dsp:txBody>
      <dsp:txXfrm>
        <a:off x="919737" y="1992344"/>
        <a:ext cx="6349034" cy="796309"/>
      </dsp:txXfrm>
    </dsp:sp>
    <dsp:sp modelId="{4EC9B79C-BB2F-4BD2-92EB-18F8831AC2D1}">
      <dsp:nvSpPr>
        <dsp:cNvPr id="0" name=""/>
        <dsp:cNvSpPr/>
      </dsp:nvSpPr>
      <dsp:spPr>
        <a:xfrm>
          <a:off x="0" y="2987730"/>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28280-4A16-490C-9458-D478540ADE76}">
      <dsp:nvSpPr>
        <dsp:cNvPr id="0" name=""/>
        <dsp:cNvSpPr/>
      </dsp:nvSpPr>
      <dsp:spPr>
        <a:xfrm>
          <a:off x="240883" y="3166900"/>
          <a:ext cx="437970" cy="437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E19F2-F239-47CF-AC55-DEB51508E869}">
      <dsp:nvSpPr>
        <dsp:cNvPr id="0" name=""/>
        <dsp:cNvSpPr/>
      </dsp:nvSpPr>
      <dsp:spPr>
        <a:xfrm>
          <a:off x="919737" y="2987730"/>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a:t>Environmental Monitoring: </a:t>
          </a:r>
          <a:r>
            <a:rPr lang="en-US" sz="2000" b="0" i="0" kern="1200"/>
            <a:t>Air pollution, water quality, and weather stations.</a:t>
          </a:r>
          <a:endParaRPr lang="en-US" sz="2000" kern="1200"/>
        </a:p>
      </dsp:txBody>
      <dsp:txXfrm>
        <a:off x="919737" y="2987730"/>
        <a:ext cx="6349034" cy="7963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FE30-EB79-4958-8350-0315A7096717}">
      <dsp:nvSpPr>
        <dsp:cNvPr id="0" name=""/>
        <dsp:cNvSpPr/>
      </dsp:nvSpPr>
      <dsp:spPr>
        <a:xfrm>
          <a:off x="0" y="3999"/>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AF409-0F45-4F50-B935-4E5D2BAFB4CA}">
      <dsp:nvSpPr>
        <dsp:cNvPr id="0" name=""/>
        <dsp:cNvSpPr/>
      </dsp:nvSpPr>
      <dsp:spPr>
        <a:xfrm>
          <a:off x="257695" y="195673"/>
          <a:ext cx="468536" cy="468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5A36E-5B70-4A22-A529-B4F7359BB4CB}">
      <dsp:nvSpPr>
        <dsp:cNvPr id="0" name=""/>
        <dsp:cNvSpPr/>
      </dsp:nvSpPr>
      <dsp:spPr>
        <a:xfrm>
          <a:off x="983927" y="3999"/>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Remote Control Systems </a:t>
          </a:r>
          <a:r>
            <a:rPr lang="en-US" sz="1900" b="0" i="0" kern="1200"/>
            <a:t>– Used in wireless remotes for TVs, gates, and car locking systems.</a:t>
          </a:r>
          <a:endParaRPr lang="en-US" sz="1900" kern="1200"/>
        </a:p>
      </dsp:txBody>
      <dsp:txXfrm>
        <a:off x="983927" y="3999"/>
        <a:ext cx="7227967" cy="851885"/>
      </dsp:txXfrm>
    </dsp:sp>
    <dsp:sp modelId="{25D115FA-CB76-4E5F-9FA2-6797971651DA}">
      <dsp:nvSpPr>
        <dsp:cNvPr id="0" name=""/>
        <dsp:cNvSpPr/>
      </dsp:nvSpPr>
      <dsp:spPr>
        <a:xfrm>
          <a:off x="0" y="106885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1CB8F-ADC7-4F8D-B461-93C897D05208}">
      <dsp:nvSpPr>
        <dsp:cNvPr id="0" name=""/>
        <dsp:cNvSpPr/>
      </dsp:nvSpPr>
      <dsp:spPr>
        <a:xfrm>
          <a:off x="257695" y="1260530"/>
          <a:ext cx="468536" cy="4685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165E1-6A1B-4D08-B89C-B989BFA01B27}">
      <dsp:nvSpPr>
        <dsp:cNvPr id="0" name=""/>
        <dsp:cNvSpPr/>
      </dsp:nvSpPr>
      <dsp:spPr>
        <a:xfrm>
          <a:off x="983927" y="106885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Home Automation </a:t>
          </a:r>
          <a:r>
            <a:rPr lang="en-US" sz="1900" b="0" i="0" kern="1200"/>
            <a:t>– Enables smart home devices like wireless switches and alarms.</a:t>
          </a:r>
          <a:endParaRPr lang="en-US" sz="1900" kern="1200"/>
        </a:p>
      </dsp:txBody>
      <dsp:txXfrm>
        <a:off x="983927" y="1068855"/>
        <a:ext cx="7227967" cy="851885"/>
      </dsp:txXfrm>
    </dsp:sp>
    <dsp:sp modelId="{A79D7F6E-5064-4435-B2BB-647F19CA6B85}">
      <dsp:nvSpPr>
        <dsp:cNvPr id="0" name=""/>
        <dsp:cNvSpPr/>
      </dsp:nvSpPr>
      <dsp:spPr>
        <a:xfrm>
          <a:off x="0" y="2133712"/>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B6DDE-325D-4AB8-8FED-6E0825780CC2}">
      <dsp:nvSpPr>
        <dsp:cNvPr id="0" name=""/>
        <dsp:cNvSpPr/>
      </dsp:nvSpPr>
      <dsp:spPr>
        <a:xfrm>
          <a:off x="257695" y="2325386"/>
          <a:ext cx="468536" cy="4685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A47D8-9F45-402A-936E-43F2F28FB931}">
      <dsp:nvSpPr>
        <dsp:cNvPr id="0" name=""/>
        <dsp:cNvSpPr/>
      </dsp:nvSpPr>
      <dsp:spPr>
        <a:xfrm>
          <a:off x="983927" y="2133712"/>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Wireless Sensor Networks </a:t>
          </a:r>
          <a:r>
            <a:rPr lang="en-US" sz="1900" b="0" i="0" kern="1200"/>
            <a:t>– Transfers data from remote sensors for monitoring.</a:t>
          </a:r>
          <a:endParaRPr lang="en-US" sz="1900" kern="1200"/>
        </a:p>
      </dsp:txBody>
      <dsp:txXfrm>
        <a:off x="983927" y="2133712"/>
        <a:ext cx="7227967" cy="851885"/>
      </dsp:txXfrm>
    </dsp:sp>
    <dsp:sp modelId="{3A757E37-4D7D-4E12-B0C5-E54E2A10FF6B}">
      <dsp:nvSpPr>
        <dsp:cNvPr id="0" name=""/>
        <dsp:cNvSpPr/>
      </dsp:nvSpPr>
      <dsp:spPr>
        <a:xfrm>
          <a:off x="0" y="3198568"/>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4E1BA-124D-4068-97CE-E223F6FE2893}">
      <dsp:nvSpPr>
        <dsp:cNvPr id="0" name=""/>
        <dsp:cNvSpPr/>
      </dsp:nvSpPr>
      <dsp:spPr>
        <a:xfrm>
          <a:off x="257695" y="3390243"/>
          <a:ext cx="468536" cy="4685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B4A59-9AF8-4D89-B313-0469530D4939}">
      <dsp:nvSpPr>
        <dsp:cNvPr id="0" name=""/>
        <dsp:cNvSpPr/>
      </dsp:nvSpPr>
      <dsp:spPr>
        <a:xfrm>
          <a:off x="983927" y="3198568"/>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Industrial Automation </a:t>
          </a:r>
          <a:r>
            <a:rPr lang="en-US" sz="1900" b="0" i="0" kern="1200"/>
            <a:t>– Provides machine-to-machine (M2M) communication.</a:t>
          </a:r>
          <a:endParaRPr lang="en-US" sz="1900" kern="1200"/>
        </a:p>
      </dsp:txBody>
      <dsp:txXfrm>
        <a:off x="983927" y="3198568"/>
        <a:ext cx="7227967" cy="851885"/>
      </dsp:txXfrm>
    </dsp:sp>
    <dsp:sp modelId="{58737BDF-01B3-4C76-94AB-A1DECE09BEE8}">
      <dsp:nvSpPr>
        <dsp:cNvPr id="0" name=""/>
        <dsp:cNvSpPr/>
      </dsp:nvSpPr>
      <dsp:spPr>
        <a:xfrm>
          <a:off x="0" y="426342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96226-0F8C-4346-BA60-D8FF30DECC21}">
      <dsp:nvSpPr>
        <dsp:cNvPr id="0" name=""/>
        <dsp:cNvSpPr/>
      </dsp:nvSpPr>
      <dsp:spPr>
        <a:xfrm>
          <a:off x="257695" y="4455099"/>
          <a:ext cx="468536" cy="4685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FDAA4-2CE4-494C-93D1-C1F4E59E1571}">
      <dsp:nvSpPr>
        <dsp:cNvPr id="0" name=""/>
        <dsp:cNvSpPr/>
      </dsp:nvSpPr>
      <dsp:spPr>
        <a:xfrm>
          <a:off x="983927" y="426342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Security Systems </a:t>
          </a:r>
          <a:r>
            <a:rPr lang="en-US" sz="1900" b="0" i="0" kern="1200"/>
            <a:t>– Used in RFID-based access control and burglar alarms.</a:t>
          </a:r>
          <a:endParaRPr lang="en-US" sz="1900" kern="1200"/>
        </a:p>
      </dsp:txBody>
      <dsp:txXfrm>
        <a:off x="983927" y="4263425"/>
        <a:ext cx="7227967" cy="8518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5090C-41C5-4575-BBBC-D97112393BCB}">
      <dsp:nvSpPr>
        <dsp:cNvPr id="0" name=""/>
        <dsp:cNvSpPr/>
      </dsp:nvSpPr>
      <dsp:spPr>
        <a:xfrm>
          <a:off x="106361" y="193702"/>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DF134-5C9D-44BF-B479-E6E3BA3BCAB7}">
      <dsp:nvSpPr>
        <dsp:cNvPr id="0" name=""/>
        <dsp:cNvSpPr/>
      </dsp:nvSpPr>
      <dsp:spPr>
        <a:xfrm>
          <a:off x="315131" y="402472"/>
          <a:ext cx="576603" cy="576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70F4F-AABC-4B9D-AE4C-3E0DD05A6B5D}">
      <dsp:nvSpPr>
        <dsp:cNvPr id="0" name=""/>
        <dsp:cNvSpPr/>
      </dsp:nvSpPr>
      <dsp:spPr>
        <a:xfrm>
          <a:off x="1313537" y="193702"/>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Low Power: </a:t>
          </a:r>
          <a:r>
            <a:rPr lang="en-US" sz="1500" b="0" i="0" kern="1200"/>
            <a:t>Perfect for battery-operated devices.</a:t>
          </a:r>
          <a:endParaRPr lang="en-US" sz="1500" kern="1200"/>
        </a:p>
      </dsp:txBody>
      <dsp:txXfrm>
        <a:off x="1313537" y="193702"/>
        <a:ext cx="2343340" cy="994144"/>
      </dsp:txXfrm>
    </dsp:sp>
    <dsp:sp modelId="{3EADE8B6-6D73-4563-9A60-91A60C86AC3E}">
      <dsp:nvSpPr>
        <dsp:cNvPr id="0" name=""/>
        <dsp:cNvSpPr/>
      </dsp:nvSpPr>
      <dsp:spPr>
        <a:xfrm>
          <a:off x="4065187" y="193702"/>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ADB63-6CB9-4E13-AF9D-589D77709FF7}">
      <dsp:nvSpPr>
        <dsp:cNvPr id="0" name=""/>
        <dsp:cNvSpPr/>
      </dsp:nvSpPr>
      <dsp:spPr>
        <a:xfrm>
          <a:off x="4273957" y="402472"/>
          <a:ext cx="576603" cy="576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D42B0-245A-4946-B8B3-2C17E3F3A674}">
      <dsp:nvSpPr>
        <dsp:cNvPr id="0" name=""/>
        <dsp:cNvSpPr/>
      </dsp:nvSpPr>
      <dsp:spPr>
        <a:xfrm>
          <a:off x="5272362" y="193702"/>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High Communication Range: </a:t>
          </a:r>
          <a:r>
            <a:rPr lang="en-US" sz="1500" b="0" i="0" kern="1200"/>
            <a:t>Ideal for IoT applications.</a:t>
          </a:r>
          <a:endParaRPr lang="en-US" sz="1500" kern="1200"/>
        </a:p>
      </dsp:txBody>
      <dsp:txXfrm>
        <a:off x="5272362" y="193702"/>
        <a:ext cx="2343340" cy="994144"/>
      </dsp:txXfrm>
    </dsp:sp>
    <dsp:sp modelId="{C8A44D49-FEFA-4157-AC61-686F467E9BD9}">
      <dsp:nvSpPr>
        <dsp:cNvPr id="0" name=""/>
        <dsp:cNvSpPr/>
      </dsp:nvSpPr>
      <dsp:spPr>
        <a:xfrm>
          <a:off x="106361" y="1674434"/>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87B97-DA1C-4B5F-8D1C-676845251616}">
      <dsp:nvSpPr>
        <dsp:cNvPr id="0" name=""/>
        <dsp:cNvSpPr/>
      </dsp:nvSpPr>
      <dsp:spPr>
        <a:xfrm>
          <a:off x="315131" y="1883205"/>
          <a:ext cx="576603" cy="576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43341D-ACC4-466D-9F5A-3BD18A6526D9}">
      <dsp:nvSpPr>
        <dsp:cNvPr id="0" name=""/>
        <dsp:cNvSpPr/>
      </dsp:nvSpPr>
      <dsp:spPr>
        <a:xfrm>
          <a:off x="1313537" y="1674434"/>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Easy to Integrate: </a:t>
          </a:r>
          <a:r>
            <a:rPr lang="en-US" sz="1500" b="0" i="0" kern="1200"/>
            <a:t>Supports SPI for simple communication with microcontrollers like Arduino and Raspberry Pi.</a:t>
          </a:r>
          <a:endParaRPr lang="en-US" sz="1500" kern="1200"/>
        </a:p>
      </dsp:txBody>
      <dsp:txXfrm>
        <a:off x="1313537" y="1674434"/>
        <a:ext cx="2343340" cy="994144"/>
      </dsp:txXfrm>
    </dsp:sp>
    <dsp:sp modelId="{E90EFF9D-EAFB-498C-BA51-0CBBFF55EB3B}">
      <dsp:nvSpPr>
        <dsp:cNvPr id="0" name=""/>
        <dsp:cNvSpPr/>
      </dsp:nvSpPr>
      <dsp:spPr>
        <a:xfrm>
          <a:off x="4065187" y="1674434"/>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6D4AF-C2DA-41D9-B477-83D9F08DFC1D}">
      <dsp:nvSpPr>
        <dsp:cNvPr id="0" name=""/>
        <dsp:cNvSpPr/>
      </dsp:nvSpPr>
      <dsp:spPr>
        <a:xfrm>
          <a:off x="4273957" y="1883205"/>
          <a:ext cx="576603" cy="5766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062D1-516F-4761-B107-FDE569D181C1}">
      <dsp:nvSpPr>
        <dsp:cNvPr id="0" name=""/>
        <dsp:cNvSpPr/>
      </dsp:nvSpPr>
      <dsp:spPr>
        <a:xfrm>
          <a:off x="5272362" y="1674434"/>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Reliable: </a:t>
          </a:r>
          <a:r>
            <a:rPr lang="en-US" sz="1500" b="0" i="0" kern="1200"/>
            <a:t>Uses Frequency Hopping Spread Spectrum (FHSS) to reduce interference.</a:t>
          </a:r>
          <a:endParaRPr lang="en-US" sz="1500" kern="1200"/>
        </a:p>
      </dsp:txBody>
      <dsp:txXfrm>
        <a:off x="5272362" y="1674434"/>
        <a:ext cx="2343340" cy="9941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FE30-EB79-4958-8350-0315A7096717}">
      <dsp:nvSpPr>
        <dsp:cNvPr id="0" name=""/>
        <dsp:cNvSpPr/>
      </dsp:nvSpPr>
      <dsp:spPr>
        <a:xfrm>
          <a:off x="0" y="3999"/>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AF409-0F45-4F50-B935-4E5D2BAFB4CA}">
      <dsp:nvSpPr>
        <dsp:cNvPr id="0" name=""/>
        <dsp:cNvSpPr/>
      </dsp:nvSpPr>
      <dsp:spPr>
        <a:xfrm>
          <a:off x="257695" y="195673"/>
          <a:ext cx="468536" cy="468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5A36E-5B70-4A22-A529-B4F7359BB4CB}">
      <dsp:nvSpPr>
        <dsp:cNvPr id="0" name=""/>
        <dsp:cNvSpPr/>
      </dsp:nvSpPr>
      <dsp:spPr>
        <a:xfrm>
          <a:off x="983927" y="3999"/>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Wireless Sensor Networks</a:t>
          </a:r>
          <a:r>
            <a:rPr lang="en-US" sz="1900" b="0" i="0" u="none" strike="noStrike" kern="1200" cap="none">
              <a:latin typeface="Times New Roman" panose="02020603050405020304" pitchFamily="18" charset="0"/>
              <a:cs typeface="Times New Roman" panose="02020603050405020304" pitchFamily="18" charset="0"/>
              <a:sym typeface="Trebuchet MS"/>
            </a:rPr>
            <a:t> – Remote data collection from environmental or industrial sensors. </a:t>
          </a:r>
          <a:endParaRPr lang="en-US" sz="1900" kern="1200"/>
        </a:p>
      </dsp:txBody>
      <dsp:txXfrm>
        <a:off x="983927" y="3999"/>
        <a:ext cx="7227967" cy="851885"/>
      </dsp:txXfrm>
    </dsp:sp>
    <dsp:sp modelId="{25D115FA-CB76-4E5F-9FA2-6797971651DA}">
      <dsp:nvSpPr>
        <dsp:cNvPr id="0" name=""/>
        <dsp:cNvSpPr/>
      </dsp:nvSpPr>
      <dsp:spPr>
        <a:xfrm>
          <a:off x="0" y="106885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1CB8F-ADC7-4F8D-B461-93C897D05208}">
      <dsp:nvSpPr>
        <dsp:cNvPr id="0" name=""/>
        <dsp:cNvSpPr/>
      </dsp:nvSpPr>
      <dsp:spPr>
        <a:xfrm>
          <a:off x="257695" y="1260530"/>
          <a:ext cx="468536" cy="4685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165E1-6A1B-4D08-B89C-B989BFA01B27}">
      <dsp:nvSpPr>
        <dsp:cNvPr id="0" name=""/>
        <dsp:cNvSpPr/>
      </dsp:nvSpPr>
      <dsp:spPr>
        <a:xfrm>
          <a:off x="983927" y="106885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Home Automation</a:t>
          </a:r>
          <a:r>
            <a:rPr lang="en-US" sz="1900" b="0" i="0" u="none" strike="noStrike" kern="1200" cap="none">
              <a:latin typeface="Times New Roman" panose="02020603050405020304" pitchFamily="18" charset="0"/>
              <a:cs typeface="Times New Roman" panose="02020603050405020304" pitchFamily="18" charset="0"/>
              <a:sym typeface="Trebuchet MS"/>
            </a:rPr>
            <a:t> – Wireless control of smart devices like lights, fans, and door locks. </a:t>
          </a:r>
          <a:endParaRPr lang="en-US" sz="1900" kern="1200"/>
        </a:p>
      </dsp:txBody>
      <dsp:txXfrm>
        <a:off x="983927" y="1068855"/>
        <a:ext cx="7227967" cy="851885"/>
      </dsp:txXfrm>
    </dsp:sp>
    <dsp:sp modelId="{A79D7F6E-5064-4435-B2BB-647F19CA6B85}">
      <dsp:nvSpPr>
        <dsp:cNvPr id="0" name=""/>
        <dsp:cNvSpPr/>
      </dsp:nvSpPr>
      <dsp:spPr>
        <a:xfrm>
          <a:off x="0" y="2133712"/>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B6DDE-325D-4AB8-8FED-6E0825780CC2}">
      <dsp:nvSpPr>
        <dsp:cNvPr id="0" name=""/>
        <dsp:cNvSpPr/>
      </dsp:nvSpPr>
      <dsp:spPr>
        <a:xfrm>
          <a:off x="257695" y="2325386"/>
          <a:ext cx="468536" cy="4685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A47D8-9F45-402A-936E-43F2F28FB931}">
      <dsp:nvSpPr>
        <dsp:cNvPr id="0" name=""/>
        <dsp:cNvSpPr/>
      </dsp:nvSpPr>
      <dsp:spPr>
        <a:xfrm>
          <a:off x="983927" y="2133712"/>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IoT Applications</a:t>
          </a:r>
          <a:r>
            <a:rPr lang="en-US" sz="1900" b="0" i="0" u="none" strike="noStrike" kern="1200" cap="none">
              <a:latin typeface="Times New Roman" panose="02020603050405020304" pitchFamily="18" charset="0"/>
              <a:cs typeface="Times New Roman" panose="02020603050405020304" pitchFamily="18" charset="0"/>
              <a:sym typeface="Trebuchet MS"/>
            </a:rPr>
            <a:t> – Seamless communication between IoT devices for real-time monitoring and control. </a:t>
          </a:r>
          <a:endParaRPr lang="en-US" sz="1900" kern="1200"/>
        </a:p>
      </dsp:txBody>
      <dsp:txXfrm>
        <a:off x="983927" y="2133712"/>
        <a:ext cx="7227967" cy="851885"/>
      </dsp:txXfrm>
    </dsp:sp>
    <dsp:sp modelId="{3A757E37-4D7D-4E12-B0C5-E54E2A10FF6B}">
      <dsp:nvSpPr>
        <dsp:cNvPr id="0" name=""/>
        <dsp:cNvSpPr/>
      </dsp:nvSpPr>
      <dsp:spPr>
        <a:xfrm>
          <a:off x="0" y="3198568"/>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4E1BA-124D-4068-97CE-E223F6FE2893}">
      <dsp:nvSpPr>
        <dsp:cNvPr id="0" name=""/>
        <dsp:cNvSpPr/>
      </dsp:nvSpPr>
      <dsp:spPr>
        <a:xfrm>
          <a:off x="257695" y="3390243"/>
          <a:ext cx="468536" cy="4685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B4A59-9AF8-4D89-B313-0469530D4939}">
      <dsp:nvSpPr>
        <dsp:cNvPr id="0" name=""/>
        <dsp:cNvSpPr/>
      </dsp:nvSpPr>
      <dsp:spPr>
        <a:xfrm>
          <a:off x="983927" y="3198568"/>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Robotics and Automation</a:t>
          </a:r>
          <a:r>
            <a:rPr lang="en-US" sz="1900" b="0" i="0" u="none" strike="noStrike" kern="1200" cap="none">
              <a:latin typeface="Times New Roman" panose="02020603050405020304" pitchFamily="18" charset="0"/>
              <a:cs typeface="Times New Roman" panose="02020603050405020304" pitchFamily="18" charset="0"/>
              <a:sym typeface="Trebuchet MS"/>
            </a:rPr>
            <a:t> – Wireless control and coordination of robots and automated systems. </a:t>
          </a:r>
          <a:endParaRPr lang="en-US" sz="1900" kern="1200"/>
        </a:p>
      </dsp:txBody>
      <dsp:txXfrm>
        <a:off x="983927" y="3198568"/>
        <a:ext cx="7227967" cy="851885"/>
      </dsp:txXfrm>
    </dsp:sp>
    <dsp:sp modelId="{58737BDF-01B3-4C76-94AB-A1DECE09BEE8}">
      <dsp:nvSpPr>
        <dsp:cNvPr id="0" name=""/>
        <dsp:cNvSpPr/>
      </dsp:nvSpPr>
      <dsp:spPr>
        <a:xfrm>
          <a:off x="0" y="426342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96226-0F8C-4346-BA60-D8FF30DECC21}">
      <dsp:nvSpPr>
        <dsp:cNvPr id="0" name=""/>
        <dsp:cNvSpPr/>
      </dsp:nvSpPr>
      <dsp:spPr>
        <a:xfrm>
          <a:off x="257695" y="4455099"/>
          <a:ext cx="468536" cy="4685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FDAA4-2CE4-494C-93D1-C1F4E59E1571}">
      <dsp:nvSpPr>
        <dsp:cNvPr id="0" name=""/>
        <dsp:cNvSpPr/>
      </dsp:nvSpPr>
      <dsp:spPr>
        <a:xfrm>
          <a:off x="983927" y="426342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Remote Control Systems</a:t>
          </a:r>
          <a:r>
            <a:rPr lang="en-US" sz="1900" b="0" i="0" u="none" strike="noStrike" kern="1200" cap="none">
              <a:latin typeface="Times New Roman" panose="02020603050405020304" pitchFamily="18" charset="0"/>
              <a:cs typeface="Times New Roman" panose="02020603050405020304" pitchFamily="18" charset="0"/>
              <a:sym typeface="Trebuchet MS"/>
            </a:rPr>
            <a:t> – Stable, long-range control for RC cars, drones, and robotic projects. </a:t>
          </a:r>
          <a:endParaRPr lang="en-US" sz="1900" kern="1200"/>
        </a:p>
      </dsp:txBody>
      <dsp:txXfrm>
        <a:off x="983927" y="4263425"/>
        <a:ext cx="7227967" cy="8518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FC4A-FDD8-9D93-9583-355BC99C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B0157-5DDE-B0CC-E204-A0614A8D0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CDF7B-F0C4-3932-842F-1D89DEAA23F2}"/>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AC9F23D0-C880-1F12-56E4-680BB2E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28F07-80B0-9C19-38BA-318842DDBE7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4585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47C-E396-D9D7-6701-4B6EC00F1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A64E5-02FE-7813-3923-01A66A8F4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BF4E-0A54-4334-A360-97F2AE1CE250}"/>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364816B8-9210-E7C5-215B-F968427E3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68061-8482-6F81-F24F-6D45F2BCA3C1}"/>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5884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FE5C6-DF1F-D385-0BEC-2B8A70D4B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E249-0227-1D65-ABBD-C5CF7D9D2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C2E4A-6B2D-14AA-E8F3-9440A96EF32D}"/>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D9B94421-DC30-E6B0-A502-3452A3AE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D8BB-E443-D95C-FD00-9A5AE5CF081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121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057B-E674-FA3F-21D7-3EF4BAD44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5794F-8574-A543-C710-21C85EF0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9A6BE-29C7-7456-C0E2-C66C75EA6461}"/>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746317F0-623E-0FCC-36CC-4DB33B92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10CDE-499F-5BA4-BFFA-67FD75A9EDC3}"/>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70223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2BEF-E60B-6EED-081A-A244D35D7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0F5451-1318-0070-A63C-0E57D3CA9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8082-B66B-EC4F-277E-50E938E46F34}"/>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0775CBD3-53D4-AAFC-85D3-03CC0F56A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5251-1E02-B112-5F3C-0589740ED4C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056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A9E-1C83-AE78-3437-514443B8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1449-4181-D018-A50C-A001D79FE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5B8B6-8CF1-03CD-A8EE-86249CC7B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445-11C9-822D-F52B-585754BDD781}"/>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6" name="Footer Placeholder 5">
            <a:extLst>
              <a:ext uri="{FF2B5EF4-FFF2-40B4-BE49-F238E27FC236}">
                <a16:creationId xmlns:a16="http://schemas.microsoft.com/office/drawing/2014/main" id="{F03752EE-6012-D88A-77ED-F681E3FC8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B0B91-FE27-FC4B-4D52-D214BA4DA8FD}"/>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5891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58F-6EA4-5884-0393-B5963B2A2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3F708-ECD9-8E2B-59C4-CE4F9099E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D361-2D5B-EDA0-27EF-D587AFDFE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10DF7-FFE3-C7EE-F6AB-1D17B1259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242A-14FB-8564-7557-1F9EF06C5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A97C-DE7F-9676-A018-1D7DE0FDCDB5}"/>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8" name="Footer Placeholder 7">
            <a:extLst>
              <a:ext uri="{FF2B5EF4-FFF2-40B4-BE49-F238E27FC236}">
                <a16:creationId xmlns:a16="http://schemas.microsoft.com/office/drawing/2014/main" id="{08CDE0A5-F940-B108-D2AA-92A6664C9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4617E-01D5-4264-B467-1F9735B5280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5631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1DDC-68C0-CF2E-9CAB-D1DDD5AB0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DD3FA-AF3B-784A-6E79-51EAA8CC2172}"/>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4" name="Footer Placeholder 3">
            <a:extLst>
              <a:ext uri="{FF2B5EF4-FFF2-40B4-BE49-F238E27FC236}">
                <a16:creationId xmlns:a16="http://schemas.microsoft.com/office/drawing/2014/main" id="{007BE34D-159F-0A4B-95F7-4FFD19CB4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2244D-CD29-FE13-9FC4-5F2BE5D0457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44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80CBF-BD4E-DAB8-E15E-A2CEFE02CDAA}"/>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3" name="Footer Placeholder 2">
            <a:extLst>
              <a:ext uri="{FF2B5EF4-FFF2-40B4-BE49-F238E27FC236}">
                <a16:creationId xmlns:a16="http://schemas.microsoft.com/office/drawing/2014/main" id="{F7DCBE61-11D6-9896-051B-1669F74A6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CB53B-D963-4FEC-D94F-E7C1CB9ED187}"/>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91230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58DB-1FDB-D767-B92A-4C4B32EA1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A28FC-EEF4-40EB-1464-706609D3D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2BE846-5B32-0FED-D161-15535873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3242E-BE2E-1743-CFF2-6F889EE4AF8A}"/>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6" name="Footer Placeholder 5">
            <a:extLst>
              <a:ext uri="{FF2B5EF4-FFF2-40B4-BE49-F238E27FC236}">
                <a16:creationId xmlns:a16="http://schemas.microsoft.com/office/drawing/2014/main" id="{D0066AA3-455D-DA6C-67C3-CA8F6E40F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57F33-410F-A07E-5349-A245FC8F39D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111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6F4E-3347-0BBF-E0A4-0264ACCAF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A1304-B001-7EE9-2A78-502CDB3A7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8BCB8-04B1-19B6-4108-20BF7C8BB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534F5-31C6-881A-7A2E-B95F1EC00A62}"/>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6" name="Footer Placeholder 5">
            <a:extLst>
              <a:ext uri="{FF2B5EF4-FFF2-40B4-BE49-F238E27FC236}">
                <a16:creationId xmlns:a16="http://schemas.microsoft.com/office/drawing/2014/main" id="{E5C81902-18B0-9F1C-E06F-BE26B7A9F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C5C20-5C57-55AE-B41A-2988F56A82A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11556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78F92-3E56-A1C4-39FA-136B3E535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AE5027-D165-2A1E-5348-7C82DC3AB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3D8B3-3BD6-6E69-D84A-7FFD22D47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92957DC1-C63C-2CDA-7567-65A793286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4F148-9EC8-5D4A-C268-2B76C8401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CC625-5118-471C-A5EB-5AF64FF15DFC}" type="slidenum">
              <a:rPr lang="en-US" smtClean="0"/>
              <a:t>‹#›</a:t>
            </a:fld>
            <a:endParaRPr lang="en-US"/>
          </a:p>
        </p:txBody>
      </p:sp>
    </p:spTree>
    <p:extLst>
      <p:ext uri="{BB962C8B-B14F-4D97-AF65-F5344CB8AC3E}">
        <p14:creationId xmlns:p14="http://schemas.microsoft.com/office/powerpoint/2010/main" val="406922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diagramLayout" Target="../diagrams/layout4.xml"/><Relationship Id="rId7" Type="http://schemas.openxmlformats.org/officeDocument/2006/relationships/image" Target="../media/image4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46.svg"/><Relationship Id="rId7" Type="http://schemas.openxmlformats.org/officeDocument/2006/relationships/diagramQuickStyle" Target="../diagrams/quickStyle5.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47.jpg"/><Relationship Id="rId9" Type="http://schemas.microsoft.com/office/2007/relationships/diagramDrawing" Target="../diagrams/drawing5.xml"/></Relationships>
</file>

<file path=ppt/slides/_rels/slide1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diagramLayout" Target="../diagrams/layout3.xml"/><Relationship Id="rId7" Type="http://schemas.openxmlformats.org/officeDocument/2006/relationships/image" Target="../media/image3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27E12-4BFF-8665-E779-1F1BFA666DAF}"/>
              </a:ext>
            </a:extLst>
          </p:cNvPr>
          <p:cNvSpPr>
            <a:spLocks noGrp="1"/>
          </p:cNvSpPr>
          <p:nvPr>
            <p:ph type="ctrTitle"/>
          </p:nvPr>
        </p:nvSpPr>
        <p:spPr>
          <a:xfrm>
            <a:off x="1546698" y="3050434"/>
            <a:ext cx="4396902" cy="757130"/>
          </a:xfrm>
          <a:ln w="25400" cap="sq">
            <a:solidFill>
              <a:srgbClr val="FFFFFF"/>
            </a:solidFill>
            <a:miter lim="800000"/>
          </a:ln>
        </p:spPr>
        <p:txBody>
          <a:bodyPr vert="horz" wrap="square" lIns="91440" tIns="45720" rIns="91440" bIns="45720" rtlCol="0" anchor="ctr">
            <a:noAutofit/>
          </a:bodyPr>
          <a:lstStyle/>
          <a:p>
            <a:pPr marL="190500" marR="190500" lvl="0">
              <a:buClr>
                <a:schemeClr val="dk2"/>
              </a:buClr>
              <a:buSzPts val="2600"/>
            </a:pPr>
            <a:r>
              <a:rPr lang="en-US" sz="2000" b="1" kern="1200" dirty="0">
                <a:solidFill>
                  <a:srgbClr val="FFFFFF"/>
                </a:solidFill>
                <a:latin typeface="Times New Roman" panose="02020603050405020304" pitchFamily="18" charset="0"/>
                <a:cs typeface="Times New Roman" panose="02020603050405020304" pitchFamily="18" charset="0"/>
                <a:sym typeface="Trebuchet MS"/>
              </a:rPr>
              <a:t>Advanced Arduino Programming for Communications</a:t>
            </a:r>
            <a:endParaRPr lang="en-US" sz="2000" kern="1200" dirty="0">
              <a:solidFill>
                <a:srgbClr val="FFFFFF"/>
              </a:solidFill>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D71A7D-BC50-7D8A-BAF4-7EE3622427FF}"/>
              </a:ext>
            </a:extLst>
          </p:cNvPr>
          <p:cNvSpPr>
            <a:spLocks noGrp="1"/>
          </p:cNvSpPr>
          <p:nvPr>
            <p:ph type="subTitle" idx="1"/>
          </p:nvPr>
        </p:nvSpPr>
        <p:spPr>
          <a:xfrm>
            <a:off x="6582772" y="1690668"/>
            <a:ext cx="5053066" cy="2546604"/>
          </a:xfrm>
        </p:spPr>
        <p:txBody>
          <a:bodyPr vert="horz" lIns="91440" tIns="45720" rIns="91440" bIns="45720" rtlCol="0">
            <a:normAutofit/>
          </a:bodyPr>
          <a:lstStyle/>
          <a:p>
            <a:pPr algn="l"/>
            <a:r>
              <a:rPr lang="en-US" sz="2000" dirty="0">
                <a:latin typeface="Times New Roman" panose="02020603050405020304" pitchFamily="18" charset="0"/>
                <a:cs typeface="Times New Roman" panose="02020603050405020304" pitchFamily="18" charset="0"/>
              </a:rPr>
              <a:t>					</a:t>
            </a:r>
          </a:p>
          <a:p>
            <a:pPr marL="342900" indent="-2286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Arnub</a:t>
            </a:r>
            <a:r>
              <a:rPr lang="en-US" sz="2000" dirty="0">
                <a:latin typeface="Times New Roman" panose="02020603050405020304" pitchFamily="18" charset="0"/>
                <a:cs typeface="Times New Roman" panose="02020603050405020304" pitchFamily="18" charset="0"/>
              </a:rPr>
              <a:t> Datta	              </a:t>
            </a:r>
            <a:r>
              <a:rPr lang="en-US" sz="2000" dirty="0">
                <a:effectLst/>
                <a:latin typeface="Times New Roman" panose="02020603050405020304" pitchFamily="18" charset="0"/>
                <a:cs typeface="Times New Roman" panose="02020603050405020304" pitchFamily="18" charset="0"/>
              </a:rPr>
              <a:t>221-15-4726</a:t>
            </a:r>
            <a:endParaRPr lang="en-US" sz="2000" dirty="0">
              <a:latin typeface="Times New Roman" panose="02020603050405020304" pitchFamily="18" charset="0"/>
              <a:cs typeface="Times New Roman" panose="02020603050405020304" pitchFamily="18" charset="0"/>
            </a:endParaRPr>
          </a:p>
          <a:p>
            <a:pPr marL="342900" indent="-2286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Md. Amir </a:t>
            </a:r>
            <a:r>
              <a:rPr lang="en-US" sz="2000" dirty="0" err="1">
                <a:latin typeface="Times New Roman" panose="02020603050405020304" pitchFamily="18" charset="0"/>
                <a:cs typeface="Times New Roman" panose="02020603050405020304" pitchFamily="18" charset="0"/>
              </a:rPr>
              <a:t>Hamja</a:t>
            </a:r>
            <a:r>
              <a:rPr lang="en-US" sz="2000" dirty="0">
                <a:latin typeface="Times New Roman" panose="02020603050405020304" pitchFamily="18" charset="0"/>
                <a:cs typeface="Times New Roman" panose="02020603050405020304" pitchFamily="18" charset="0"/>
              </a:rPr>
              <a:t>          221-15-4784	</a:t>
            </a:r>
          </a:p>
          <a:p>
            <a:pPr marL="342900" indent="-2286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Abu Zahed                    221-15-4716</a:t>
            </a:r>
          </a:p>
          <a:p>
            <a:pPr marL="342900" indent="-2286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Nurjahan</a:t>
            </a:r>
            <a:r>
              <a:rPr lang="en-US" sz="2000" dirty="0">
                <a:latin typeface="Times New Roman" panose="02020603050405020304" pitchFamily="18" charset="0"/>
                <a:cs typeface="Times New Roman" panose="02020603050405020304" pitchFamily="18" charset="0"/>
              </a:rPr>
              <a:t> Akter </a:t>
            </a:r>
            <a:r>
              <a:rPr lang="en-US" sz="2000" dirty="0" err="1">
                <a:latin typeface="Times New Roman" panose="02020603050405020304" pitchFamily="18" charset="0"/>
                <a:cs typeface="Times New Roman" panose="02020603050405020304" pitchFamily="18" charset="0"/>
              </a:rPr>
              <a:t>Mim</a:t>
            </a:r>
            <a:r>
              <a:rPr lang="en-US" sz="2000" dirty="0">
                <a:latin typeface="Times New Roman" panose="02020603050405020304" pitchFamily="18" charset="0"/>
                <a:cs typeface="Times New Roman" panose="02020603050405020304" pitchFamily="18" charset="0"/>
              </a:rPr>
              <a:t>    221-15-4782				</a:t>
            </a:r>
            <a:endParaRPr lang="en-US" sz="200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6CD09A-6EC9-F857-67D8-13E8FC934C07}"/>
              </a:ext>
            </a:extLst>
          </p:cNvPr>
          <p:cNvSpPr txBox="1"/>
          <p:nvPr/>
        </p:nvSpPr>
        <p:spPr>
          <a:xfrm>
            <a:off x="6570204" y="5443695"/>
            <a:ext cx="5057398" cy="774225"/>
          </a:xfrm>
          <a:prstGeom prst="rect">
            <a:avLst/>
          </a:prstGeom>
        </p:spPr>
        <p:txBody>
          <a:bodyPr vert="horz" lIns="91440" tIns="45720" rIns="91440" bIns="45720" rtlCol="0">
            <a:normAutofit/>
          </a:bodyPr>
          <a:lstStyle/>
          <a:p>
            <a:pPr marR="0" lvl="0">
              <a:lnSpc>
                <a:spcPct val="90000"/>
              </a:lnSpc>
              <a:spcBef>
                <a:spcPts val="0"/>
              </a:spcBef>
              <a:spcAft>
                <a:spcPts val="600"/>
              </a:spcAft>
            </a:pPr>
            <a:r>
              <a:rPr lang="en-US" sz="2000" b="1" i="0" u="none" strike="noStrike" cap="none" dirty="0">
                <a:sym typeface="Trebuchet MS"/>
              </a:rPr>
              <a:t>Course Title: Embedded Systems &amp; IoT</a:t>
            </a:r>
            <a:endParaRPr lang="en-US" sz="2000" b="1" dirty="0"/>
          </a:p>
          <a:p>
            <a:pPr marR="0" lvl="0">
              <a:lnSpc>
                <a:spcPct val="90000"/>
              </a:lnSpc>
              <a:spcBef>
                <a:spcPts val="0"/>
              </a:spcBef>
              <a:spcAft>
                <a:spcPts val="600"/>
              </a:spcAft>
            </a:pPr>
            <a:r>
              <a:rPr lang="en-US" sz="2000" b="1" i="0" u="none" strike="noStrike" cap="none" dirty="0">
                <a:sym typeface="Trebuchet MS"/>
              </a:rPr>
              <a:t>Course Code: CSE233</a:t>
            </a:r>
            <a:endParaRPr lang="en-US" sz="2000" b="1" dirty="0"/>
          </a:p>
        </p:txBody>
      </p:sp>
    </p:spTree>
    <p:extLst>
      <p:ext uri="{BB962C8B-B14F-4D97-AF65-F5344CB8AC3E}">
        <p14:creationId xmlns:p14="http://schemas.microsoft.com/office/powerpoint/2010/main" val="18390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0;p10">
            <a:extLst>
              <a:ext uri="{FF2B5EF4-FFF2-40B4-BE49-F238E27FC236}">
                <a16:creationId xmlns:a16="http://schemas.microsoft.com/office/drawing/2014/main" id="{25FD731D-D90A-B3BF-2EB7-3F5CCA7B6C5F}"/>
              </a:ext>
            </a:extLst>
          </p:cNvPr>
          <p:cNvSpPr txBox="1">
            <a:spLocks/>
          </p:cNvSpPr>
          <p:nvPr/>
        </p:nvSpPr>
        <p:spPr>
          <a:xfrm>
            <a:off x="589560" y="856180"/>
            <a:ext cx="4804272" cy="1128068"/>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2600"/>
            </a:pPr>
            <a:r>
              <a:rPr lang="en-US" sz="3700" dirty="0">
                <a:latin typeface="Times New Roman" panose="02020603050405020304" pitchFamily="18" charset="0"/>
                <a:cs typeface="Times New Roman" panose="02020603050405020304" pitchFamily="18" charset="0"/>
                <a:sym typeface="Trebuchet MS"/>
              </a:rPr>
              <a:t>SIM800L GSM Module</a:t>
            </a:r>
            <a:endParaRPr lang="en-US" sz="3700" dirty="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3" name="Rectangle 5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42;p10">
            <a:extLst>
              <a:ext uri="{FF2B5EF4-FFF2-40B4-BE49-F238E27FC236}">
                <a16:creationId xmlns:a16="http://schemas.microsoft.com/office/drawing/2014/main" id="{881BC6A3-157E-15B2-9674-E63408B7CC47}"/>
              </a:ext>
            </a:extLst>
          </p:cNvPr>
          <p:cNvSpPr txBox="1"/>
          <p:nvPr/>
        </p:nvSpPr>
        <p:spPr>
          <a:xfrm>
            <a:off x="590719" y="2330505"/>
            <a:ext cx="4559425" cy="3979585"/>
          </a:xfrm>
          <a:prstGeom prst="rect">
            <a:avLst/>
          </a:prstGeom>
        </p:spPr>
        <p:txBody>
          <a:bodyPr spcFirstLastPara="1" vert="horz" lIns="91440" tIns="45720" rIns="91440" bIns="45720" rtlCol="0" anchor="ctr" anchorCtr="0">
            <a:normAutofit lnSpcReduction="10000"/>
          </a:bodyPr>
          <a:lstStyle/>
          <a:p>
            <a:pPr marR="0" lvl="0">
              <a:lnSpc>
                <a:spcPct val="90000"/>
              </a:lnSpc>
              <a:spcBef>
                <a:spcPts val="0"/>
              </a:spcBef>
              <a:spcAft>
                <a:spcPts val="600"/>
              </a:spcAft>
            </a:pPr>
            <a:r>
              <a:rPr lang="en-US" sz="1700" b="0" i="0" u="none" strike="noStrike" cap="none" dirty="0">
                <a:latin typeface="Times New Roman" panose="02020603050405020304" pitchFamily="18" charset="0"/>
                <a:cs typeface="Times New Roman" panose="02020603050405020304" pitchFamily="18" charset="0"/>
                <a:sym typeface="Trebuchet MS"/>
              </a:rPr>
              <a:t>The SIM800L is a GSM/GPRS module that allows your Arduino to connect to cellular networks for communication, making it suitable for sending SMS, making calls, and connecting to the internet via GPRS. Here’s an overview and a simple code example to get you started.</a:t>
            </a:r>
            <a:endParaRPr lang="en-US" sz="1700" dirty="0">
              <a:latin typeface="Times New Roman" panose="02020603050405020304" pitchFamily="18" charset="0"/>
              <a:cs typeface="Times New Roman" panose="02020603050405020304" pitchFamily="18" charset="0"/>
            </a:endParaRPr>
          </a:p>
          <a:p>
            <a:pPr marR="0" lvl="0">
              <a:lnSpc>
                <a:spcPct val="90000"/>
              </a:lnSpc>
              <a:spcBef>
                <a:spcPts val="0"/>
              </a:spcBef>
              <a:spcAft>
                <a:spcPts val="600"/>
              </a:spcAft>
            </a:pPr>
            <a:endParaRPr lang="en-US" sz="1700" b="1"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0000"/>
              </a:buClr>
              <a:buSzPts val="1600"/>
            </a:pPr>
            <a:r>
              <a:rPr lang="en-US" sz="1700" b="1" i="0" u="none" strike="noStrike" cap="none" dirty="0">
                <a:latin typeface="Times New Roman" panose="02020603050405020304" pitchFamily="18" charset="0"/>
                <a:cs typeface="Times New Roman" panose="02020603050405020304" pitchFamily="18" charset="0"/>
                <a:sym typeface="Trebuchet MS"/>
              </a:rPr>
              <a:t>Key Features:</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GSM/GPRS Communication: Send SMS, make calls, and use data.</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Voltage: 3.4V to 4.4V (often powered with 4V).</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Communication Interface: Serial (UART).</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Functions: SMS, voice calls, data (GPRS), and more.</a:t>
            </a:r>
            <a:endParaRPr lang="en-US" sz="17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43;p10" descr="SIM800L GPRS GSM MODULE">
            <a:extLst>
              <a:ext uri="{FF2B5EF4-FFF2-40B4-BE49-F238E27FC236}">
                <a16:creationId xmlns:a16="http://schemas.microsoft.com/office/drawing/2014/main" id="{B03FEB23-009B-8AB3-57A8-1D34FB25EFBA}"/>
              </a:ext>
            </a:extLst>
          </p:cNvPr>
          <p:cNvPicPr preferRelativeResize="0"/>
          <p:nvPr/>
        </p:nvPicPr>
        <p:blipFill rotWithShape="1">
          <a:blip r:embed="rId2"/>
          <a:srcRect r="1" b="3063"/>
          <a:stretch>
            <a:fillRect/>
          </a:stretch>
        </p:blipFill>
        <p:spPr>
          <a:xfrm>
            <a:off x="5977788" y="799352"/>
            <a:ext cx="5425410" cy="5259296"/>
          </a:xfrm>
          <a:prstGeom prst="rect">
            <a:avLst/>
          </a:prstGeom>
          <a:noFill/>
        </p:spPr>
      </p:pic>
    </p:spTree>
    <p:extLst>
      <p:ext uri="{BB962C8B-B14F-4D97-AF65-F5344CB8AC3E}">
        <p14:creationId xmlns:p14="http://schemas.microsoft.com/office/powerpoint/2010/main" val="7536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32FF31-9DD6-0EE5-A2CA-0A5734E7D747}"/>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48;p11">
            <a:extLst>
              <a:ext uri="{FF2B5EF4-FFF2-40B4-BE49-F238E27FC236}">
                <a16:creationId xmlns:a16="http://schemas.microsoft.com/office/drawing/2014/main" id="{C133DCE7-E37B-F26A-9058-0866F144594D}"/>
              </a:ext>
            </a:extLst>
          </p:cNvPr>
          <p:cNvSpPr txBox="1">
            <a:spLocks noGrp="1"/>
          </p:cNvSpPr>
          <p:nvPr>
            <p:ph type="title"/>
          </p:nvPr>
        </p:nvSpPr>
        <p:spPr>
          <a:xfrm>
            <a:off x="1043631" y="873940"/>
            <a:ext cx="4928291" cy="1035781"/>
          </a:xfrm>
          <a:prstGeom prst="rect">
            <a:avLst/>
          </a:prstGeom>
        </p:spPr>
        <p:txBody>
          <a:bodyPr spcFirstLastPara="1" vert="horz" lIns="91440" tIns="45720" rIns="91440" bIns="45720" rtlCol="0" anchor="ctr" anchorCtr="0">
            <a:normAutofit/>
          </a:bodyPr>
          <a:lstStyle/>
          <a:p>
            <a:pPr marL="0" lvl="0" indent="0">
              <a:spcAft>
                <a:spcPts val="0"/>
              </a:spcAft>
              <a:buSzPts val="2600"/>
            </a:pPr>
            <a:r>
              <a:rPr lang="en-US" sz="3300" dirty="0">
                <a:latin typeface="Times New Roman" panose="02020603050405020304" pitchFamily="18" charset="0"/>
                <a:cs typeface="Times New Roman" panose="02020603050405020304" pitchFamily="18" charset="0"/>
                <a:sym typeface="Trebuchet MS"/>
              </a:rPr>
              <a:t>SIM800L Pin Configuration</a:t>
            </a:r>
            <a:endParaRPr lang="en-US" sz="3300" dirty="0">
              <a:latin typeface="Times New Roman" panose="02020603050405020304" pitchFamily="18" charset="0"/>
              <a:cs typeface="Times New Roman" panose="02020603050405020304" pitchFamily="18" charset="0"/>
            </a:endParaRPr>
          </a:p>
        </p:txBody>
      </p:sp>
      <p:sp>
        <p:nvSpPr>
          <p:cNvPr id="12" name="Google Shape;152;p11">
            <a:extLst>
              <a:ext uri="{FF2B5EF4-FFF2-40B4-BE49-F238E27FC236}">
                <a16:creationId xmlns:a16="http://schemas.microsoft.com/office/drawing/2014/main" id="{CA2FD20B-8DC9-6085-0C01-AD846C1E97B2}"/>
              </a:ext>
            </a:extLst>
          </p:cNvPr>
          <p:cNvSpPr/>
          <p:nvPr/>
        </p:nvSpPr>
        <p:spPr>
          <a:xfrm>
            <a:off x="1045029" y="2524721"/>
            <a:ext cx="4991629" cy="3677123"/>
          </a:xfrm>
          <a:prstGeom prst="rect">
            <a:avLst/>
          </a:prstGeom>
        </p:spPr>
        <p:txBody>
          <a:bodyPr spcFirstLastPara="1" vert="horz" lIns="91440" tIns="45720" rIns="91440" bIns="45720" rtlCol="0" anchor="ctr" anchorCtr="0">
            <a:normAutofit/>
          </a:bodyPr>
          <a:lstStyle/>
          <a:p>
            <a:pPr marR="0" lvl="0">
              <a:lnSpc>
                <a:spcPct val="90000"/>
              </a:lnSpc>
              <a:spcBef>
                <a:spcPts val="0"/>
              </a:spcBef>
              <a:spcAft>
                <a:spcPts val="600"/>
              </a:spcAft>
              <a:buClr>
                <a:srgbClr val="B04000"/>
              </a:buClr>
              <a:buSzPts val="1400"/>
            </a:pPr>
            <a:r>
              <a:rPr lang="en-US" b="1" i="0" u="none" strike="noStrike" cap="none" dirty="0">
                <a:latin typeface="Times New Roman" panose="02020603050405020304" pitchFamily="18" charset="0"/>
                <a:cs typeface="Times New Roman" panose="02020603050405020304" pitchFamily="18" charset="0"/>
                <a:sym typeface="Trebuchet MS"/>
              </a:rPr>
              <a:t>Power Supply: </a:t>
            </a:r>
            <a:r>
              <a:rPr lang="en-US" b="0" i="0" u="none" strike="noStrike" cap="none" dirty="0">
                <a:latin typeface="Times New Roman" panose="02020603050405020304" pitchFamily="18" charset="0"/>
                <a:cs typeface="Times New Roman" panose="02020603050405020304" pitchFamily="18" charset="0"/>
                <a:sym typeface="Trebuchet MS"/>
              </a:rPr>
              <a:t>The SIM800L requires stable voltage (3.4V to 4.4V) and a separate power source (as Arduino’s 5V pin may not supply enough current). </a:t>
            </a:r>
            <a:endParaRPr lang="en-US" dirty="0">
              <a:latin typeface="Times New Roman" panose="02020603050405020304" pitchFamily="18" charset="0"/>
              <a:cs typeface="Times New Roman" panose="02020603050405020304" pitchFamily="18" charset="0"/>
            </a:endParaRPr>
          </a:p>
          <a:p>
            <a:pPr marR="0" lvl="0">
              <a:lnSpc>
                <a:spcPct val="90000"/>
              </a:lnSpc>
              <a:spcBef>
                <a:spcPts val="0"/>
              </a:spcBef>
              <a:spcAft>
                <a:spcPts val="600"/>
              </a:spcAft>
              <a:buClr>
                <a:srgbClr val="000000"/>
              </a:buClr>
              <a:buSzPts val="800"/>
            </a:pPr>
            <a:endParaRPr lang="en-US"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B04000"/>
              </a:buClr>
              <a:buSzPts val="1400"/>
            </a:pPr>
            <a:r>
              <a:rPr lang="en-US" b="1" i="0" u="none" strike="noStrike" cap="none" dirty="0">
                <a:latin typeface="Times New Roman" panose="02020603050405020304" pitchFamily="18" charset="0"/>
                <a:cs typeface="Times New Roman" panose="02020603050405020304" pitchFamily="18" charset="0"/>
                <a:sym typeface="Trebuchet MS"/>
              </a:rPr>
              <a:t>Antennas: </a:t>
            </a:r>
            <a:r>
              <a:rPr lang="en-US" b="0" i="0" u="none" strike="noStrike" cap="none" dirty="0">
                <a:latin typeface="Times New Roman" panose="02020603050405020304" pitchFamily="18" charset="0"/>
                <a:cs typeface="Times New Roman" panose="02020603050405020304" pitchFamily="18" charset="0"/>
                <a:sym typeface="Trebuchet MS"/>
              </a:rPr>
              <a:t>Ensure connect the antenna for better reception.</a:t>
            </a:r>
            <a:endParaRPr lang="en-US" dirty="0">
              <a:latin typeface="Times New Roman" panose="02020603050405020304" pitchFamily="18" charset="0"/>
              <a:cs typeface="Times New Roman" panose="02020603050405020304" pitchFamily="18" charset="0"/>
            </a:endParaRPr>
          </a:p>
          <a:p>
            <a:pPr marL="57150" marR="0" lvl="0">
              <a:lnSpc>
                <a:spcPct val="90000"/>
              </a:lnSpc>
              <a:spcBef>
                <a:spcPts val="0"/>
              </a:spcBef>
              <a:spcAft>
                <a:spcPts val="600"/>
              </a:spcAft>
              <a:buClr>
                <a:srgbClr val="000000"/>
              </a:buClr>
              <a:buSzPts val="800"/>
            </a:pPr>
            <a:endParaRPr lang="en-US"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B04000"/>
              </a:buClr>
              <a:buSzPts val="1400"/>
            </a:pPr>
            <a:r>
              <a:rPr lang="en-US" b="1" i="0" u="none" strike="noStrike" cap="none" dirty="0">
                <a:latin typeface="Times New Roman" panose="02020603050405020304" pitchFamily="18" charset="0"/>
                <a:cs typeface="Times New Roman" panose="02020603050405020304" pitchFamily="18" charset="0"/>
                <a:sym typeface="Trebuchet MS"/>
              </a:rPr>
              <a:t>GSM Signal: </a:t>
            </a:r>
            <a:r>
              <a:rPr lang="en-US" b="0" i="0" u="none" strike="noStrike" cap="none" dirty="0">
                <a:latin typeface="Times New Roman" panose="02020603050405020304" pitchFamily="18" charset="0"/>
                <a:cs typeface="Times New Roman" panose="02020603050405020304" pitchFamily="18" charset="0"/>
                <a:sym typeface="Trebuchet MS"/>
              </a:rPr>
              <a:t>Make sure SIM card is active and has a good signal. </a:t>
            </a:r>
            <a:endParaRPr lang="en-US"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oogle Shape;150;p11">
            <a:extLst>
              <a:ext uri="{FF2B5EF4-FFF2-40B4-BE49-F238E27FC236}">
                <a16:creationId xmlns:a16="http://schemas.microsoft.com/office/drawing/2014/main" id="{407BFE01-F0AD-A3D5-5666-07786D70B027}"/>
              </a:ext>
            </a:extLst>
          </p:cNvPr>
          <p:cNvPicPr preferRelativeResize="0"/>
          <p:nvPr/>
        </p:nvPicPr>
        <p:blipFill rotWithShape="1">
          <a:blip r:embed="rId2"/>
          <a:srcRect r="1942"/>
          <a:stretch/>
        </p:blipFill>
        <p:spPr>
          <a:xfrm>
            <a:off x="6841066" y="1067368"/>
            <a:ext cx="4305905" cy="1866252"/>
          </a:xfrm>
          <a:prstGeom prst="rect">
            <a:avLst/>
          </a:prstGeom>
          <a:noFill/>
        </p:spPr>
      </p:pic>
      <p:sp>
        <p:nvSpPr>
          <p:cNvPr id="59" name="Rectangle 58">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oogle Shape;151;p11">
            <a:extLst>
              <a:ext uri="{FF2B5EF4-FFF2-40B4-BE49-F238E27FC236}">
                <a16:creationId xmlns:a16="http://schemas.microsoft.com/office/drawing/2014/main" id="{1270B05F-D1FE-E65F-07A7-390D2636BAC0}"/>
              </a:ext>
            </a:extLst>
          </p:cNvPr>
          <p:cNvPicPr preferRelativeResize="0"/>
          <p:nvPr/>
        </p:nvPicPr>
        <p:blipFill rotWithShape="1">
          <a:blip r:embed="rId3"/>
          <a:stretch/>
        </p:blipFill>
        <p:spPr>
          <a:xfrm>
            <a:off x="6841066" y="3990302"/>
            <a:ext cx="4305905" cy="1743891"/>
          </a:xfrm>
          <a:prstGeom prst="rect">
            <a:avLst/>
          </a:prstGeom>
          <a:noFill/>
        </p:spPr>
      </p:pic>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7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A5496-F9D6-E72A-8FCA-1F8A0193AC5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57;p14">
            <a:extLst>
              <a:ext uri="{FF2B5EF4-FFF2-40B4-BE49-F238E27FC236}">
                <a16:creationId xmlns:a16="http://schemas.microsoft.com/office/drawing/2014/main" id="{2357E320-12F7-EDBC-79EE-8FC57F9283F1}"/>
              </a:ext>
            </a:extLst>
          </p:cNvPr>
          <p:cNvSpPr txBox="1">
            <a:spLocks noGrp="1"/>
          </p:cNvSpPr>
          <p:nvPr>
            <p:ph type="title"/>
          </p:nvPr>
        </p:nvSpPr>
        <p:spPr>
          <a:xfrm>
            <a:off x="645065" y="1463040"/>
            <a:ext cx="3796306" cy="2690949"/>
          </a:xfrm>
          <a:prstGeom prst="rect">
            <a:avLst/>
          </a:prstGeom>
        </p:spPr>
        <p:txBody>
          <a:bodyPr spcFirstLastPara="1" vert="horz" lIns="91440" tIns="45720" rIns="91440" bIns="45720" rtlCol="0" anchor="t" anchorCtr="0">
            <a:normAutofit/>
          </a:bodyPr>
          <a:lstStyle/>
          <a:p>
            <a:pPr marL="0" lvl="0" indent="0">
              <a:spcAft>
                <a:spcPts val="0"/>
              </a:spcAft>
              <a:buSzPts val="2600"/>
            </a:pPr>
            <a:r>
              <a:rPr lang="en-US" sz="4800" kern="1200" dirty="0">
                <a:solidFill>
                  <a:schemeClr val="tx1"/>
                </a:solidFill>
                <a:latin typeface="Times New Roman" panose="02020603050405020304" pitchFamily="18" charset="0"/>
                <a:cs typeface="Times New Roman" panose="02020603050405020304" pitchFamily="18" charset="0"/>
                <a:sym typeface="Trebuchet MS"/>
              </a:rPr>
              <a:t>SIM800L Working Principle</a:t>
            </a:r>
            <a:endParaRPr lang="en-US" sz="4800" kern="1200"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9;p14">
            <a:extLst>
              <a:ext uri="{FF2B5EF4-FFF2-40B4-BE49-F238E27FC236}">
                <a16:creationId xmlns:a16="http://schemas.microsoft.com/office/drawing/2014/main" id="{4294F47A-7780-D47D-6C13-CD66656A6B98}"/>
              </a:ext>
            </a:extLst>
          </p:cNvPr>
          <p:cNvSpPr/>
          <p:nvPr/>
        </p:nvSpPr>
        <p:spPr>
          <a:xfrm>
            <a:off x="5615162" y="1278458"/>
            <a:ext cx="5542387" cy="4300447"/>
          </a:xfrm>
          <a:prstGeom prst="rect">
            <a:avLst/>
          </a:prstGeom>
        </p:spPr>
        <p:txBody>
          <a:bodyPr spcFirstLastPara="1" vert="horz" lIns="91440" tIns="45720" rIns="91440" bIns="45720" rtlCol="0" anchor="t" anchorCtr="0">
            <a:normAutofit/>
          </a:bodyPr>
          <a:lstStyle/>
          <a:p>
            <a:pPr marR="0" lvl="0">
              <a:lnSpc>
                <a:spcPct val="90000"/>
              </a:lnSpc>
              <a:spcBef>
                <a:spcPts val="0"/>
              </a:spcBef>
              <a:spcAft>
                <a:spcPts val="600"/>
              </a:spcAft>
            </a:pPr>
            <a:r>
              <a:rPr lang="en-US" sz="1900" b="1" i="0" u="none" strike="noStrike" cap="none" dirty="0">
                <a:latin typeface="Times New Roman" panose="02020603050405020304" pitchFamily="18" charset="0"/>
                <a:cs typeface="Times New Roman" panose="02020603050405020304" pitchFamily="18" charset="0"/>
                <a:sym typeface="Trebuchet MS"/>
              </a:rPr>
              <a:t>How it works:</a:t>
            </a:r>
            <a:endParaRPr lang="en-US" sz="1900" dirty="0">
              <a:latin typeface="Times New Roman" panose="02020603050405020304" pitchFamily="18" charset="0"/>
              <a:cs typeface="Times New Roman" panose="02020603050405020304" pitchFamily="18" charset="0"/>
            </a:endParaRPr>
          </a:p>
          <a:p>
            <a:pPr marR="0" lvl="0">
              <a:lnSpc>
                <a:spcPct val="90000"/>
              </a:lnSpc>
              <a:spcBef>
                <a:spcPts val="0"/>
              </a:spcBef>
              <a:spcAft>
                <a:spcPts val="600"/>
              </a:spcAft>
            </a:pPr>
            <a:endParaRPr lang="en-US" sz="1900" b="1"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70C0"/>
              </a:buClr>
              <a:buSzPts val="1400"/>
            </a:pPr>
            <a:r>
              <a:rPr lang="en-US" sz="1900" b="1" i="0" u="none" strike="noStrike" cap="none" dirty="0">
                <a:latin typeface="Times New Roman" panose="02020603050405020304" pitchFamily="18" charset="0"/>
                <a:cs typeface="Times New Roman" panose="02020603050405020304" pitchFamily="18" charset="0"/>
                <a:sym typeface="Trebuchet MS"/>
              </a:rPr>
              <a:t>1. AT Commands: </a:t>
            </a:r>
            <a:r>
              <a:rPr lang="en-US" sz="1900" b="0" i="0" u="none" strike="noStrike" cap="none" dirty="0">
                <a:latin typeface="Times New Roman" panose="02020603050405020304" pitchFamily="18" charset="0"/>
                <a:cs typeface="Times New Roman" panose="02020603050405020304" pitchFamily="18" charset="0"/>
                <a:sym typeface="Trebuchet MS"/>
              </a:rPr>
              <a:t>Sends basic </a:t>
            </a:r>
            <a:r>
              <a:rPr lang="en-US" sz="1900" b="1" i="0" u="none" strike="noStrike" cap="none" dirty="0">
                <a:latin typeface="Times New Roman" panose="02020603050405020304" pitchFamily="18" charset="0"/>
                <a:cs typeface="Times New Roman" panose="02020603050405020304" pitchFamily="18" charset="0"/>
                <a:sym typeface="Trebuchet MS"/>
              </a:rPr>
              <a:t>AT</a:t>
            </a:r>
            <a:r>
              <a:rPr lang="en-US" sz="1900" b="0" i="0" u="none" strike="noStrike" cap="none" dirty="0">
                <a:latin typeface="Times New Roman" panose="02020603050405020304" pitchFamily="18" charset="0"/>
                <a:cs typeface="Times New Roman" panose="02020603050405020304" pitchFamily="18" charset="0"/>
                <a:sym typeface="Trebuchet MS"/>
              </a:rPr>
              <a:t> commands to the SIM800L for SMS functionality. </a:t>
            </a:r>
            <a:endParaRPr lang="en-US" sz="1900" dirty="0">
              <a:latin typeface="Times New Roman" panose="02020603050405020304" pitchFamily="18" charset="0"/>
              <a:cs typeface="Times New Roman" panose="02020603050405020304" pitchFamily="18" charset="0"/>
            </a:endParaRPr>
          </a:p>
          <a:p>
            <a:pPr marL="114300" marR="0" lvl="0">
              <a:lnSpc>
                <a:spcPct val="90000"/>
              </a:lnSpc>
              <a:spcBef>
                <a:spcPts val="0"/>
              </a:spcBef>
              <a:spcAft>
                <a:spcPts val="600"/>
              </a:spcAft>
              <a:buClr>
                <a:srgbClr val="000000"/>
              </a:buClr>
              <a:buSzPts val="800"/>
            </a:pPr>
            <a:endParaRPr lang="en-US" sz="1900"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70C0"/>
              </a:buClr>
              <a:buSzPts val="1400"/>
            </a:pPr>
            <a:r>
              <a:rPr lang="en-US" sz="1900" b="1" i="0" u="none" strike="noStrike" cap="none" dirty="0">
                <a:latin typeface="Times New Roman" panose="02020603050405020304" pitchFamily="18" charset="0"/>
                <a:cs typeface="Times New Roman" panose="02020603050405020304" pitchFamily="18" charset="0"/>
                <a:sym typeface="Trebuchet MS"/>
              </a:rPr>
              <a:t>2. Serial Communication: </a:t>
            </a:r>
            <a:r>
              <a:rPr lang="en-US" sz="1900" b="0" i="0" u="none" strike="noStrike" cap="none" dirty="0">
                <a:latin typeface="Times New Roman" panose="02020603050405020304" pitchFamily="18" charset="0"/>
                <a:cs typeface="Times New Roman" panose="02020603050405020304" pitchFamily="18" charset="0"/>
                <a:sym typeface="Trebuchet MS"/>
              </a:rPr>
              <a:t>Uses </a:t>
            </a:r>
            <a:r>
              <a:rPr lang="en-US" sz="1900" b="1" i="0" u="none" strike="noStrike" cap="none" dirty="0" err="1">
                <a:latin typeface="Times New Roman" panose="02020603050405020304" pitchFamily="18" charset="0"/>
                <a:cs typeface="Times New Roman" panose="02020603050405020304" pitchFamily="18" charset="0"/>
                <a:sym typeface="Trebuchet MS"/>
              </a:rPr>
              <a:t>SoftwareSerial</a:t>
            </a:r>
            <a:r>
              <a:rPr lang="en-US" sz="1900" b="0" i="0" u="none" strike="noStrike" cap="none" dirty="0">
                <a:latin typeface="Times New Roman" panose="02020603050405020304" pitchFamily="18" charset="0"/>
                <a:cs typeface="Times New Roman" panose="02020603050405020304" pitchFamily="18" charset="0"/>
                <a:sym typeface="Trebuchet MS"/>
              </a:rPr>
              <a:t> to communicate with the SIM800L, forwarding data between the Arduino and SIM800L, and the Arduino and the Serial Monitor. </a:t>
            </a:r>
            <a:endParaRPr lang="en-US" sz="1900" dirty="0">
              <a:latin typeface="Times New Roman" panose="02020603050405020304" pitchFamily="18" charset="0"/>
              <a:cs typeface="Times New Roman" panose="02020603050405020304" pitchFamily="18" charset="0"/>
            </a:endParaRPr>
          </a:p>
          <a:p>
            <a:pPr marL="114300" marR="0" lvl="0">
              <a:lnSpc>
                <a:spcPct val="90000"/>
              </a:lnSpc>
              <a:spcBef>
                <a:spcPts val="0"/>
              </a:spcBef>
              <a:spcAft>
                <a:spcPts val="600"/>
              </a:spcAft>
              <a:buClr>
                <a:srgbClr val="000000"/>
              </a:buClr>
              <a:buSzPts val="800"/>
            </a:pPr>
            <a:endParaRPr lang="en-US" sz="1900"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70C0"/>
              </a:buClr>
              <a:buSzPts val="1400"/>
            </a:pPr>
            <a:r>
              <a:rPr lang="en-US" sz="1900" b="1" i="0" u="none" strike="noStrike" cap="none" dirty="0">
                <a:latin typeface="Times New Roman" panose="02020603050405020304" pitchFamily="18" charset="0"/>
                <a:cs typeface="Times New Roman" panose="02020603050405020304" pitchFamily="18" charset="0"/>
                <a:sym typeface="Trebuchet MS"/>
              </a:rPr>
              <a:t>3. SMS: </a:t>
            </a:r>
            <a:r>
              <a:rPr lang="en-US" sz="1900" b="0" i="0" u="none" strike="noStrike" cap="none" dirty="0">
                <a:latin typeface="Times New Roman" panose="02020603050405020304" pitchFamily="18" charset="0"/>
                <a:cs typeface="Times New Roman" panose="02020603050405020304" pitchFamily="18" charset="0"/>
                <a:sym typeface="Trebuchet MS"/>
              </a:rPr>
              <a:t>The code sends the "Hello World!" SMS message to a phone number (+</a:t>
            </a:r>
            <a:r>
              <a:rPr lang="en-US" sz="1900" b="0" i="0" u="none" strike="noStrike" cap="none" dirty="0" err="1">
                <a:latin typeface="Times New Roman" panose="02020603050405020304" pitchFamily="18" charset="0"/>
                <a:cs typeface="Times New Roman" panose="02020603050405020304" pitchFamily="18" charset="0"/>
                <a:sym typeface="Trebuchet MS"/>
              </a:rPr>
              <a:t>ZZxxxxxxxxxx</a:t>
            </a:r>
            <a:r>
              <a:rPr lang="en-US" sz="1900" b="0" i="0" u="none" strike="noStrike" cap="none" dirty="0">
                <a:latin typeface="Times New Roman" panose="02020603050405020304" pitchFamily="18" charset="0"/>
                <a:cs typeface="Times New Roman" panose="02020603050405020304" pitchFamily="18" charset="0"/>
                <a:sym typeface="Trebuchet MS"/>
              </a:rPr>
              <a:t>). Make sure to replace it with an actual phone number with country code.</a:t>
            </a:r>
            <a:endParaRPr lang="en-US" sz="1900" dirty="0">
              <a:latin typeface="Times New Roman" panose="02020603050405020304" pitchFamily="18" charset="0"/>
              <a:cs typeface="Times New Roman" panose="02020603050405020304" pitchFamily="18" charset="0"/>
            </a:endParaRPr>
          </a:p>
          <a:p>
            <a:pPr marL="57150" marR="0" lvl="0">
              <a:lnSpc>
                <a:spcPct val="90000"/>
              </a:lnSpc>
              <a:spcBef>
                <a:spcPts val="0"/>
              </a:spcBef>
              <a:spcAft>
                <a:spcPts val="600"/>
              </a:spcAft>
              <a:buClr>
                <a:srgbClr val="000000"/>
              </a:buClr>
              <a:buSzPts val="1400"/>
            </a:pPr>
            <a:endParaRPr lang="en-US" sz="1900" b="0" i="0" u="none" strike="noStrike" cap="none" dirty="0">
              <a:latin typeface="Times New Roman" panose="02020603050405020304" pitchFamily="18" charset="0"/>
              <a:cs typeface="Times New Roman" panose="02020603050405020304" pitchFamily="18" charset="0"/>
              <a:sym typeface="Trebuchet MS"/>
            </a:endParaRPr>
          </a:p>
        </p:txBody>
      </p:sp>
    </p:spTree>
    <p:extLst>
      <p:ext uri="{BB962C8B-B14F-4D97-AF65-F5344CB8AC3E}">
        <p14:creationId xmlns:p14="http://schemas.microsoft.com/office/powerpoint/2010/main" val="160774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7E528F-D66D-42D0-DC16-74D8761135D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4;g36b4647121a_0_25">
            <a:extLst>
              <a:ext uri="{FF2B5EF4-FFF2-40B4-BE49-F238E27FC236}">
                <a16:creationId xmlns:a16="http://schemas.microsoft.com/office/drawing/2014/main" id="{5E9FB05B-0980-2F28-E7BD-C75AE0BBE368}"/>
              </a:ext>
            </a:extLst>
          </p:cNvPr>
          <p:cNvSpPr txBox="1">
            <a:spLocks/>
          </p:cNvSpPr>
          <p:nvPr/>
        </p:nvSpPr>
        <p:spPr>
          <a:xfrm>
            <a:off x="7331384" y="679730"/>
            <a:ext cx="4171994" cy="393272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2600"/>
            </a:pPr>
            <a:r>
              <a:rPr lang="en-US" sz="6000" kern="1200" dirty="0">
                <a:solidFill>
                  <a:schemeClr val="tx1"/>
                </a:solidFill>
                <a:latin typeface="Times New Roman" panose="02020603050405020304" pitchFamily="18" charset="0"/>
                <a:cs typeface="Times New Roman" panose="02020603050405020304" pitchFamily="18" charset="0"/>
                <a:sym typeface="Trebuchet MS"/>
              </a:rPr>
              <a:t>SIM800L with Arduino</a:t>
            </a:r>
            <a:endParaRPr lang="en-US" sz="6000" kern="1200"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66;g36b4647121a_0_25">
            <a:extLst>
              <a:ext uri="{FF2B5EF4-FFF2-40B4-BE49-F238E27FC236}">
                <a16:creationId xmlns:a16="http://schemas.microsoft.com/office/drawing/2014/main" id="{6C7B609F-0206-DFA9-2DFD-7BA925ABB436}"/>
              </a:ext>
            </a:extLst>
          </p:cNvPr>
          <p:cNvPicPr preferRelativeResize="0"/>
          <p:nvPr/>
        </p:nvPicPr>
        <p:blipFill>
          <a:blip r:embed="rId2"/>
          <a:stretch>
            <a:fillRect/>
          </a:stretch>
        </p:blipFill>
        <p:spPr>
          <a:xfrm>
            <a:off x="942597" y="1559390"/>
            <a:ext cx="5608830" cy="3739220"/>
          </a:xfrm>
          <a:prstGeom prst="rect">
            <a:avLst/>
          </a:prstGeom>
          <a:noFill/>
        </p:spPr>
      </p:pic>
    </p:spTree>
    <p:extLst>
      <p:ext uri="{BB962C8B-B14F-4D97-AF65-F5344CB8AC3E}">
        <p14:creationId xmlns:p14="http://schemas.microsoft.com/office/powerpoint/2010/main" val="28254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2713E-569E-5332-6CDD-F706AE4FEE8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8CEC659-E6E4-ED1C-B521-6D569C1FE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7E541-3465-E377-066E-C329E0CC41E6}"/>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4926739E-624B-8783-EAF7-67F7F4CAA9E9}"/>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4" name="Google Shape;187;p13">
            <a:extLst>
              <a:ext uri="{FF2B5EF4-FFF2-40B4-BE49-F238E27FC236}">
                <a16:creationId xmlns:a16="http://schemas.microsoft.com/office/drawing/2014/main" id="{5923040A-0C4E-33E7-E251-E6F9E81C0945}"/>
              </a:ext>
            </a:extLst>
          </p:cNvPr>
          <p:cNvSpPr txBox="1">
            <a:spLocks/>
          </p:cNvSpPr>
          <p:nvPr/>
        </p:nvSpPr>
        <p:spPr>
          <a:xfrm>
            <a:off x="2709566" y="658820"/>
            <a:ext cx="6772868" cy="539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SIM800L with Arduino </a:t>
            </a:r>
            <a:r>
              <a:rPr lang="en-US" sz="3600" b="1" dirty="0">
                <a:solidFill>
                  <a:schemeClr val="bg1"/>
                </a:solidFill>
                <a:latin typeface="Times New Roman" panose="02020603050405020304" pitchFamily="18" charset="0"/>
                <a:ea typeface="Trebuchet MS"/>
                <a:cs typeface="Times New Roman" panose="02020603050405020304" pitchFamily="18" charset="0"/>
                <a:sym typeface="Trebuchet MS"/>
              </a:rPr>
              <a:t>Code</a:t>
            </a:r>
            <a:endParaRPr lang="en-US" sz="3600" dirty="0">
              <a:solidFill>
                <a:schemeClr val="bg1"/>
              </a:solidFill>
              <a:latin typeface="Times New Roman" panose="02020603050405020304" pitchFamily="18" charset="0"/>
              <a:ea typeface="Trebuchet MS"/>
              <a:cs typeface="Times New Roman" panose="02020603050405020304" pitchFamily="18" charset="0"/>
              <a:sym typeface="Trebuchet MS"/>
            </a:endParaRPr>
          </a:p>
        </p:txBody>
      </p:sp>
      <p:sp>
        <p:nvSpPr>
          <p:cNvPr id="8" name="Google Shape;189;p13">
            <a:extLst>
              <a:ext uri="{FF2B5EF4-FFF2-40B4-BE49-F238E27FC236}">
                <a16:creationId xmlns:a16="http://schemas.microsoft.com/office/drawing/2014/main" id="{78B4474A-1BEA-AD6B-1C1C-405859D64B0F}"/>
              </a:ext>
            </a:extLst>
          </p:cNvPr>
          <p:cNvSpPr txBox="1"/>
          <p:nvPr/>
        </p:nvSpPr>
        <p:spPr>
          <a:xfrm>
            <a:off x="5826208" y="2002038"/>
            <a:ext cx="5655349" cy="4770496"/>
          </a:xfrm>
          <a:prstGeom prst="rect">
            <a:avLst/>
          </a:prstGeom>
          <a:noFill/>
          <a:ln w="9525" cap="flat" cmpd="sng">
            <a:solidFill>
              <a:srgbClr val="BCBCB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loop()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You can add code to listen for incoming messages or calls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Function to send SMS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sendSMS</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(String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phoneNumber</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String message)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sim800l.print("AT+CMGF=1\r");  // Set SMS format to text mode</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sim800l.print("AT+CMGS=\""+</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phoneNumber</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 //</a:t>
            </a:r>
            <a:r>
              <a:rPr lang="en-US" sz="1600" b="1"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Set the recipient phone number</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sim800l.print(message);     // Send message</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sim800l.write(26);    // ASCII code for sending the SMS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p:txBody>
      </p:sp>
      <p:sp>
        <p:nvSpPr>
          <p:cNvPr id="10" name="Google Shape;190;p13">
            <a:extLst>
              <a:ext uri="{FF2B5EF4-FFF2-40B4-BE49-F238E27FC236}">
                <a16:creationId xmlns:a16="http://schemas.microsoft.com/office/drawing/2014/main" id="{62E2D90E-7FC2-21DA-3CEB-270BB5F6EE9A}"/>
              </a:ext>
            </a:extLst>
          </p:cNvPr>
          <p:cNvSpPr txBox="1"/>
          <p:nvPr/>
        </p:nvSpPr>
        <p:spPr>
          <a:xfrm>
            <a:off x="710443" y="1894315"/>
            <a:ext cx="4746774" cy="4770496"/>
          </a:xfrm>
          <a:prstGeom prst="rect">
            <a:avLst/>
          </a:prstGeom>
          <a:noFill/>
          <a:ln w="9525" cap="flat" cmpd="sng">
            <a:solidFill>
              <a:srgbClr val="BCBCB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SoftwareSerial.h</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&gt;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SoftwareSerial</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sim800l(3, 2); // RX, TX pins connected to SIM800L</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setup()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Begin serial communication with Serial Monitor and SIM800L</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Serial.begin</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(9600);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sim800l.begin(9600);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Wait for the SIM800L module to initialize</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delay(1000);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Send SMS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sendSMS</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("1234567890", "Hello from SIM800L!");</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Serial.println</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("SMS sent!");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63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9B7E8A-C309-7E53-C411-AD80B02D307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AD3A1BD-1752-D37E-FD1F-66F50D114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AC008-F3F6-F946-389C-44CBFA740C04}"/>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B44663D2-3D9D-45F8-BD2E-64289B956EF2}"/>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49;p19">
            <a:extLst>
              <a:ext uri="{FF2B5EF4-FFF2-40B4-BE49-F238E27FC236}">
                <a16:creationId xmlns:a16="http://schemas.microsoft.com/office/drawing/2014/main" id="{68712378-E39D-876E-E825-983D80BCF2F8}"/>
              </a:ext>
            </a:extLst>
          </p:cNvPr>
          <p:cNvSpPr txBox="1">
            <a:spLocks/>
          </p:cNvSpPr>
          <p:nvPr/>
        </p:nvSpPr>
        <p:spPr>
          <a:xfrm>
            <a:off x="2739992" y="542567"/>
            <a:ext cx="856622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SIM800L Applications</a:t>
            </a:r>
          </a:p>
        </p:txBody>
      </p:sp>
      <p:graphicFrame>
        <p:nvGraphicFramePr>
          <p:cNvPr id="18" name="Google Shape;251;p19">
            <a:extLst>
              <a:ext uri="{FF2B5EF4-FFF2-40B4-BE49-F238E27FC236}">
                <a16:creationId xmlns:a16="http://schemas.microsoft.com/office/drawing/2014/main" id="{A31B0F26-83F9-C8E4-D365-7C9B28129F71}"/>
              </a:ext>
            </a:extLst>
          </p:cNvPr>
          <p:cNvGraphicFramePr/>
          <p:nvPr>
            <p:extLst>
              <p:ext uri="{D42A27DB-BD31-4B8C-83A1-F6EECF244321}">
                <p14:modId xmlns:p14="http://schemas.microsoft.com/office/powerpoint/2010/main" val="278603769"/>
              </p:ext>
            </p:extLst>
          </p:nvPr>
        </p:nvGraphicFramePr>
        <p:xfrm>
          <a:off x="824279" y="1656721"/>
          <a:ext cx="7268772" cy="378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1775C16F-DC6F-566A-1AFE-38598B9D6C7A}"/>
              </a:ext>
            </a:extLst>
          </p:cNvPr>
          <p:cNvSpPr/>
          <p:nvPr/>
        </p:nvSpPr>
        <p:spPr>
          <a:xfrm>
            <a:off x="851864" y="5575166"/>
            <a:ext cx="7268772" cy="7071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 name="TextBox 4">
            <a:extLst>
              <a:ext uri="{FF2B5EF4-FFF2-40B4-BE49-F238E27FC236}">
                <a16:creationId xmlns:a16="http://schemas.microsoft.com/office/drawing/2014/main" id="{56EF9BE8-4637-6D4C-BDB1-261F78350FAF}"/>
              </a:ext>
            </a:extLst>
          </p:cNvPr>
          <p:cNvSpPr txBox="1"/>
          <p:nvPr/>
        </p:nvSpPr>
        <p:spPr>
          <a:xfrm>
            <a:off x="1702316" y="5633269"/>
            <a:ext cx="6670368" cy="480131"/>
          </a:xfrm>
          <a:prstGeom prst="rect">
            <a:avLst/>
          </a:prstGeom>
          <a:noFill/>
        </p:spPr>
        <p:txBody>
          <a:bodyPr wrap="square">
            <a:spAutoFit/>
          </a:bodyPr>
          <a:lstStyle/>
          <a:p>
            <a:pPr marL="57150" marR="0" lvl="0">
              <a:lnSpc>
                <a:spcPct val="90000"/>
              </a:lnSpc>
              <a:spcBef>
                <a:spcPts val="0"/>
              </a:spcBef>
              <a:spcAft>
                <a:spcPts val="600"/>
              </a:spcAft>
              <a:buClr>
                <a:srgbClr val="00B050"/>
              </a:buClr>
              <a:buSzPts val="1400"/>
            </a:pPr>
            <a:r>
              <a:rPr lang="en-US" sz="1400" b="1" dirty="0">
                <a:latin typeface="Times New Roman" panose="02020603050405020304" pitchFamily="18" charset="0"/>
                <a:cs typeface="Times New Roman" panose="02020603050405020304" pitchFamily="18" charset="0"/>
                <a:sym typeface="Trebuchet MS"/>
              </a:rPr>
              <a:t>Home Automation &amp; Security: </a:t>
            </a:r>
            <a:r>
              <a:rPr lang="en-US" sz="1400" dirty="0">
                <a:latin typeface="Times New Roman" panose="02020603050405020304" pitchFamily="18" charset="0"/>
                <a:cs typeface="Times New Roman" panose="02020603050405020304" pitchFamily="18" charset="0"/>
                <a:sym typeface="Trebuchet MS"/>
              </a:rPr>
              <a:t>Control appliances via SMS or phone calls and send alerts for</a:t>
            </a:r>
            <a:endParaRPr lang="en-US" sz="1400" dirty="0">
              <a:latin typeface="Times New Roman" panose="02020603050405020304" pitchFamily="18" charset="0"/>
              <a:cs typeface="Times New Roman" panose="02020603050405020304" pitchFamily="18" charset="0"/>
            </a:endParaRPr>
          </a:p>
        </p:txBody>
      </p:sp>
      <p:sp>
        <p:nvSpPr>
          <p:cNvPr id="4" name="Rectangle 3" descr="Work from home Wi-Fi with solid fill">
            <a:extLst>
              <a:ext uri="{FF2B5EF4-FFF2-40B4-BE49-F238E27FC236}">
                <a16:creationId xmlns:a16="http://schemas.microsoft.com/office/drawing/2014/main" id="{AC69A8A6-2115-C6C5-0A00-7459726E6DB8}"/>
              </a:ext>
            </a:extLst>
          </p:cNvPr>
          <p:cNvSpPr/>
          <p:nvPr/>
        </p:nvSpPr>
        <p:spPr>
          <a:xfrm>
            <a:off x="1058105" y="5666565"/>
            <a:ext cx="437970" cy="437970"/>
          </a:xfrm>
          <a:prstGeom prst="rect">
            <a:avLst/>
          </a:prstGeom>
          <a:blipFill>
            <a:blip r:embed="rId7">
              <a:extLs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1237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E92469-A3AF-99DC-9A3E-CB5AC0D52B51}"/>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48453E-F8D2-E340-24C2-7BC3ECE35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F96C734-249D-8CC7-3270-7D0B51A3E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ooks">
            <a:extLst>
              <a:ext uri="{FF2B5EF4-FFF2-40B4-BE49-F238E27FC236}">
                <a16:creationId xmlns:a16="http://schemas.microsoft.com/office/drawing/2014/main" id="{11F8252B-5074-9F55-207D-A5900B2294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
        <p:nvSpPr>
          <p:cNvPr id="9" name="Google Shape;202;p16">
            <a:extLst>
              <a:ext uri="{FF2B5EF4-FFF2-40B4-BE49-F238E27FC236}">
                <a16:creationId xmlns:a16="http://schemas.microsoft.com/office/drawing/2014/main" id="{65994832-FEA9-A8C1-0D41-944903F322D3}"/>
              </a:ext>
            </a:extLst>
          </p:cNvPr>
          <p:cNvSpPr txBox="1">
            <a:spLocks noGrp="1"/>
          </p:cNvSpPr>
          <p:nvPr>
            <p:ph type="title"/>
          </p:nvPr>
        </p:nvSpPr>
        <p:spPr>
          <a:xfrm>
            <a:off x="549210" y="454232"/>
            <a:ext cx="4028514" cy="631617"/>
          </a:xfrm>
          <a:prstGeom prst="rect">
            <a:avLst/>
          </a:prstGeom>
          <a:solidFill>
            <a:schemeClr val="accent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LoRa Module</a:t>
            </a:r>
            <a:endParaRPr sz="3600" dirty="0">
              <a:solidFill>
                <a:schemeClr val="bg1"/>
              </a:solidFill>
              <a:latin typeface="Times New Roman" panose="02020603050405020304" pitchFamily="18" charset="0"/>
              <a:cs typeface="Times New Roman" panose="02020603050405020304" pitchFamily="18" charset="0"/>
            </a:endParaRPr>
          </a:p>
        </p:txBody>
      </p:sp>
      <p:sp>
        <p:nvSpPr>
          <p:cNvPr id="11" name="Google Shape;204;p16">
            <a:extLst>
              <a:ext uri="{FF2B5EF4-FFF2-40B4-BE49-F238E27FC236}">
                <a16:creationId xmlns:a16="http://schemas.microsoft.com/office/drawing/2014/main" id="{5B4634D7-F5A4-C152-FAB7-F272E251F17B}"/>
              </a:ext>
            </a:extLst>
          </p:cNvPr>
          <p:cNvSpPr/>
          <p:nvPr/>
        </p:nvSpPr>
        <p:spPr>
          <a:xfrm>
            <a:off x="375038" y="1601896"/>
            <a:ext cx="7230448" cy="16311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LoRa (Long Range) Module</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is a wireless communication technology designed for </a:t>
            </a: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long-distance, low-power</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data transmission. </a:t>
            </a:r>
            <a:endParaRPr sz="20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chemeClr val="dk2"/>
              </a:buClr>
              <a:buSzPts val="1400"/>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It operates on unlicensed </a:t>
            </a: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ISM bands</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(e.g., </a:t>
            </a: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433MHz, 868MHz, 915MHz</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and is widely used in IoT applications. </a:t>
            </a:r>
            <a:endParaRPr sz="2000" dirty="0">
              <a:latin typeface="Times New Roman" panose="02020603050405020304" pitchFamily="18" charset="0"/>
              <a:cs typeface="Times New Roman" panose="02020603050405020304" pitchFamily="18" charset="0"/>
            </a:endParaRPr>
          </a:p>
        </p:txBody>
      </p:sp>
      <p:pic>
        <p:nvPicPr>
          <p:cNvPr id="13" name="Google Shape;206;p16" descr="REYAX RYLR896 Lora Module with Antenna - UART 868MHz/915MHz - FCC/NCC  Certified">
            <a:extLst>
              <a:ext uri="{FF2B5EF4-FFF2-40B4-BE49-F238E27FC236}">
                <a16:creationId xmlns:a16="http://schemas.microsoft.com/office/drawing/2014/main" id="{2C8E0D0F-98EE-7F41-9E21-27FB42625126}"/>
              </a:ext>
            </a:extLst>
          </p:cNvPr>
          <p:cNvPicPr preferRelativeResize="0"/>
          <p:nvPr/>
        </p:nvPicPr>
        <p:blipFill rotWithShape="1">
          <a:blip r:embed="rId4">
            <a:alphaModFix/>
          </a:blip>
          <a:srcRect/>
          <a:stretch/>
        </p:blipFill>
        <p:spPr>
          <a:xfrm>
            <a:off x="8526949" y="1990228"/>
            <a:ext cx="3176005" cy="2906974"/>
          </a:xfrm>
          <a:prstGeom prst="rect">
            <a:avLst/>
          </a:prstGeom>
          <a:noFill/>
          <a:ln>
            <a:noFill/>
          </a:ln>
        </p:spPr>
      </p:pic>
      <p:graphicFrame>
        <p:nvGraphicFramePr>
          <p:cNvPr id="34" name="Google Shape;205;p16">
            <a:extLst>
              <a:ext uri="{FF2B5EF4-FFF2-40B4-BE49-F238E27FC236}">
                <a16:creationId xmlns:a16="http://schemas.microsoft.com/office/drawing/2014/main" id="{0D858FBC-CC54-7F9E-7027-931E1EE7210B}"/>
              </a:ext>
            </a:extLst>
          </p:cNvPr>
          <p:cNvGraphicFramePr/>
          <p:nvPr/>
        </p:nvGraphicFramePr>
        <p:xfrm>
          <a:off x="407683" y="3429000"/>
          <a:ext cx="7630219" cy="3170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4446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660528-C9BE-6727-6DC4-254891644BB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65A69-5BE6-F761-CD8C-2C3C6826D62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
        <p:nvSpPr>
          <p:cNvPr id="3" name="Google Shape;211;g36b53ca6a45_3_0">
            <a:extLst>
              <a:ext uri="{FF2B5EF4-FFF2-40B4-BE49-F238E27FC236}">
                <a16:creationId xmlns:a16="http://schemas.microsoft.com/office/drawing/2014/main" id="{69D767E8-C81F-F775-7788-A67112061D83}"/>
              </a:ext>
            </a:extLst>
          </p:cNvPr>
          <p:cNvSpPr txBox="1">
            <a:spLocks/>
          </p:cNvSpPr>
          <p:nvPr/>
        </p:nvSpPr>
        <p:spPr>
          <a:xfrm>
            <a:off x="9065125" y="3004630"/>
            <a:ext cx="2672408" cy="1178298"/>
          </a:xfrm>
          <a:prstGeom prst="rect">
            <a:avLst/>
          </a:prstGeom>
        </p:spPr>
        <p:txBody>
          <a:bodyPr spcFirstLastPara="1" vert="horz" lIns="91440" tIns="45720" rIns="91440" bIns="45720" rtlCol="0"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SzPts val="2600"/>
            </a:pPr>
            <a:r>
              <a:rPr lang="en-US" sz="2800" b="1" kern="1200" dirty="0">
                <a:solidFill>
                  <a:schemeClr val="tx1"/>
                </a:solidFill>
                <a:latin typeface="Times New Roman" panose="02020603050405020304" pitchFamily="18" charset="0"/>
                <a:ea typeface="+mn-ea"/>
                <a:cs typeface="Times New Roman" panose="02020603050405020304" pitchFamily="18" charset="0"/>
                <a:sym typeface="Trebuchet MS"/>
              </a:rPr>
              <a:t>Pin Diagram of LoRa Module</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213;g36b53ca6a45_3_0">
            <a:extLst>
              <a:ext uri="{FF2B5EF4-FFF2-40B4-BE49-F238E27FC236}">
                <a16:creationId xmlns:a16="http://schemas.microsoft.com/office/drawing/2014/main" id="{86480512-B2B1-92F9-12E7-33E1C043CB3A}"/>
              </a:ext>
            </a:extLst>
          </p:cNvPr>
          <p:cNvPicPr preferRelativeResize="0"/>
          <p:nvPr/>
        </p:nvPicPr>
        <p:blipFill>
          <a:blip r:embed="rId2"/>
          <a:stretch>
            <a:fillRect/>
          </a:stretch>
        </p:blipFill>
        <p:spPr>
          <a:xfrm>
            <a:off x="653003" y="858525"/>
            <a:ext cx="7392774" cy="5211906"/>
          </a:xfrm>
          <a:prstGeom prst="rect">
            <a:avLst/>
          </a:prstGeom>
          <a:noFill/>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2;g36b4647121a_0_10">
            <a:extLst>
              <a:ext uri="{FF2B5EF4-FFF2-40B4-BE49-F238E27FC236}">
                <a16:creationId xmlns:a16="http://schemas.microsoft.com/office/drawing/2014/main" id="{FE7760A7-08B8-10C9-74DF-6CC7D43847FF}"/>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extLst>
      <p:ext uri="{BB962C8B-B14F-4D97-AF65-F5344CB8AC3E}">
        <p14:creationId xmlns:p14="http://schemas.microsoft.com/office/powerpoint/2010/main" val="141891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CA4E81-B1C6-7D56-7D83-60E600F62560}"/>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AAB1E-D574-A554-7FCC-0E4B7E494B4E}"/>
              </a:ext>
            </a:extLst>
          </p:cNvPr>
          <p:cNvSpPr>
            <a:spLocks noGrp="1"/>
          </p:cNvSpPr>
          <p:nvPr>
            <p:ph type="title"/>
          </p:nvPr>
        </p:nvSpPr>
        <p:spPr>
          <a:xfrm>
            <a:off x="1113810" y="3130041"/>
            <a:ext cx="4036334" cy="2387600"/>
          </a:xfrm>
        </p:spPr>
        <p:txBody>
          <a:bodyPr vert="horz" lIns="91440" tIns="45720" rIns="91440" bIns="45720" rtlCol="0" anchor="t">
            <a:normAutofit/>
          </a:bodyPr>
          <a:lstStyle/>
          <a:p>
            <a:br>
              <a:rPr lang="en-US" sz="5400"/>
            </a:br>
            <a:endParaRPr lang="en-US" sz="5400"/>
          </a:p>
        </p:txBody>
      </p:sp>
      <p:sp>
        <p:nvSpPr>
          <p:cNvPr id="4" name="Google Shape;218;g36b53ca6a45_3_18">
            <a:extLst>
              <a:ext uri="{FF2B5EF4-FFF2-40B4-BE49-F238E27FC236}">
                <a16:creationId xmlns:a16="http://schemas.microsoft.com/office/drawing/2014/main" id="{4E4E81DF-69CB-FCCA-6782-2141CD98D174}"/>
              </a:ext>
            </a:extLst>
          </p:cNvPr>
          <p:cNvSpPr txBox="1">
            <a:spLocks/>
          </p:cNvSpPr>
          <p:nvPr/>
        </p:nvSpPr>
        <p:spPr>
          <a:xfrm>
            <a:off x="901110" y="2143125"/>
            <a:ext cx="4688732" cy="170984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SzPts val="2600"/>
            </a:pPr>
            <a:r>
              <a:rPr lang="en-US" sz="3200" dirty="0">
                <a:latin typeface="Times New Roman" panose="02020603050405020304" pitchFamily="18" charset="0"/>
                <a:ea typeface="+mn-ea"/>
                <a:cs typeface="Times New Roman" panose="02020603050405020304" pitchFamily="18" charset="0"/>
                <a:sym typeface="Trebuchet MS"/>
              </a:rPr>
              <a:t>Pin Diagram of LoRa Module</a:t>
            </a:r>
            <a:endParaRPr lang="en-US" sz="3200" dirty="0">
              <a:latin typeface="Times New Roman" panose="02020603050405020304" pitchFamily="18" charset="0"/>
              <a:ea typeface="+mn-ea"/>
              <a:cs typeface="Times New Roman" panose="02020603050405020304" pitchFamily="18" charset="0"/>
            </a:endParaRPr>
          </a:p>
        </p:txBody>
      </p:sp>
      <p:grpSp>
        <p:nvGrpSpPr>
          <p:cNvPr id="34" name="Group 3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5" name="Rectangle 3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220;g36b53ca6a45_3_18" descr="Ai Thinker LoRa Ra-02 SX1278 433MHz Wireless Spread Spectrum Transmitter  Transmission Module at ₹ 326/piece | Wireless Communication Module in New  Delhi | ID: 2854953908697">
            <a:extLst>
              <a:ext uri="{FF2B5EF4-FFF2-40B4-BE49-F238E27FC236}">
                <a16:creationId xmlns:a16="http://schemas.microsoft.com/office/drawing/2014/main" id="{9272636D-1F1E-AA26-A440-1B3391A90BDE}"/>
              </a:ext>
            </a:extLst>
          </p:cNvPr>
          <p:cNvPicPr preferRelativeResize="0"/>
          <p:nvPr/>
        </p:nvPicPr>
        <p:blipFill>
          <a:blip r:embed="rId2"/>
          <a:srcRect b="1268"/>
          <a:stretch>
            <a:fillRect/>
          </a:stretch>
        </p:blipFill>
        <p:spPr>
          <a:xfrm>
            <a:off x="5922492" y="666728"/>
            <a:ext cx="5536001" cy="5465791"/>
          </a:xfrm>
          <a:prstGeom prst="rect">
            <a:avLst/>
          </a:prstGeom>
          <a:noFill/>
        </p:spPr>
      </p:pic>
      <p:sp>
        <p:nvSpPr>
          <p:cNvPr id="6" name="Google Shape;182;g36b4647121a_0_10">
            <a:extLst>
              <a:ext uri="{FF2B5EF4-FFF2-40B4-BE49-F238E27FC236}">
                <a16:creationId xmlns:a16="http://schemas.microsoft.com/office/drawing/2014/main" id="{DB708B5E-1345-0B19-CEA5-ED7311D871D5}"/>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extLst>
      <p:ext uri="{BB962C8B-B14F-4D97-AF65-F5344CB8AC3E}">
        <p14:creationId xmlns:p14="http://schemas.microsoft.com/office/powerpoint/2010/main" val="14881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C482CE-2312-7B95-2416-CF22EE562B9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BC1D9927-6EDB-04A6-5C35-4C29311C7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421EF-4726-28CD-6052-86930EF7E635}"/>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1EEF8E01-3BD2-FF17-83E1-5954A4B76E4C}"/>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25;g36b53ca6a45_3_9">
            <a:extLst>
              <a:ext uri="{FF2B5EF4-FFF2-40B4-BE49-F238E27FC236}">
                <a16:creationId xmlns:a16="http://schemas.microsoft.com/office/drawing/2014/main" id="{C4662FAE-E00A-A918-2EBB-B9CB849468AC}"/>
              </a:ext>
            </a:extLst>
          </p:cNvPr>
          <p:cNvSpPr txBox="1">
            <a:spLocks/>
          </p:cNvSpPr>
          <p:nvPr/>
        </p:nvSpPr>
        <p:spPr>
          <a:xfrm>
            <a:off x="726374" y="676075"/>
            <a:ext cx="9823515" cy="539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Pin Diagram of LoRa Module with Arduino</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Google Shape;227;g36b53ca6a45_3_9">
            <a:extLst>
              <a:ext uri="{FF2B5EF4-FFF2-40B4-BE49-F238E27FC236}">
                <a16:creationId xmlns:a16="http://schemas.microsoft.com/office/drawing/2014/main" id="{1EC6ED5D-42D6-AB50-2871-CFDB8EA0C2A7}"/>
              </a:ext>
            </a:extLst>
          </p:cNvPr>
          <p:cNvSpPr txBox="1"/>
          <p:nvPr/>
        </p:nvSpPr>
        <p:spPr>
          <a:xfrm>
            <a:off x="726374" y="1670364"/>
            <a:ext cx="10635045" cy="5047505"/>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0"/>
              </a:spcAft>
              <a:buNone/>
            </a:pPr>
            <a:r>
              <a:rPr lang="en-US" sz="2000" b="1" dirty="0">
                <a:latin typeface="Times New Roman" panose="02020603050405020304" pitchFamily="18" charset="0"/>
                <a:cs typeface="Times New Roman" panose="02020603050405020304" pitchFamily="18" charset="0"/>
              </a:rPr>
              <a:t>LoRa Module Pin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Arduino Pin</a:t>
            </a:r>
            <a:endParaRPr sz="2000" b="1"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1200"/>
              </a:spcBef>
              <a:spcAft>
                <a:spcPts val="0"/>
              </a:spcAft>
              <a:buSzPts val="1600"/>
              <a:buChar char="●"/>
            </a:pPr>
            <a:r>
              <a:rPr lang="en-US" sz="2000" dirty="0">
                <a:latin typeface="Times New Roman" panose="02020603050405020304" pitchFamily="18" charset="0"/>
                <a:cs typeface="Times New Roman" panose="02020603050405020304" pitchFamily="18" charset="0"/>
              </a:rPr>
              <a:t>MISO                                                                              Pin 12</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MOSI                                                                              Pin 11</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SCK                                                                                 Pin 13</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NSS (CS)                                                                         Pin 10</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RESET                                                                             Pin 9</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DIO0                                                                               Pin 2</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GND                                                                                GND</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VCC (3.3V)                                                                     3.3V (Important!)</a:t>
            </a:r>
            <a:endParaRPr sz="2000"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None/>
            </a:pPr>
            <a:r>
              <a:rPr lang="en-US" sz="2000" dirty="0">
                <a:latin typeface="Times New Roman" panose="02020603050405020304" pitchFamily="18" charset="0"/>
                <a:cs typeface="Times New Roman" panose="02020603050405020304" pitchFamily="18" charset="0"/>
              </a:rPr>
              <a:t>Note: The LoRa module operates at 3.3V, so ensure you’re using the 3.3V pin for power. Also, the logic level is 3.3V, so if you are using a 5V Arduino, it’s safer to use level shifters for the SPI pins (although many users get by without them).</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33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E37E3-D642-26F7-0C19-91B172868050}"/>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TABLE OF CONTENTS</a:t>
            </a:r>
          </a:p>
        </p:txBody>
      </p:sp>
      <p:sp>
        <p:nvSpPr>
          <p:cNvPr id="40" name="Arc 3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3" name="Content Placeholder 2">
            <a:extLst>
              <a:ext uri="{FF2B5EF4-FFF2-40B4-BE49-F238E27FC236}">
                <a16:creationId xmlns:a16="http://schemas.microsoft.com/office/drawing/2014/main" id="{52E17104-F3A5-044D-EC26-EEE74C05CD36}"/>
              </a:ext>
            </a:extLst>
          </p:cNvPr>
          <p:cNvGraphicFramePr>
            <a:graphicFrameLocks noGrp="1"/>
          </p:cNvGraphicFramePr>
          <p:nvPr>
            <p:ph idx="1"/>
            <p:extLst>
              <p:ext uri="{D42A27DB-BD31-4B8C-83A1-F6EECF244321}">
                <p14:modId xmlns:p14="http://schemas.microsoft.com/office/powerpoint/2010/main" val="323262156"/>
              </p:ext>
            </p:extLst>
          </p:nvPr>
        </p:nvGraphicFramePr>
        <p:xfrm>
          <a:off x="5791013" y="1461359"/>
          <a:ext cx="4701728" cy="439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46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732A90-62F9-CA03-7E3C-96E3B4B9536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4;g36b4647121a_0_25">
            <a:extLst>
              <a:ext uri="{FF2B5EF4-FFF2-40B4-BE49-F238E27FC236}">
                <a16:creationId xmlns:a16="http://schemas.microsoft.com/office/drawing/2014/main" id="{3BAE7C39-AC0E-045C-3718-8E5ED9822B11}"/>
              </a:ext>
            </a:extLst>
          </p:cNvPr>
          <p:cNvSpPr txBox="1">
            <a:spLocks/>
          </p:cNvSpPr>
          <p:nvPr/>
        </p:nvSpPr>
        <p:spPr>
          <a:xfrm>
            <a:off x="638882" y="639193"/>
            <a:ext cx="3571810" cy="3573516"/>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2600"/>
            </a:pPr>
            <a:r>
              <a:rPr lang="en-US" sz="6100" kern="1200" dirty="0">
                <a:solidFill>
                  <a:schemeClr val="tx1"/>
                </a:solidFill>
                <a:latin typeface="Times New Roman" panose="02020603050405020304" pitchFamily="18" charset="0"/>
                <a:cs typeface="Times New Roman" panose="02020603050405020304" pitchFamily="18" charset="0"/>
                <a:sym typeface="Trebuchet MS"/>
              </a:rPr>
              <a:t>LoRa Module with Arduino</a:t>
            </a:r>
            <a:endParaRPr lang="en-US" sz="6100" kern="1200" dirty="0">
              <a:solidFill>
                <a:schemeClr val="tx1"/>
              </a:solidFill>
              <a:latin typeface="Times New Roman" panose="02020603050405020304" pitchFamily="18" charset="0"/>
              <a:cs typeface="Times New Roman" panose="02020603050405020304" pitchFamily="18" charset="0"/>
            </a:endParaRP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234;p17">
            <a:extLst>
              <a:ext uri="{FF2B5EF4-FFF2-40B4-BE49-F238E27FC236}">
                <a16:creationId xmlns:a16="http://schemas.microsoft.com/office/drawing/2014/main" id="{0C151A4D-E2B2-C823-A1E0-B39B97F64254}"/>
              </a:ext>
            </a:extLst>
          </p:cNvPr>
          <p:cNvPicPr preferRelativeResize="0"/>
          <p:nvPr/>
        </p:nvPicPr>
        <p:blipFill rotWithShape="1">
          <a:blip r:embed="rId2"/>
          <a:stretch/>
        </p:blipFill>
        <p:spPr>
          <a:xfrm>
            <a:off x="4654296" y="1440283"/>
            <a:ext cx="7214616" cy="3950002"/>
          </a:xfrm>
          <a:prstGeom prst="rect">
            <a:avLst/>
          </a:prstGeom>
          <a:noFill/>
        </p:spPr>
      </p:pic>
    </p:spTree>
    <p:extLst>
      <p:ext uri="{BB962C8B-B14F-4D97-AF65-F5344CB8AC3E}">
        <p14:creationId xmlns:p14="http://schemas.microsoft.com/office/powerpoint/2010/main" val="295378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E594EF-65E6-EFF7-94D4-889E888C1A2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E65FACF-29C6-5B09-52A3-3501E7D0A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BD562-0456-0AC2-B151-27761374BF3C}"/>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22C9B553-FF02-C0EC-8810-A31EC66B40D7}"/>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4" name="Google Shape;239;p18">
            <a:extLst>
              <a:ext uri="{FF2B5EF4-FFF2-40B4-BE49-F238E27FC236}">
                <a16:creationId xmlns:a16="http://schemas.microsoft.com/office/drawing/2014/main" id="{9AD092A9-DA0F-10C5-8264-A483DF5DDD6D}"/>
              </a:ext>
            </a:extLst>
          </p:cNvPr>
          <p:cNvSpPr txBox="1">
            <a:spLocks/>
          </p:cNvSpPr>
          <p:nvPr/>
        </p:nvSpPr>
        <p:spPr>
          <a:xfrm>
            <a:off x="2295700" y="599723"/>
            <a:ext cx="7830307"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LoRa Module with Arduino Code</a:t>
            </a:r>
          </a:p>
        </p:txBody>
      </p:sp>
      <p:pic>
        <p:nvPicPr>
          <p:cNvPr id="8" name="Google Shape;241;p18">
            <a:extLst>
              <a:ext uri="{FF2B5EF4-FFF2-40B4-BE49-F238E27FC236}">
                <a16:creationId xmlns:a16="http://schemas.microsoft.com/office/drawing/2014/main" id="{EF1BC0F1-204E-CCF7-B492-1C1DC8EB8CBE}"/>
              </a:ext>
            </a:extLst>
          </p:cNvPr>
          <p:cNvPicPr preferRelativeResize="0"/>
          <p:nvPr/>
        </p:nvPicPr>
        <p:blipFill rotWithShape="1">
          <a:blip r:embed="rId2">
            <a:alphaModFix/>
          </a:blip>
          <a:srcRect/>
          <a:stretch/>
        </p:blipFill>
        <p:spPr>
          <a:xfrm>
            <a:off x="787912" y="2143125"/>
            <a:ext cx="5308088" cy="4063122"/>
          </a:xfrm>
          <a:prstGeom prst="rect">
            <a:avLst/>
          </a:prstGeom>
          <a:noFill/>
          <a:ln>
            <a:noFill/>
          </a:ln>
        </p:spPr>
      </p:pic>
      <p:pic>
        <p:nvPicPr>
          <p:cNvPr id="9" name="Google Shape;242;p18">
            <a:extLst>
              <a:ext uri="{FF2B5EF4-FFF2-40B4-BE49-F238E27FC236}">
                <a16:creationId xmlns:a16="http://schemas.microsoft.com/office/drawing/2014/main" id="{0D60EA9F-1DA2-A92C-ABDB-0332BA4979E6}"/>
              </a:ext>
            </a:extLst>
          </p:cNvPr>
          <p:cNvPicPr preferRelativeResize="0"/>
          <p:nvPr/>
        </p:nvPicPr>
        <p:blipFill rotWithShape="1">
          <a:blip r:embed="rId3">
            <a:alphaModFix/>
          </a:blip>
          <a:srcRect/>
          <a:stretch/>
        </p:blipFill>
        <p:spPr>
          <a:xfrm>
            <a:off x="7027984" y="2007736"/>
            <a:ext cx="4859216" cy="4198511"/>
          </a:xfrm>
          <a:prstGeom prst="rect">
            <a:avLst/>
          </a:prstGeom>
          <a:noFill/>
          <a:ln>
            <a:noFill/>
          </a:ln>
        </p:spPr>
      </p:pic>
      <p:sp>
        <p:nvSpPr>
          <p:cNvPr id="10" name="Google Shape;243;p18">
            <a:extLst>
              <a:ext uri="{FF2B5EF4-FFF2-40B4-BE49-F238E27FC236}">
                <a16:creationId xmlns:a16="http://schemas.microsoft.com/office/drawing/2014/main" id="{68E0FA18-635A-8B79-60CF-2D3E75F87660}"/>
              </a:ext>
            </a:extLst>
          </p:cNvPr>
          <p:cNvSpPr txBox="1"/>
          <p:nvPr/>
        </p:nvSpPr>
        <p:spPr>
          <a:xfrm>
            <a:off x="787913" y="1670364"/>
            <a:ext cx="1863969" cy="276999"/>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Trebuchet MS"/>
                <a:ea typeface="Trebuchet MS"/>
                <a:cs typeface="Trebuchet MS"/>
                <a:sym typeface="Trebuchet MS"/>
              </a:rPr>
              <a:t>Transmitter Code:</a:t>
            </a:r>
            <a:endParaRPr dirty="0">
              <a:solidFill>
                <a:schemeClr val="bg1"/>
              </a:solidFill>
            </a:endParaRPr>
          </a:p>
        </p:txBody>
      </p:sp>
      <p:sp>
        <p:nvSpPr>
          <p:cNvPr id="11" name="Google Shape;244;p18">
            <a:extLst>
              <a:ext uri="{FF2B5EF4-FFF2-40B4-BE49-F238E27FC236}">
                <a16:creationId xmlns:a16="http://schemas.microsoft.com/office/drawing/2014/main" id="{261F8207-96F0-E1C3-3969-99AE251F2F0F}"/>
              </a:ext>
            </a:extLst>
          </p:cNvPr>
          <p:cNvSpPr txBox="1"/>
          <p:nvPr/>
        </p:nvSpPr>
        <p:spPr>
          <a:xfrm>
            <a:off x="6930390" y="1639136"/>
            <a:ext cx="1863969" cy="276999"/>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Trebuchet MS"/>
                <a:ea typeface="Trebuchet MS"/>
                <a:cs typeface="Trebuchet MS"/>
                <a:sym typeface="Trebuchet MS"/>
              </a:rPr>
              <a:t>Receiver Code:</a:t>
            </a:r>
            <a:endParaRPr dirty="0">
              <a:solidFill>
                <a:schemeClr val="bg1"/>
              </a:solidFill>
            </a:endParaRPr>
          </a:p>
        </p:txBody>
      </p:sp>
    </p:spTree>
    <p:extLst>
      <p:ext uri="{BB962C8B-B14F-4D97-AF65-F5344CB8AC3E}">
        <p14:creationId xmlns:p14="http://schemas.microsoft.com/office/powerpoint/2010/main" val="206621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18621F-05FD-6B1E-2449-FA30A19C799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06EE1D0-C8B6-2493-5563-372F5303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C1D55-6019-FD19-2ECA-A0E891964C49}"/>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1234A1ED-C0B2-D468-EA4E-F1B95894E12D}"/>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49;p19">
            <a:extLst>
              <a:ext uri="{FF2B5EF4-FFF2-40B4-BE49-F238E27FC236}">
                <a16:creationId xmlns:a16="http://schemas.microsoft.com/office/drawing/2014/main" id="{F2569FAA-564A-43EF-AF79-73B2925ACCA1}"/>
              </a:ext>
            </a:extLst>
          </p:cNvPr>
          <p:cNvSpPr txBox="1">
            <a:spLocks/>
          </p:cNvSpPr>
          <p:nvPr/>
        </p:nvSpPr>
        <p:spPr>
          <a:xfrm>
            <a:off x="2739992" y="542567"/>
            <a:ext cx="856622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Applications of LoRa Module</a:t>
            </a:r>
            <a:b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br>
            <a:endParaRPr lang="en-US" sz="4000" dirty="0">
              <a:solidFill>
                <a:schemeClr val="bg1"/>
              </a:solidFill>
              <a:latin typeface="Times New Roman" panose="02020603050405020304" pitchFamily="18" charset="0"/>
              <a:ea typeface="Trebuchet MS"/>
              <a:cs typeface="Times New Roman" panose="02020603050405020304" pitchFamily="18" charset="0"/>
              <a:sym typeface="Trebuchet MS"/>
            </a:endParaRPr>
          </a:p>
        </p:txBody>
      </p:sp>
      <p:graphicFrame>
        <p:nvGraphicFramePr>
          <p:cNvPr id="18" name="Google Shape;251;p19">
            <a:extLst>
              <a:ext uri="{FF2B5EF4-FFF2-40B4-BE49-F238E27FC236}">
                <a16:creationId xmlns:a16="http://schemas.microsoft.com/office/drawing/2014/main" id="{BDF60CFE-A2BB-CBBA-B8BB-A9386C466B0E}"/>
              </a:ext>
            </a:extLst>
          </p:cNvPr>
          <p:cNvGraphicFramePr/>
          <p:nvPr/>
        </p:nvGraphicFramePr>
        <p:xfrm>
          <a:off x="726366" y="2260051"/>
          <a:ext cx="7268772" cy="378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886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389847-B026-645D-ED1F-04BDAE6469A6}"/>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030D83FA-5459-D570-534B-481691E1F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95A5B-0487-127C-C4CE-04D820B991C6}"/>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E716180F-CB63-C1F0-D24A-47CDAD776405}"/>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4" name="Google Shape;256;p20">
            <a:extLst>
              <a:ext uri="{FF2B5EF4-FFF2-40B4-BE49-F238E27FC236}">
                <a16:creationId xmlns:a16="http://schemas.microsoft.com/office/drawing/2014/main" id="{631E8B90-C61C-E148-AF44-8ECEA133ED4E}"/>
              </a:ext>
            </a:extLst>
          </p:cNvPr>
          <p:cNvSpPr txBox="1">
            <a:spLocks/>
          </p:cNvSpPr>
          <p:nvPr/>
        </p:nvSpPr>
        <p:spPr>
          <a:xfrm>
            <a:off x="3590441" y="630487"/>
            <a:ext cx="5011118"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dirty="0">
                <a:solidFill>
                  <a:schemeClr val="bg1"/>
                </a:solidFill>
                <a:latin typeface="Times New Roman" panose="02020603050405020304" pitchFamily="18" charset="0"/>
                <a:ea typeface="Trebuchet MS"/>
                <a:cs typeface="Times New Roman" panose="02020603050405020304" pitchFamily="18" charset="0"/>
                <a:sym typeface="Trebuchet MS"/>
              </a:rPr>
              <a:t>Generic RF Module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Google Shape;258;p20">
            <a:extLst>
              <a:ext uri="{FF2B5EF4-FFF2-40B4-BE49-F238E27FC236}">
                <a16:creationId xmlns:a16="http://schemas.microsoft.com/office/drawing/2014/main" id="{9E4D76E4-ED50-D122-005B-962EF1400540}"/>
              </a:ext>
            </a:extLst>
          </p:cNvPr>
          <p:cNvSpPr txBox="1"/>
          <p:nvPr/>
        </p:nvSpPr>
        <p:spPr>
          <a:xfrm>
            <a:off x="689607" y="1693275"/>
            <a:ext cx="8321746" cy="13233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A Generic RF (Radio Frequency) Module is a wireless communication device that transmits and receives data over radio waves. </a:t>
            </a:r>
            <a:endParaRPr sz="20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endParaRPr sz="2000" b="0" i="0" u="none" strike="noStrike" cap="none" dirty="0">
              <a:latin typeface="Times New Roman" panose="02020603050405020304" pitchFamily="18" charset="0"/>
              <a:ea typeface="Trebuchet MS"/>
              <a:cs typeface="Times New Roman" panose="02020603050405020304" pitchFamily="18" charset="0"/>
              <a:sym typeface="Trebuchet MS"/>
            </a:endParaRPr>
          </a:p>
          <a:p>
            <a:pPr marL="0" marR="0" lvl="0" indent="0" algn="just" rtl="0">
              <a:lnSpc>
                <a:spcPct val="10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It consists of:</a:t>
            </a:r>
            <a:endParaRPr sz="2000" dirty="0">
              <a:latin typeface="Times New Roman" panose="02020603050405020304" pitchFamily="18" charset="0"/>
              <a:cs typeface="Times New Roman" panose="02020603050405020304" pitchFamily="18" charset="0"/>
            </a:endParaRPr>
          </a:p>
        </p:txBody>
      </p:sp>
      <p:sp>
        <p:nvSpPr>
          <p:cNvPr id="9" name="Google Shape;259;p20">
            <a:extLst>
              <a:ext uri="{FF2B5EF4-FFF2-40B4-BE49-F238E27FC236}">
                <a16:creationId xmlns:a16="http://schemas.microsoft.com/office/drawing/2014/main" id="{FBAC3D48-4CDD-9127-25B5-D5A72DC7D9AB}"/>
              </a:ext>
            </a:extLst>
          </p:cNvPr>
          <p:cNvSpPr txBox="1"/>
          <p:nvPr/>
        </p:nvSpPr>
        <p:spPr>
          <a:xfrm>
            <a:off x="948918" y="2958713"/>
            <a:ext cx="7538405"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1. RF Transmitter (TX): Sends encoded signals.</a:t>
            </a:r>
            <a:endParaRPr sz="20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2. RF Receiver (RX): Captures and decodes signals.</a:t>
            </a:r>
            <a:endParaRPr sz="2000" dirty="0">
              <a:latin typeface="Times New Roman" panose="02020603050405020304" pitchFamily="18" charset="0"/>
              <a:cs typeface="Times New Roman" panose="02020603050405020304" pitchFamily="18" charset="0"/>
            </a:endParaRPr>
          </a:p>
        </p:txBody>
      </p:sp>
      <p:sp>
        <p:nvSpPr>
          <p:cNvPr id="10" name="Google Shape;260;p20">
            <a:extLst>
              <a:ext uri="{FF2B5EF4-FFF2-40B4-BE49-F238E27FC236}">
                <a16:creationId xmlns:a16="http://schemas.microsoft.com/office/drawing/2014/main" id="{E9356883-D408-3566-7714-4E982F65E392}"/>
              </a:ext>
            </a:extLst>
          </p:cNvPr>
          <p:cNvSpPr txBox="1"/>
          <p:nvPr/>
        </p:nvSpPr>
        <p:spPr>
          <a:xfrm>
            <a:off x="689607" y="4063167"/>
            <a:ext cx="8155353"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i="0" u="none" strike="noStrike" cap="none" dirty="0">
                <a:solidFill>
                  <a:srgbClr val="FF6839"/>
                </a:solidFill>
                <a:latin typeface="Trebuchet MS"/>
                <a:ea typeface="Trebuchet MS"/>
                <a:cs typeface="Trebuchet MS"/>
                <a:sym typeface="Trebuchet MS"/>
              </a:rPr>
              <a:t>Common Frequencies: </a:t>
            </a:r>
            <a:r>
              <a:rPr lang="en-US" sz="2000" b="0" i="0" u="none" strike="noStrike" cap="none" dirty="0">
                <a:latin typeface="Trebuchet MS"/>
                <a:ea typeface="Trebuchet MS"/>
                <a:cs typeface="Trebuchet MS"/>
                <a:sym typeface="Trebuchet MS"/>
              </a:rPr>
              <a:t>315MHz, 433MHz, 868MHz, 915MHz.</a:t>
            </a:r>
            <a:br>
              <a:rPr lang="en-US" sz="2000" b="0" i="0" u="none" strike="noStrike" cap="none" dirty="0">
                <a:solidFill>
                  <a:schemeClr val="dk2"/>
                </a:solidFill>
                <a:latin typeface="Trebuchet MS"/>
                <a:ea typeface="Trebuchet MS"/>
                <a:cs typeface="Trebuchet MS"/>
                <a:sym typeface="Trebuchet MS"/>
              </a:rPr>
            </a:br>
            <a:r>
              <a:rPr lang="en-US" sz="2000" b="1" i="0" u="none" strike="noStrike" cap="none" dirty="0">
                <a:solidFill>
                  <a:srgbClr val="FF6839"/>
                </a:solidFill>
                <a:latin typeface="Trebuchet MS"/>
                <a:ea typeface="Trebuchet MS"/>
                <a:cs typeface="Trebuchet MS"/>
                <a:sym typeface="Trebuchet MS"/>
              </a:rPr>
              <a:t>Used for: </a:t>
            </a:r>
            <a:r>
              <a:rPr lang="en-US" sz="2000" b="0" i="0" u="none" strike="noStrike" cap="none" dirty="0">
                <a:latin typeface="Trebuchet MS"/>
                <a:ea typeface="Trebuchet MS"/>
                <a:cs typeface="Trebuchet MS"/>
                <a:sym typeface="Trebuchet MS"/>
              </a:rPr>
              <a:t>Low-power, short-range communication in IoT, remote controls, and automation.</a:t>
            </a:r>
            <a:endParaRPr sz="2000" dirty="0"/>
          </a:p>
        </p:txBody>
      </p:sp>
    </p:spTree>
    <p:extLst>
      <p:ext uri="{BB962C8B-B14F-4D97-AF65-F5344CB8AC3E}">
        <p14:creationId xmlns:p14="http://schemas.microsoft.com/office/powerpoint/2010/main" val="424748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712571-39C2-6574-50AB-9C6B5154D653}"/>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92FE6-3E3C-336B-9B0C-DB8C84167AD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
        <p:nvSpPr>
          <p:cNvPr id="3" name="Google Shape;265;p21">
            <a:extLst>
              <a:ext uri="{FF2B5EF4-FFF2-40B4-BE49-F238E27FC236}">
                <a16:creationId xmlns:a16="http://schemas.microsoft.com/office/drawing/2014/main" id="{68CBE5A9-E707-80EF-3F5C-44979EB12374}"/>
              </a:ext>
            </a:extLst>
          </p:cNvPr>
          <p:cNvSpPr txBox="1">
            <a:spLocks/>
          </p:cNvSpPr>
          <p:nvPr/>
        </p:nvSpPr>
        <p:spPr>
          <a:xfrm>
            <a:off x="9235249" y="1458800"/>
            <a:ext cx="2626084" cy="1178298"/>
          </a:xfrm>
          <a:prstGeom prst="rect">
            <a:avLst/>
          </a:prstGeom>
        </p:spPr>
        <p:txBody>
          <a:bodyPr spcFirstLastPara="1" vert="horz" lIns="91440" tIns="45720" rIns="91440" bIns="45720" rtlCol="0"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buSzPts val="2600"/>
            </a:pPr>
            <a:r>
              <a:rPr lang="en-US" sz="3600" kern="1200" dirty="0">
                <a:solidFill>
                  <a:schemeClr val="tx1"/>
                </a:solidFill>
                <a:latin typeface="Times New Roman" panose="02020603050405020304" pitchFamily="18" charset="0"/>
                <a:ea typeface="+mn-ea"/>
                <a:cs typeface="Times New Roman" panose="02020603050405020304" pitchFamily="18" charset="0"/>
                <a:sym typeface="Trebuchet MS"/>
              </a:rPr>
              <a:t>Generic RF Module</a:t>
            </a:r>
            <a:endParaRPr lang="en-US" sz="360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28" name="Rectangle 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2;g36b4647121a_0_10">
            <a:extLst>
              <a:ext uri="{FF2B5EF4-FFF2-40B4-BE49-F238E27FC236}">
                <a16:creationId xmlns:a16="http://schemas.microsoft.com/office/drawing/2014/main" id="{3559F4A8-6FE4-02B7-0E6D-38175311E6C9}"/>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7" name="Google Shape;267;p21">
            <a:extLst>
              <a:ext uri="{FF2B5EF4-FFF2-40B4-BE49-F238E27FC236}">
                <a16:creationId xmlns:a16="http://schemas.microsoft.com/office/drawing/2014/main" id="{FD6EF45B-3EC4-3C01-04B1-DE8AF151BC69}"/>
              </a:ext>
            </a:extLst>
          </p:cNvPr>
          <p:cNvSpPr txBox="1"/>
          <p:nvPr/>
        </p:nvSpPr>
        <p:spPr>
          <a:xfrm>
            <a:off x="2152376" y="828467"/>
            <a:ext cx="4783261" cy="4847032"/>
          </a:xfrm>
          <a:prstGeom prst="rect">
            <a:avLst/>
          </a:prstGeom>
        </p:spPr>
        <p:txBody>
          <a:bodyPr spcFirstLastPara="1" vert="horz" lIns="91440" tIns="45720" rIns="91440" bIns="45720" rtlCol="0" anchor="ctr" anchorCtr="0">
            <a:noAutofit/>
          </a:bodyPr>
          <a:lstStyle/>
          <a:p>
            <a:pPr marR="0" lvl="0">
              <a:lnSpc>
                <a:spcPct val="90000"/>
              </a:lnSpc>
              <a:spcBef>
                <a:spcPts val="1000"/>
              </a:spcBef>
              <a:spcAft>
                <a:spcPts val="0"/>
              </a:spcAft>
              <a:buClr>
                <a:srgbClr val="000000"/>
              </a:buClr>
              <a:buSzPts val="1600"/>
            </a:pPr>
            <a:r>
              <a:rPr lang="en-US" sz="1400" b="1"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Signal Transmission:</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The transmitter converts digital data into an RF signal and sends it via an antenna.</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The receiver detects and decodes the signal into usable data.</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pPr>
            <a:r>
              <a:rPr lang="en-US" sz="1400" b="1"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Modulation Techniques:</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ASK (Amplitude Shift Keying): Simple, low-cost, but prone to interference.</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FSK (Frequency Shift Keying): More reliable and resistant to noise.</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pPr>
            <a:r>
              <a:rPr lang="en-US" sz="1400" b="1"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Microcontroller Interface:</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Can be easily connected to Arduino, Raspberry Pi, or any microcontroller using simple digital I/O pins.</a:t>
            </a:r>
            <a:endParaRPr lang="en-US" sz="14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0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08A5AF-3603-85EA-69B3-3A4FD2B73A4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72;p22">
            <a:extLst>
              <a:ext uri="{FF2B5EF4-FFF2-40B4-BE49-F238E27FC236}">
                <a16:creationId xmlns:a16="http://schemas.microsoft.com/office/drawing/2014/main" id="{E44637F1-D735-E87C-9D39-573008EEFB4B}"/>
              </a:ext>
            </a:extLst>
          </p:cNvPr>
          <p:cNvSpPr txBox="1">
            <a:spLocks noGrp="1"/>
          </p:cNvSpPr>
          <p:nvPr>
            <p:ph type="title"/>
          </p:nvPr>
        </p:nvSpPr>
        <p:spPr>
          <a:xfrm>
            <a:off x="645064" y="525982"/>
            <a:ext cx="4282983" cy="1200361"/>
          </a:xfrm>
          <a:prstGeom prst="rect">
            <a:avLst/>
          </a:prstGeom>
        </p:spPr>
        <p:txBody>
          <a:bodyPr spcFirstLastPara="1" lIns="91425" tIns="91425" rIns="91425" bIns="91425" anchor="b" anchorCtr="0">
            <a:normAutofit/>
          </a:bodyPr>
          <a:lstStyle/>
          <a:p>
            <a:pPr marL="0" lvl="0" indent="0" rtl="0">
              <a:spcBef>
                <a:spcPts val="0"/>
              </a:spcBef>
              <a:spcAft>
                <a:spcPts val="0"/>
              </a:spcAft>
              <a:buSzPts val="2600"/>
              <a:buNone/>
            </a:pPr>
            <a:r>
              <a:rPr lang="en-US" sz="4000" dirty="0">
                <a:latin typeface="Times New Roman" panose="02020603050405020304" pitchFamily="18" charset="0"/>
                <a:ea typeface="Trebuchet MS"/>
                <a:cs typeface="Times New Roman" panose="02020603050405020304" pitchFamily="18" charset="0"/>
                <a:sym typeface="Trebuchet MS"/>
              </a:rPr>
              <a:t>Generic RF Module</a:t>
            </a:r>
            <a:endParaRPr lang="en-US" sz="4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4;p22">
            <a:extLst>
              <a:ext uri="{FF2B5EF4-FFF2-40B4-BE49-F238E27FC236}">
                <a16:creationId xmlns:a16="http://schemas.microsoft.com/office/drawing/2014/main" id="{2CF3C695-4240-1ABE-51D5-48E797CC785E}"/>
              </a:ext>
            </a:extLst>
          </p:cNvPr>
          <p:cNvGrpSpPr/>
          <p:nvPr/>
        </p:nvGrpSpPr>
        <p:grpSpPr>
          <a:xfrm>
            <a:off x="5987738" y="2080897"/>
            <a:ext cx="5628018" cy="2463335"/>
            <a:chOff x="1314450" y="2381592"/>
            <a:chExt cx="9678288" cy="4239768"/>
          </a:xfrm>
        </p:grpSpPr>
        <p:pic>
          <p:nvPicPr>
            <p:cNvPr id="7" name="Google Shape;275;p22">
              <a:extLst>
                <a:ext uri="{FF2B5EF4-FFF2-40B4-BE49-F238E27FC236}">
                  <a16:creationId xmlns:a16="http://schemas.microsoft.com/office/drawing/2014/main" id="{2DC4451D-1BC8-8CBE-CFA8-91A39BEC4FAE}"/>
                </a:ext>
              </a:extLst>
            </p:cNvPr>
            <p:cNvPicPr preferRelativeResize="0"/>
            <p:nvPr/>
          </p:nvPicPr>
          <p:blipFill rotWithShape="1">
            <a:blip r:embed="rId2">
              <a:alphaModFix/>
            </a:blip>
            <a:srcRect/>
            <a:stretch/>
          </p:blipFill>
          <p:spPr>
            <a:xfrm>
              <a:off x="1314450" y="2381592"/>
              <a:ext cx="4362450" cy="4239768"/>
            </a:xfrm>
            <a:prstGeom prst="rect">
              <a:avLst/>
            </a:prstGeom>
            <a:noFill/>
            <a:ln>
              <a:noFill/>
            </a:ln>
          </p:spPr>
        </p:pic>
        <p:pic>
          <p:nvPicPr>
            <p:cNvPr id="8" name="Google Shape;276;p22">
              <a:extLst>
                <a:ext uri="{FF2B5EF4-FFF2-40B4-BE49-F238E27FC236}">
                  <a16:creationId xmlns:a16="http://schemas.microsoft.com/office/drawing/2014/main" id="{EF047D2B-7BBB-7F8A-47F2-1F14637AF18C}"/>
                </a:ext>
              </a:extLst>
            </p:cNvPr>
            <p:cNvPicPr preferRelativeResize="0"/>
            <p:nvPr/>
          </p:nvPicPr>
          <p:blipFill rotWithShape="1">
            <a:blip r:embed="rId3">
              <a:alphaModFix/>
            </a:blip>
            <a:srcRect/>
            <a:stretch/>
          </p:blipFill>
          <p:spPr>
            <a:xfrm>
              <a:off x="6515100" y="2381592"/>
              <a:ext cx="4477638" cy="4239768"/>
            </a:xfrm>
            <a:prstGeom prst="rect">
              <a:avLst/>
            </a:prstGeom>
            <a:noFill/>
            <a:ln>
              <a:noFill/>
            </a:ln>
          </p:spPr>
        </p:pic>
      </p:grpSp>
    </p:spTree>
    <p:extLst>
      <p:ext uri="{BB962C8B-B14F-4D97-AF65-F5344CB8AC3E}">
        <p14:creationId xmlns:p14="http://schemas.microsoft.com/office/powerpoint/2010/main" val="67282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0E65A3-0DA4-A1CA-292A-ABD705C36A1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959F57C-1AC2-BA0D-E339-407AC371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5CD33-2549-1476-C9C6-0B5F511A2A34}"/>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B6225D10-B7BE-446F-8DE1-BB74A8D18A68}"/>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4" name="Google Shape;281;p23">
            <a:extLst>
              <a:ext uri="{FF2B5EF4-FFF2-40B4-BE49-F238E27FC236}">
                <a16:creationId xmlns:a16="http://schemas.microsoft.com/office/drawing/2014/main" id="{DB19C625-92B5-AAF0-6E9C-6A803726319A}"/>
              </a:ext>
            </a:extLst>
          </p:cNvPr>
          <p:cNvSpPr txBox="1">
            <a:spLocks/>
          </p:cNvSpPr>
          <p:nvPr/>
        </p:nvSpPr>
        <p:spPr>
          <a:xfrm>
            <a:off x="726366" y="676081"/>
            <a:ext cx="402851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Generic RF Module</a:t>
            </a:r>
            <a:endParaRPr lang="en-US" sz="3600" dirty="0">
              <a:solidFill>
                <a:schemeClr val="bg1"/>
              </a:solidFill>
              <a:latin typeface="Times New Roman" panose="02020603050405020304" pitchFamily="18" charset="0"/>
              <a:cs typeface="Times New Roman" panose="02020603050405020304" pitchFamily="18" charset="0"/>
            </a:endParaRPr>
          </a:p>
        </p:txBody>
      </p:sp>
      <p:pic>
        <p:nvPicPr>
          <p:cNvPr id="8" name="Google Shape;283;p23">
            <a:extLst>
              <a:ext uri="{FF2B5EF4-FFF2-40B4-BE49-F238E27FC236}">
                <a16:creationId xmlns:a16="http://schemas.microsoft.com/office/drawing/2014/main" id="{7A6262CA-0EC8-8418-AAF6-B53145EEB377}"/>
              </a:ext>
            </a:extLst>
          </p:cNvPr>
          <p:cNvPicPr preferRelativeResize="0"/>
          <p:nvPr/>
        </p:nvPicPr>
        <p:blipFill rotWithShape="1">
          <a:blip r:embed="rId2">
            <a:alphaModFix/>
          </a:blip>
          <a:srcRect t="-1" r="2806" b="92800"/>
          <a:stretch/>
        </p:blipFill>
        <p:spPr>
          <a:xfrm>
            <a:off x="726366" y="1628960"/>
            <a:ext cx="4081425" cy="335860"/>
          </a:xfrm>
          <a:prstGeom prst="rect">
            <a:avLst/>
          </a:prstGeom>
          <a:noFill/>
          <a:ln>
            <a:noFill/>
          </a:ln>
          <a:effectLst>
            <a:outerShdw blurRad="292100" dist="139700" dir="2700000" algn="tl" rotWithShape="0">
              <a:srgbClr val="333333">
                <a:alpha val="64705"/>
              </a:srgbClr>
            </a:outerShdw>
          </a:effectLst>
        </p:spPr>
      </p:pic>
      <p:pic>
        <p:nvPicPr>
          <p:cNvPr id="9" name="Google Shape;284;p23">
            <a:extLst>
              <a:ext uri="{FF2B5EF4-FFF2-40B4-BE49-F238E27FC236}">
                <a16:creationId xmlns:a16="http://schemas.microsoft.com/office/drawing/2014/main" id="{48F718E4-1B29-CB1B-E442-A0D2DDB65ED4}"/>
              </a:ext>
            </a:extLst>
          </p:cNvPr>
          <p:cNvPicPr preferRelativeResize="0"/>
          <p:nvPr/>
        </p:nvPicPr>
        <p:blipFill rotWithShape="1">
          <a:blip r:embed="rId3">
            <a:alphaModFix/>
          </a:blip>
          <a:srcRect r="3264" b="93357"/>
          <a:stretch/>
        </p:blipFill>
        <p:spPr>
          <a:xfrm>
            <a:off x="6867888" y="1648032"/>
            <a:ext cx="3461021" cy="335860"/>
          </a:xfrm>
          <a:prstGeom prst="rect">
            <a:avLst/>
          </a:prstGeom>
          <a:noFill/>
          <a:ln>
            <a:noFill/>
          </a:ln>
          <a:effectLst>
            <a:outerShdw blurRad="292100" dist="139700" dir="2700000" algn="tl" rotWithShape="0">
              <a:srgbClr val="333333">
                <a:alpha val="64705"/>
              </a:srgbClr>
            </a:outerShdw>
          </a:effectLst>
        </p:spPr>
      </p:pic>
      <p:pic>
        <p:nvPicPr>
          <p:cNvPr id="10" name="Google Shape;285;p23">
            <a:extLst>
              <a:ext uri="{FF2B5EF4-FFF2-40B4-BE49-F238E27FC236}">
                <a16:creationId xmlns:a16="http://schemas.microsoft.com/office/drawing/2014/main" id="{2E57EE04-D4B6-75CC-E32B-3A936E21312C}"/>
              </a:ext>
            </a:extLst>
          </p:cNvPr>
          <p:cNvPicPr preferRelativeResize="0"/>
          <p:nvPr/>
        </p:nvPicPr>
        <p:blipFill rotWithShape="1">
          <a:blip r:embed="rId2">
            <a:alphaModFix/>
          </a:blip>
          <a:srcRect l="2807" t="16867" b="4236"/>
          <a:stretch/>
        </p:blipFill>
        <p:spPr>
          <a:xfrm>
            <a:off x="726366" y="2046244"/>
            <a:ext cx="4658103" cy="3570711"/>
          </a:xfrm>
          <a:prstGeom prst="rect">
            <a:avLst/>
          </a:prstGeom>
          <a:noFill/>
          <a:ln>
            <a:noFill/>
          </a:ln>
          <a:effectLst>
            <a:outerShdw blurRad="292100" dist="139700" dir="2700000" algn="tl" rotWithShape="0">
              <a:srgbClr val="333333">
                <a:alpha val="64705"/>
              </a:srgbClr>
            </a:outerShdw>
          </a:effectLst>
        </p:spPr>
      </p:pic>
      <p:pic>
        <p:nvPicPr>
          <p:cNvPr id="11" name="Google Shape;286;p23">
            <a:extLst>
              <a:ext uri="{FF2B5EF4-FFF2-40B4-BE49-F238E27FC236}">
                <a16:creationId xmlns:a16="http://schemas.microsoft.com/office/drawing/2014/main" id="{4C25BEE0-EE91-47A1-E2BD-9B802889808E}"/>
              </a:ext>
            </a:extLst>
          </p:cNvPr>
          <p:cNvPicPr preferRelativeResize="0"/>
          <p:nvPr/>
        </p:nvPicPr>
        <p:blipFill rotWithShape="1">
          <a:blip r:embed="rId3">
            <a:alphaModFix/>
          </a:blip>
          <a:srcRect l="3265" t="15999" b="4236"/>
          <a:stretch/>
        </p:blipFill>
        <p:spPr>
          <a:xfrm>
            <a:off x="6867888" y="2084388"/>
            <a:ext cx="4550681" cy="3717360"/>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424788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C84CCD-2E5C-4D27-6E8B-E27F85285BFB}"/>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985178A-EFFD-0D96-DE9C-DC88D404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6C61B-D895-1D90-C576-BF13AA01914E}"/>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541F13FD-3A60-0A5F-C42F-765904E403EF}"/>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3" name="Google Shape;291;p24">
            <a:extLst>
              <a:ext uri="{FF2B5EF4-FFF2-40B4-BE49-F238E27FC236}">
                <a16:creationId xmlns:a16="http://schemas.microsoft.com/office/drawing/2014/main" id="{155F20AD-D0B3-46EA-5C31-1C0C3C45CDD9}"/>
              </a:ext>
            </a:extLst>
          </p:cNvPr>
          <p:cNvSpPr txBox="1">
            <a:spLocks/>
          </p:cNvSpPr>
          <p:nvPr/>
        </p:nvSpPr>
        <p:spPr>
          <a:xfrm>
            <a:off x="726365" y="676081"/>
            <a:ext cx="7393819"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Applications of Generic RF Module</a:t>
            </a:r>
            <a:b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br>
            <a:endParaRPr lang="en-US" sz="3600" dirty="0">
              <a:solidFill>
                <a:schemeClr val="bg1"/>
              </a:solidFill>
              <a:latin typeface="Times New Roman" panose="02020603050405020304" pitchFamily="18" charset="0"/>
              <a:ea typeface="Trebuchet MS"/>
              <a:cs typeface="Times New Roman" panose="02020603050405020304" pitchFamily="18" charset="0"/>
              <a:sym typeface="Trebuchet MS"/>
            </a:endParaRPr>
          </a:p>
        </p:txBody>
      </p:sp>
      <p:graphicFrame>
        <p:nvGraphicFramePr>
          <p:cNvPr id="18" name="Google Shape;293;p24">
            <a:extLst>
              <a:ext uri="{FF2B5EF4-FFF2-40B4-BE49-F238E27FC236}">
                <a16:creationId xmlns:a16="http://schemas.microsoft.com/office/drawing/2014/main" id="{E88C05E2-AEF6-BB49-5D33-FED52F5AC7FB}"/>
              </a:ext>
            </a:extLst>
          </p:cNvPr>
          <p:cNvGraphicFramePr/>
          <p:nvPr/>
        </p:nvGraphicFramePr>
        <p:xfrm>
          <a:off x="726365" y="1571865"/>
          <a:ext cx="8211895" cy="511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5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3576-69FE-D374-2DD7-9FC8BF990A4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D837E55-89F4-4D38-DE1A-2FF2D0EA3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8AE27-CC0F-877E-6859-ECA70B391C28}"/>
              </a:ext>
            </a:extLst>
          </p:cNvPr>
          <p:cNvSpPr>
            <a:spLocks noGrp="1"/>
          </p:cNvSpPr>
          <p:nvPr>
            <p:ph type="title"/>
          </p:nvPr>
        </p:nvSpPr>
        <p:spPr>
          <a:xfrm>
            <a:off x="0" y="497046"/>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6B3CE56A-D114-DED2-CCEB-E2ECCA7AEFE7}"/>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4" name="Google Shape;298;p25">
            <a:extLst>
              <a:ext uri="{FF2B5EF4-FFF2-40B4-BE49-F238E27FC236}">
                <a16:creationId xmlns:a16="http://schemas.microsoft.com/office/drawing/2014/main" id="{924B69AD-A55F-B46D-0CE2-66FC236BA6C5}"/>
              </a:ext>
            </a:extLst>
          </p:cNvPr>
          <p:cNvSpPr txBox="1">
            <a:spLocks/>
          </p:cNvSpPr>
          <p:nvPr/>
        </p:nvSpPr>
        <p:spPr>
          <a:xfrm>
            <a:off x="686740" y="814713"/>
            <a:ext cx="6354140"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nRF24L01 RF Module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8" name="Google Shape;300;p25">
            <a:extLst>
              <a:ext uri="{FF2B5EF4-FFF2-40B4-BE49-F238E27FC236}">
                <a16:creationId xmlns:a16="http://schemas.microsoft.com/office/drawing/2014/main" id="{65EFAF5B-D195-3F9E-3BC6-C1386FFBF7E4}"/>
              </a:ext>
            </a:extLst>
          </p:cNvPr>
          <p:cNvSpPr/>
          <p:nvPr/>
        </p:nvSpPr>
        <p:spPr>
          <a:xfrm>
            <a:off x="686740" y="1829597"/>
            <a:ext cx="8136280" cy="383177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GB" b="0" i="0" u="none" strike="noStrike" cap="none" dirty="0">
                <a:latin typeface="Times New Roman" panose="02020603050405020304" pitchFamily="18" charset="0"/>
                <a:ea typeface="Trebuchet MS"/>
                <a:cs typeface="Times New Roman" panose="02020603050405020304" pitchFamily="18" charset="0"/>
                <a:sym typeface="Trebuchet MS"/>
              </a:rPr>
              <a:t>The nRF24L01 is a low-power, highly integrated 2.4 GHz transceiver module designed for wireless communication.</a:t>
            </a:r>
            <a:endParaRPr lang="en-GB" dirty="0">
              <a:latin typeface="Times New Roman" panose="02020603050405020304" pitchFamily="18" charset="0"/>
              <a:cs typeface="Times New Roman" panose="02020603050405020304" pitchFamily="18" charset="0"/>
            </a:endParaRPr>
          </a:p>
          <a:p>
            <a:pPr marL="285750" marR="0" lvl="0" indent="-196850" algn="l" rtl="0">
              <a:lnSpc>
                <a:spcPct val="100000"/>
              </a:lnSpc>
              <a:spcBef>
                <a:spcPts val="0"/>
              </a:spcBef>
              <a:spcAft>
                <a:spcPts val="0"/>
              </a:spcAft>
              <a:buClr>
                <a:srgbClr val="000000"/>
              </a:buClr>
              <a:buSzPts val="1400"/>
              <a:buFont typeface="Noto Sans Symbols"/>
              <a:buNone/>
            </a:pPr>
            <a:endParaRPr lang="en-GB" b="0" i="0" u="none" strike="noStrike" cap="none" dirty="0">
              <a:solidFill>
                <a:schemeClr val="dk2"/>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GB" b="1" i="0" u="none" strike="noStrike" cap="none" dirty="0">
                <a:solidFill>
                  <a:srgbClr val="FF6839"/>
                </a:solidFill>
                <a:latin typeface="Times New Roman" panose="02020603050405020304" pitchFamily="18" charset="0"/>
                <a:ea typeface="Trebuchet MS"/>
                <a:cs typeface="Times New Roman" panose="02020603050405020304" pitchFamily="18" charset="0"/>
                <a:sym typeface="Trebuchet MS"/>
              </a:rPr>
              <a:t>Key Features:</a:t>
            </a:r>
            <a:endParaRPr lang="en-GB"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b="0" i="0" u="none" strike="noStrike" cap="none" dirty="0">
              <a:solidFill>
                <a:schemeClr val="dk2"/>
              </a:solidFill>
              <a:latin typeface="Times New Roman" panose="02020603050405020304" pitchFamily="18" charset="0"/>
              <a:ea typeface="Trebuchet MS"/>
              <a:cs typeface="Times New Roman" panose="02020603050405020304" pitchFamily="18" charset="0"/>
              <a:sym typeface="Trebuchet MS"/>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Frequency Range: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2.4 GHz ISM band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Communication Distance: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Up to 100 meters (line of sight)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Data Rate: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250 kbps, 1 Mbps, 2 Mbps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Low Power Consumption: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12.3 µA in power-down mode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chemeClr val="dk2"/>
              </a:buClr>
              <a:buSzPts val="1400"/>
              <a:buFont typeface="Arial" panose="020B0604020202020204" pitchFamily="34" charset="0"/>
              <a:buChar char="•"/>
            </a:pPr>
            <a:r>
              <a:rPr lang="en-GB" b="0" i="0" u="none" strike="noStrike" cap="none" dirty="0">
                <a:latin typeface="Times New Roman" panose="02020603050405020304" pitchFamily="18" charset="0"/>
                <a:ea typeface="Trebuchet MS"/>
                <a:cs typeface="Times New Roman" panose="02020603050405020304" pitchFamily="18" charset="0"/>
                <a:sym typeface="Trebuchet MS"/>
              </a:rPr>
              <a:t>Supports Point-to-Point &amp; Multi-Point Communication</a:t>
            </a:r>
            <a:endParaRPr lang="en-GB"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lang="en-GB" b="0" i="0" u="none" strike="noStrike" cap="none" dirty="0">
              <a:solidFill>
                <a:schemeClr val="dk2"/>
              </a:solidFill>
              <a:latin typeface="Times New Roman" panose="02020603050405020304" pitchFamily="18" charset="0"/>
              <a:ea typeface="Trebuchet MS"/>
              <a:cs typeface="Times New Roman" panose="02020603050405020304" pitchFamily="18" charset="0"/>
              <a:sym typeface="Trebuchet MS"/>
            </a:endParaRPr>
          </a:p>
        </p:txBody>
      </p:sp>
      <p:pic>
        <p:nvPicPr>
          <p:cNvPr id="9" name="Google Shape;301;p25">
            <a:extLst>
              <a:ext uri="{FF2B5EF4-FFF2-40B4-BE49-F238E27FC236}">
                <a16:creationId xmlns:a16="http://schemas.microsoft.com/office/drawing/2014/main" id="{DE1721DE-4DA8-8FFB-7FE0-701069EDB84B}"/>
              </a:ext>
            </a:extLst>
          </p:cNvPr>
          <p:cNvPicPr preferRelativeResize="0"/>
          <p:nvPr/>
        </p:nvPicPr>
        <p:blipFill rotWithShape="1">
          <a:blip r:embed="rId2">
            <a:alphaModFix/>
          </a:blip>
          <a:srcRect/>
          <a:stretch/>
        </p:blipFill>
        <p:spPr>
          <a:xfrm>
            <a:off x="7940874" y="2696254"/>
            <a:ext cx="3923466" cy="2504395"/>
          </a:xfrm>
          <a:prstGeom prst="rect">
            <a:avLst/>
          </a:prstGeom>
          <a:noFill/>
          <a:ln>
            <a:noFill/>
          </a:ln>
        </p:spPr>
      </p:pic>
    </p:spTree>
    <p:extLst>
      <p:ext uri="{BB962C8B-B14F-4D97-AF65-F5344CB8AC3E}">
        <p14:creationId xmlns:p14="http://schemas.microsoft.com/office/powerpoint/2010/main" val="2218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A159B1-55EE-CF09-2CF8-A9E3E1896CA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73CB3D0-D7A4-B331-A42D-A18296C5C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BF7DF-F5D2-284C-CB61-C88651D61EC0}"/>
              </a:ext>
            </a:extLst>
          </p:cNvPr>
          <p:cNvSpPr>
            <a:spLocks noGrp="1"/>
          </p:cNvSpPr>
          <p:nvPr>
            <p:ph type="title"/>
          </p:nvPr>
        </p:nvSpPr>
        <p:spPr>
          <a:xfrm>
            <a:off x="0" y="497046"/>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F6CE335E-2C91-6EBF-8A28-87631CB133BD}"/>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3" name="Google Shape;306;p26">
            <a:extLst>
              <a:ext uri="{FF2B5EF4-FFF2-40B4-BE49-F238E27FC236}">
                <a16:creationId xmlns:a16="http://schemas.microsoft.com/office/drawing/2014/main" id="{3251BCCD-6538-7015-FF41-94DEB6B4DA55}"/>
              </a:ext>
            </a:extLst>
          </p:cNvPr>
          <p:cNvSpPr txBox="1">
            <a:spLocks/>
          </p:cNvSpPr>
          <p:nvPr/>
        </p:nvSpPr>
        <p:spPr>
          <a:xfrm>
            <a:off x="669216" y="907870"/>
            <a:ext cx="758324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nRF24L01 RF Module Advantages </a:t>
            </a:r>
            <a:endParaRPr lang="en-US"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18" name="Google Shape;308;p26">
            <a:extLst>
              <a:ext uri="{FF2B5EF4-FFF2-40B4-BE49-F238E27FC236}">
                <a16:creationId xmlns:a16="http://schemas.microsoft.com/office/drawing/2014/main" id="{2E7C9083-1F37-6C10-013E-8302F9A9AE89}"/>
              </a:ext>
            </a:extLst>
          </p:cNvPr>
          <p:cNvGraphicFramePr/>
          <p:nvPr/>
        </p:nvGraphicFramePr>
        <p:xfrm>
          <a:off x="669216" y="1793108"/>
          <a:ext cx="7722065" cy="2862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89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87;p3">
            <a:extLst>
              <a:ext uri="{FF2B5EF4-FFF2-40B4-BE49-F238E27FC236}">
                <a16:creationId xmlns:a16="http://schemas.microsoft.com/office/drawing/2014/main" id="{1A2E11BD-4863-78EC-35A1-A34D1289ECEC}"/>
              </a:ext>
            </a:extLst>
          </p:cNvPr>
          <p:cNvSpPr txBox="1">
            <a:spLocks noGrp="1"/>
          </p:cNvSpPr>
          <p:nvPr>
            <p:ph type="title"/>
          </p:nvPr>
        </p:nvSpPr>
        <p:spPr>
          <a:xfrm>
            <a:off x="645065" y="1463040"/>
            <a:ext cx="3796306" cy="2690949"/>
          </a:xfrm>
          <a:prstGeom prst="rect">
            <a:avLst/>
          </a:prstGeom>
        </p:spPr>
        <p:txBody>
          <a:bodyPr spcFirstLastPara="1" vert="horz" lIns="91440" tIns="45720" rIns="91440" bIns="45720" rtlCol="0" anchor="t" anchorCtr="0">
            <a:normAutofit/>
          </a:bodyPr>
          <a:lstStyle/>
          <a:p>
            <a:pPr marL="0" lvl="0" indent="0">
              <a:spcAft>
                <a:spcPts val="0"/>
              </a:spcAft>
              <a:buSzPts val="2600"/>
            </a:pPr>
            <a:r>
              <a:rPr lang="en-US" sz="4800" kern="1200" dirty="0">
                <a:solidFill>
                  <a:schemeClr val="tx1"/>
                </a:solidFill>
                <a:latin typeface="Times New Roman" panose="02020603050405020304" pitchFamily="18" charset="0"/>
                <a:cs typeface="Times New Roman" panose="02020603050405020304" pitchFamily="18" charset="0"/>
                <a:sym typeface="Trebuchet MS"/>
              </a:rPr>
              <a:t>HC-05 Bluetooth Module</a:t>
            </a:r>
            <a:endParaRPr lang="en-US" sz="4800" kern="1200" dirty="0">
              <a:solidFill>
                <a:schemeClr val="tx1"/>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89;p3">
            <a:extLst>
              <a:ext uri="{FF2B5EF4-FFF2-40B4-BE49-F238E27FC236}">
                <a16:creationId xmlns:a16="http://schemas.microsoft.com/office/drawing/2014/main" id="{AAB26B91-EFA6-8BEC-EFF7-1D9FF6DF9909}"/>
              </a:ext>
            </a:extLst>
          </p:cNvPr>
          <p:cNvSpPr txBox="1"/>
          <p:nvPr/>
        </p:nvSpPr>
        <p:spPr>
          <a:xfrm>
            <a:off x="5615162" y="1434737"/>
            <a:ext cx="5542387" cy="4300447"/>
          </a:xfrm>
          <a:prstGeom prst="rect">
            <a:avLst/>
          </a:prstGeom>
        </p:spPr>
        <p:txBody>
          <a:bodyPr spcFirstLastPara="1" vert="horz" lIns="91440" tIns="45720" rIns="91440" bIns="45720" rtlCol="0" anchor="t" anchorCtr="0">
            <a:normAutofit/>
          </a:bodyPr>
          <a:lstStyle/>
          <a:p>
            <a:pPr marR="0" lvl="0" algn="just">
              <a:lnSpc>
                <a:spcPct val="90000"/>
              </a:lnSpc>
              <a:spcBef>
                <a:spcPts val="0"/>
              </a:spcBef>
              <a:spcAft>
                <a:spcPts val="600"/>
              </a:spcAft>
            </a:pPr>
            <a:r>
              <a:rPr lang="en-US" sz="1600" b="0" i="0" u="none" strike="noStrike" cap="none" dirty="0">
                <a:latin typeface="Times New Roman" panose="02020603050405020304" pitchFamily="18" charset="0"/>
                <a:cs typeface="Times New Roman" panose="02020603050405020304" pitchFamily="18" charset="0"/>
                <a:sym typeface="Trebuchet MS"/>
              </a:rPr>
              <a:t>A Bluetooth module is a device that allows wireless communication between electronic devices over short distances using Bluetooth technology. It is commonly used in IoT, robotics, and home automation applications to enable wireless data transfer between devices like smartphones, computers, and microcontrollers.</a:t>
            </a:r>
            <a:endParaRPr lang="en-US" sz="1600" dirty="0">
              <a:latin typeface="Times New Roman" panose="02020603050405020304" pitchFamily="18" charset="0"/>
              <a:cs typeface="Times New Roman" panose="02020603050405020304" pitchFamily="18" charset="0"/>
            </a:endParaRPr>
          </a:p>
          <a:p>
            <a:pPr marL="0" marR="0" lvl="0" indent="-228600" algn="just">
              <a:lnSpc>
                <a:spcPct val="90000"/>
              </a:lnSpc>
              <a:spcBef>
                <a:spcPts val="0"/>
              </a:spcBef>
              <a:spcAft>
                <a:spcPts val="600"/>
              </a:spcAft>
              <a:buFont typeface="Arial" panose="020B0604020202020204" pitchFamily="34" charset="0"/>
              <a:buChar char="•"/>
            </a:pP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R="0" lvl="0" algn="just">
              <a:lnSpc>
                <a:spcPct val="90000"/>
              </a:lnSpc>
              <a:spcBef>
                <a:spcPts val="0"/>
              </a:spcBef>
              <a:spcAft>
                <a:spcPts val="600"/>
              </a:spcAft>
            </a:pPr>
            <a:r>
              <a:rPr lang="en-US" sz="1600" b="1" i="0" u="none" strike="noStrike" cap="none" dirty="0">
                <a:latin typeface="Times New Roman" panose="02020603050405020304" pitchFamily="18" charset="0"/>
                <a:cs typeface="Times New Roman" panose="02020603050405020304" pitchFamily="18" charset="0"/>
                <a:sym typeface="Trebuchet MS"/>
              </a:rPr>
              <a:t>Key Features:</a:t>
            </a:r>
            <a:endParaRPr lang="en-US" sz="1600" dirty="0">
              <a:latin typeface="Times New Roman" panose="02020603050405020304" pitchFamily="18" charset="0"/>
              <a:cs typeface="Times New Roman" panose="02020603050405020304" pitchFamily="18" charset="0"/>
            </a:endParaRPr>
          </a:p>
          <a:p>
            <a:pPr marL="285750" marR="0" lvl="0" indent="-285750" algn="just">
              <a:lnSpc>
                <a:spcPct val="90000"/>
              </a:lnSpc>
              <a:spcBef>
                <a:spcPts val="0"/>
              </a:spcBef>
              <a:spcAft>
                <a:spcPts val="600"/>
              </a:spcAft>
              <a:buFont typeface="Arial" panose="020B0604020202020204" pitchFamily="34" charset="0"/>
              <a:buChar char="•"/>
            </a:pP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Wireless Communication</a:t>
            </a: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Low Power Consumption</a:t>
            </a: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Data Transfer</a:t>
            </a: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Bluetooth Versions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97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8CE20F-8D6E-04B7-BF5B-211805F6135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313;p27">
            <a:extLst>
              <a:ext uri="{FF2B5EF4-FFF2-40B4-BE49-F238E27FC236}">
                <a16:creationId xmlns:a16="http://schemas.microsoft.com/office/drawing/2014/main" id="{0884CAAA-8F78-7444-D43E-EEA7CE13F0CC}"/>
              </a:ext>
            </a:extLst>
          </p:cNvPr>
          <p:cNvSpPr txBox="1">
            <a:spLocks noGrp="1"/>
          </p:cNvSpPr>
          <p:nvPr>
            <p:ph type="title"/>
          </p:nvPr>
        </p:nvSpPr>
        <p:spPr>
          <a:xfrm>
            <a:off x="1113810" y="2960716"/>
            <a:ext cx="4036334" cy="2387600"/>
          </a:xfrm>
          <a:prstGeom prst="rect">
            <a:avLst/>
          </a:prstGeom>
        </p:spPr>
        <p:txBody>
          <a:bodyPr spcFirstLastPara="1" vert="horz" lIns="91440" tIns="45720" rIns="91440" bIns="45720" rtlCol="0" anchor="t" anchorCtr="0">
            <a:normAutofit/>
          </a:bodyPr>
          <a:lstStyle/>
          <a:p>
            <a:pPr marL="0" lvl="0" indent="0">
              <a:spcAft>
                <a:spcPts val="0"/>
              </a:spcAft>
              <a:buSzPts val="2600"/>
            </a:pPr>
            <a:r>
              <a:rPr lang="en-US" sz="5400" kern="1200" dirty="0">
                <a:solidFill>
                  <a:schemeClr val="tx1"/>
                </a:solidFill>
                <a:latin typeface="Times New Roman" panose="02020603050405020304" pitchFamily="18" charset="0"/>
                <a:cs typeface="Times New Roman" panose="02020603050405020304" pitchFamily="18" charset="0"/>
                <a:sym typeface="Trebuchet MS"/>
              </a:rPr>
              <a:t>nRF24L01 RF Module </a:t>
            </a:r>
            <a:endParaRPr lang="en-US" sz="5400" kern="1200" dirty="0">
              <a:solidFill>
                <a:schemeClr val="tx1"/>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oogle Shape;315;p27">
            <a:extLst>
              <a:ext uri="{FF2B5EF4-FFF2-40B4-BE49-F238E27FC236}">
                <a16:creationId xmlns:a16="http://schemas.microsoft.com/office/drawing/2014/main" id="{178C2237-B141-FCB9-5D24-04FC1CCB2761}"/>
              </a:ext>
            </a:extLst>
          </p:cNvPr>
          <p:cNvPicPr preferRelativeResize="0"/>
          <p:nvPr/>
        </p:nvPicPr>
        <p:blipFill rotWithShape="1">
          <a:blip r:embed="rId2"/>
          <a:stretch/>
        </p:blipFill>
        <p:spPr>
          <a:xfrm>
            <a:off x="5922492" y="1468943"/>
            <a:ext cx="5536001" cy="3861360"/>
          </a:xfrm>
          <a:prstGeom prst="rect">
            <a:avLst/>
          </a:prstGeom>
          <a:noFill/>
        </p:spPr>
      </p:pic>
    </p:spTree>
    <p:extLst>
      <p:ext uri="{BB962C8B-B14F-4D97-AF65-F5344CB8AC3E}">
        <p14:creationId xmlns:p14="http://schemas.microsoft.com/office/powerpoint/2010/main" val="359406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D0519-923E-209B-A449-F2250C0172E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E0AC994-21D7-D32E-CF08-5CD52D600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B34F4-59C0-014F-9A41-211EA52DA63A}"/>
              </a:ext>
            </a:extLst>
          </p:cNvPr>
          <p:cNvSpPr>
            <a:spLocks noGrp="1"/>
          </p:cNvSpPr>
          <p:nvPr>
            <p:ph type="title"/>
          </p:nvPr>
        </p:nvSpPr>
        <p:spPr>
          <a:xfrm>
            <a:off x="0" y="497046"/>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5A459716-149D-CD77-A6EF-E224E2D01DE8}"/>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8" name="Google Shape;320;p28">
            <a:extLst>
              <a:ext uri="{FF2B5EF4-FFF2-40B4-BE49-F238E27FC236}">
                <a16:creationId xmlns:a16="http://schemas.microsoft.com/office/drawing/2014/main" id="{F1200384-C714-F7E0-4B57-BDFFBE29BFAD}"/>
              </a:ext>
            </a:extLst>
          </p:cNvPr>
          <p:cNvSpPr txBox="1">
            <a:spLocks/>
          </p:cNvSpPr>
          <p:nvPr/>
        </p:nvSpPr>
        <p:spPr>
          <a:xfrm>
            <a:off x="726366" y="860433"/>
            <a:ext cx="687458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nRF24L01 RF Module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0" name="Google Shape;322;p28">
            <a:extLst>
              <a:ext uri="{FF2B5EF4-FFF2-40B4-BE49-F238E27FC236}">
                <a16:creationId xmlns:a16="http://schemas.microsoft.com/office/drawing/2014/main" id="{A0DA8960-69D7-21FD-2B00-297C73696E0A}"/>
              </a:ext>
            </a:extLst>
          </p:cNvPr>
          <p:cNvSpPr txBox="1"/>
          <p:nvPr/>
        </p:nvSpPr>
        <p:spPr>
          <a:xfrm>
            <a:off x="933937" y="2143125"/>
            <a:ext cx="4766787" cy="4455025"/>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Include Libraries</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SPI.h</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&gt;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&lt;nRF24L01.h&gt;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&lt;RF24.h&gt;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Create an RF24 object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RF24 radio(9, 8); // CE, CSN</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Address through which two modules communicate</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const byte address[6] = "00001";</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setup() {</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radio.begin</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the address</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radio.openWritingPipe</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(address);</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module as transmitter</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radio.stopListening</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loop() {</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Send message to receiver</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const char text[] = "Hello World";</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radio.write</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(&amp;text,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sizeof</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(text));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delay(1000);</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p:txBody>
      </p:sp>
      <p:sp>
        <p:nvSpPr>
          <p:cNvPr id="11" name="Google Shape;323;p28">
            <a:extLst>
              <a:ext uri="{FF2B5EF4-FFF2-40B4-BE49-F238E27FC236}">
                <a16:creationId xmlns:a16="http://schemas.microsoft.com/office/drawing/2014/main" id="{63EA79A4-FE76-6DE2-D9FB-5AEB0D44BB6A}"/>
              </a:ext>
            </a:extLst>
          </p:cNvPr>
          <p:cNvSpPr txBox="1"/>
          <p:nvPr/>
        </p:nvSpPr>
        <p:spPr>
          <a:xfrm>
            <a:off x="6298810" y="2118075"/>
            <a:ext cx="5108330" cy="4708941"/>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Include Libraries</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SPI.h</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&gt;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&lt;nRF24L01.h&gt;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&lt;RF24.h&gt;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Create an RF24 object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RF24 radio(9, 8); // CE, CSN</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Address through which two modules communicate</a:t>
            </a:r>
            <a:r>
              <a:rPr lang="en-US" sz="1000" dirty="0">
                <a:latin typeface="Times New Roman" panose="02020603050405020304" pitchFamily="18" charset="0"/>
                <a:cs typeface="Times New Roman" panose="02020603050405020304" pitchFamily="18" charset="0"/>
                <a:sym typeface="Trebuchet MS"/>
              </a:rPr>
              <a:t> </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const byte address[6] = "00001";</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setup()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while (!Serial);</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Serial.begin</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(9600);</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radio.begin</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the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addressradio.openReadingPipe</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(0, address);</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module as receiver</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radio.startListening</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loop()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Read the data if available in buffer</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if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radio.available</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char text[32] = {0};</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radio.read</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(&amp;text,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sizeof</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(text));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Serial.println</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(text);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12" name="Google Shape;324;p28">
            <a:extLst>
              <a:ext uri="{FF2B5EF4-FFF2-40B4-BE49-F238E27FC236}">
                <a16:creationId xmlns:a16="http://schemas.microsoft.com/office/drawing/2014/main" id="{B45FF0FD-511E-4A81-D2B8-AA626CFC74EB}"/>
              </a:ext>
            </a:extLst>
          </p:cNvPr>
          <p:cNvSpPr txBox="1"/>
          <p:nvPr/>
        </p:nvSpPr>
        <p:spPr>
          <a:xfrm>
            <a:off x="933937" y="1741600"/>
            <a:ext cx="244934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70C0"/>
                </a:solidFill>
                <a:latin typeface="Trebuchet MS"/>
                <a:ea typeface="Trebuchet MS"/>
                <a:cs typeface="Trebuchet MS"/>
                <a:sym typeface="Trebuchet MS"/>
              </a:rPr>
              <a:t>Transmitter Code:</a:t>
            </a:r>
            <a:endParaRPr sz="1400" dirty="0"/>
          </a:p>
        </p:txBody>
      </p:sp>
      <p:sp>
        <p:nvSpPr>
          <p:cNvPr id="13" name="Google Shape;325;p28">
            <a:extLst>
              <a:ext uri="{FF2B5EF4-FFF2-40B4-BE49-F238E27FC236}">
                <a16:creationId xmlns:a16="http://schemas.microsoft.com/office/drawing/2014/main" id="{BFCB034C-B89F-567E-F79C-51DA56FBDA3F}"/>
              </a:ext>
            </a:extLst>
          </p:cNvPr>
          <p:cNvSpPr txBox="1"/>
          <p:nvPr/>
        </p:nvSpPr>
        <p:spPr>
          <a:xfrm>
            <a:off x="6298810" y="1714341"/>
            <a:ext cx="207938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70C0"/>
                </a:solidFill>
                <a:latin typeface="Trebuchet MS"/>
                <a:ea typeface="Trebuchet MS"/>
                <a:cs typeface="Trebuchet MS"/>
                <a:sym typeface="Trebuchet MS"/>
              </a:rPr>
              <a:t>Receiver Code:</a:t>
            </a:r>
            <a:endParaRPr sz="1400" dirty="0"/>
          </a:p>
        </p:txBody>
      </p:sp>
    </p:spTree>
    <p:extLst>
      <p:ext uri="{BB962C8B-B14F-4D97-AF65-F5344CB8AC3E}">
        <p14:creationId xmlns:p14="http://schemas.microsoft.com/office/powerpoint/2010/main" val="199034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2A3323-A8DE-6640-214F-0D3E0F98E0F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5604BC76-E034-240A-0FB7-7A0FF714B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9A392-1886-E1D0-47BA-10A010EFE887}"/>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E01DD978-31C7-5485-CD3E-1C9839899BBE}"/>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3" name="Google Shape;291;p24">
            <a:extLst>
              <a:ext uri="{FF2B5EF4-FFF2-40B4-BE49-F238E27FC236}">
                <a16:creationId xmlns:a16="http://schemas.microsoft.com/office/drawing/2014/main" id="{6148857B-D3CB-3FF1-45D0-9CC99C061FEB}"/>
              </a:ext>
            </a:extLst>
          </p:cNvPr>
          <p:cNvSpPr txBox="1">
            <a:spLocks/>
          </p:cNvSpPr>
          <p:nvPr/>
        </p:nvSpPr>
        <p:spPr>
          <a:xfrm>
            <a:off x="2399090" y="565899"/>
            <a:ext cx="7393819"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buSzPts val="2600"/>
            </a:pPr>
            <a:r>
              <a:rPr lang="en-US" sz="3600" dirty="0">
                <a:solidFill>
                  <a:schemeClr val="bg1"/>
                </a:solidFill>
                <a:latin typeface="Times New Roman" panose="02020603050405020304" pitchFamily="18" charset="0"/>
                <a:cs typeface="Times New Roman" panose="02020603050405020304" pitchFamily="18" charset="0"/>
                <a:sym typeface="Trebuchet MS"/>
              </a:rPr>
              <a:t>nRF24L01 RF Module Applications </a:t>
            </a:r>
            <a:endParaRPr lang="en-US"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18" name="Google Shape;293;p24">
            <a:extLst>
              <a:ext uri="{FF2B5EF4-FFF2-40B4-BE49-F238E27FC236}">
                <a16:creationId xmlns:a16="http://schemas.microsoft.com/office/drawing/2014/main" id="{876FF8BB-848B-62E0-B521-3C72F3441736}"/>
              </a:ext>
            </a:extLst>
          </p:cNvPr>
          <p:cNvGraphicFramePr/>
          <p:nvPr>
            <p:extLst>
              <p:ext uri="{D42A27DB-BD31-4B8C-83A1-F6EECF244321}">
                <p14:modId xmlns:p14="http://schemas.microsoft.com/office/powerpoint/2010/main" val="2920800562"/>
              </p:ext>
            </p:extLst>
          </p:nvPr>
        </p:nvGraphicFramePr>
        <p:xfrm>
          <a:off x="726365" y="1571865"/>
          <a:ext cx="8211895" cy="511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49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C7D99E-774A-FE7B-2B3C-E21878FD1207}"/>
              </a:ext>
            </a:extLst>
          </p:cNvPr>
          <p:cNvSpPr txBox="1"/>
          <p:nvPr/>
        </p:nvSpPr>
        <p:spPr>
          <a:xfrm>
            <a:off x="987689" y="3071183"/>
            <a:ext cx="9910296" cy="25900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000" kern="1200" dirty="0">
                <a:solidFill>
                  <a:schemeClr val="tx1"/>
                </a:solidFill>
                <a:latin typeface="Times New Roman" panose="02020603050405020304" pitchFamily="18" charset="0"/>
                <a:ea typeface="+mj-ea"/>
                <a:cs typeface="Times New Roman" panose="02020603050405020304" pitchFamily="18" charset="0"/>
              </a:rPr>
              <a:t>        THANK YOU</a:t>
            </a: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182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77B3-4AAF-1AC0-285B-0B728DB2F8C6}"/>
              </a:ext>
            </a:extLst>
          </p:cNvPr>
          <p:cNvSpPr>
            <a:spLocks noGrp="1"/>
          </p:cNvSpPr>
          <p:nvPr>
            <p:ph type="title"/>
          </p:nvPr>
        </p:nvSpPr>
        <p:spPr>
          <a:xfrm>
            <a:off x="589560" y="856180"/>
            <a:ext cx="4560584" cy="1128068"/>
          </a:xfrm>
        </p:spPr>
        <p:txBody>
          <a:bodyPr anchor="ctr">
            <a:normAutofit/>
          </a:bodyPr>
          <a:lstStyle/>
          <a:p>
            <a:r>
              <a:rPr lang="en-US" sz="3700" dirty="0">
                <a:latin typeface="Times New Roman" panose="02020603050405020304" pitchFamily="18" charset="0"/>
                <a:ea typeface="Trebuchet MS"/>
                <a:cs typeface="Times New Roman" panose="02020603050405020304" pitchFamily="18" charset="0"/>
                <a:sym typeface="Trebuchet MS"/>
              </a:rPr>
              <a:t>HC-05 Bluetooth Module</a:t>
            </a:r>
            <a:endParaRPr lang="en-US" sz="3700"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4345108-438C-7CF5-57AE-33FA81BE937C}"/>
              </a:ext>
            </a:extLst>
          </p:cNvPr>
          <p:cNvSpPr>
            <a:spLocks noGrp="1"/>
          </p:cNvSpPr>
          <p:nvPr>
            <p:ph idx="1"/>
          </p:nvPr>
        </p:nvSpPr>
        <p:spPr>
          <a:xfrm>
            <a:off x="590719" y="2330505"/>
            <a:ext cx="4559425" cy="3979585"/>
          </a:xfrm>
        </p:spPr>
        <p:txBody>
          <a:bodyPr anchor="ctr">
            <a:normAutofit/>
          </a:bodyPr>
          <a:lstStyle/>
          <a:p>
            <a:pPr marL="0" indent="0">
              <a:buNone/>
            </a:pPr>
            <a:r>
              <a:rPr lang="en-US" sz="2000" dirty="0">
                <a:latin typeface="Times New Roman" panose="02020603050405020304" pitchFamily="18" charset="0"/>
                <a:ea typeface="Trebuchet MS"/>
                <a:cs typeface="Times New Roman" panose="02020603050405020304" pitchFamily="18" charset="0"/>
                <a:sym typeface="Trebuchet MS"/>
              </a:rPr>
              <a:t>✔ Supports </a:t>
            </a:r>
            <a:r>
              <a:rPr lang="en-US" sz="2000" b="1" dirty="0">
                <a:latin typeface="Times New Roman" panose="02020603050405020304" pitchFamily="18" charset="0"/>
                <a:ea typeface="Trebuchet MS"/>
                <a:cs typeface="Times New Roman" panose="02020603050405020304" pitchFamily="18" charset="0"/>
                <a:sym typeface="Trebuchet MS"/>
              </a:rPr>
              <a:t>Master &amp; Slave</a:t>
            </a:r>
            <a:r>
              <a:rPr lang="en-US" sz="2000" dirty="0">
                <a:latin typeface="Times New Roman" panose="02020603050405020304" pitchFamily="18" charset="0"/>
                <a:ea typeface="Trebuchet MS"/>
                <a:cs typeface="Times New Roman" panose="02020603050405020304" pitchFamily="18" charset="0"/>
                <a:sym typeface="Trebuchet MS"/>
              </a:rPr>
              <a:t> modes</a:t>
            </a:r>
            <a:br>
              <a:rPr lang="en-US" sz="2000" dirty="0">
                <a:latin typeface="Times New Roman" panose="02020603050405020304" pitchFamily="18" charset="0"/>
                <a:ea typeface="Trebuchet MS"/>
                <a:cs typeface="Times New Roman" panose="02020603050405020304" pitchFamily="18" charset="0"/>
                <a:sym typeface="Trebuchet MS"/>
              </a:rPr>
            </a:br>
            <a:r>
              <a:rPr lang="en-US" sz="2000" dirty="0">
                <a:latin typeface="Times New Roman" panose="02020603050405020304" pitchFamily="18" charset="0"/>
                <a:ea typeface="Trebuchet MS"/>
                <a:cs typeface="Times New Roman" panose="02020603050405020304" pitchFamily="18" charset="0"/>
                <a:sym typeface="Trebuchet MS"/>
              </a:rPr>
              <a:t>✔ </a:t>
            </a:r>
            <a:r>
              <a:rPr lang="en-US" sz="2000" b="1" dirty="0">
                <a:latin typeface="Times New Roman" panose="02020603050405020304" pitchFamily="18" charset="0"/>
                <a:ea typeface="Trebuchet MS"/>
                <a:cs typeface="Times New Roman" panose="02020603050405020304" pitchFamily="18" charset="0"/>
                <a:sym typeface="Trebuchet MS"/>
              </a:rPr>
              <a:t>UART (Serial Communication)</a:t>
            </a:r>
            <a:r>
              <a:rPr lang="en-US" sz="2000" dirty="0">
                <a:latin typeface="Times New Roman" panose="02020603050405020304" pitchFamily="18" charset="0"/>
                <a:ea typeface="Trebuchet MS"/>
                <a:cs typeface="Times New Roman" panose="02020603050405020304" pitchFamily="18" charset="0"/>
                <a:sym typeface="Trebuchet MS"/>
              </a:rPr>
              <a:t> → Default Baud Rate: </a:t>
            </a:r>
            <a:r>
              <a:rPr lang="en-US" sz="2000" b="1" dirty="0">
                <a:latin typeface="Times New Roman" panose="02020603050405020304" pitchFamily="18" charset="0"/>
                <a:ea typeface="Trebuchet MS"/>
                <a:cs typeface="Times New Roman" panose="02020603050405020304" pitchFamily="18" charset="0"/>
                <a:sym typeface="Trebuchet MS"/>
              </a:rPr>
              <a:t>9600</a:t>
            </a:r>
            <a:br>
              <a:rPr lang="en-US" sz="2000" dirty="0">
                <a:latin typeface="Times New Roman" panose="02020603050405020304" pitchFamily="18" charset="0"/>
                <a:ea typeface="Trebuchet MS"/>
                <a:cs typeface="Times New Roman" panose="02020603050405020304" pitchFamily="18" charset="0"/>
                <a:sym typeface="Trebuchet MS"/>
              </a:rPr>
            </a:br>
            <a:r>
              <a:rPr lang="en-US" sz="2000" dirty="0">
                <a:latin typeface="Times New Roman" panose="02020603050405020304" pitchFamily="18" charset="0"/>
                <a:ea typeface="Trebuchet MS"/>
                <a:cs typeface="Times New Roman" panose="02020603050405020304" pitchFamily="18" charset="0"/>
                <a:sym typeface="Trebuchet MS"/>
              </a:rPr>
              <a:t>✔ </a:t>
            </a:r>
            <a:r>
              <a:rPr lang="en-US" sz="2000" b="1" dirty="0">
                <a:latin typeface="Times New Roman" panose="02020603050405020304" pitchFamily="18" charset="0"/>
                <a:ea typeface="Trebuchet MS"/>
                <a:cs typeface="Times New Roman" panose="02020603050405020304" pitchFamily="18" charset="0"/>
                <a:sym typeface="Trebuchet MS"/>
              </a:rPr>
              <a:t>Range:</a:t>
            </a:r>
            <a:r>
              <a:rPr lang="en-US" sz="2000" dirty="0">
                <a:latin typeface="Times New Roman" panose="02020603050405020304" pitchFamily="18" charset="0"/>
                <a:ea typeface="Trebuchet MS"/>
                <a:cs typeface="Times New Roman" panose="02020603050405020304" pitchFamily="18" charset="0"/>
                <a:sym typeface="Trebuchet MS"/>
              </a:rPr>
              <a:t> ~10 meters</a:t>
            </a:r>
            <a:br>
              <a:rPr lang="en-US" sz="2000" dirty="0">
                <a:latin typeface="Times New Roman" panose="02020603050405020304" pitchFamily="18" charset="0"/>
                <a:ea typeface="Trebuchet MS"/>
                <a:cs typeface="Times New Roman" panose="02020603050405020304" pitchFamily="18" charset="0"/>
                <a:sym typeface="Trebuchet MS"/>
              </a:rPr>
            </a:br>
            <a:r>
              <a:rPr lang="en-US" sz="2000" dirty="0">
                <a:latin typeface="Times New Roman" panose="02020603050405020304" pitchFamily="18" charset="0"/>
                <a:ea typeface="Trebuchet MS"/>
                <a:cs typeface="Times New Roman" panose="02020603050405020304" pitchFamily="18" charset="0"/>
                <a:sym typeface="Trebuchet MS"/>
              </a:rPr>
              <a:t>✔ </a:t>
            </a:r>
            <a:r>
              <a:rPr lang="en-US" sz="2000" b="1" dirty="0">
                <a:latin typeface="Times New Roman" panose="02020603050405020304" pitchFamily="18" charset="0"/>
                <a:ea typeface="Trebuchet MS"/>
                <a:cs typeface="Times New Roman" panose="02020603050405020304" pitchFamily="18" charset="0"/>
                <a:sym typeface="Trebuchet MS"/>
              </a:rPr>
              <a:t>Power:</a:t>
            </a:r>
            <a:r>
              <a:rPr lang="en-US" sz="2000" dirty="0">
                <a:latin typeface="Times New Roman" panose="02020603050405020304" pitchFamily="18" charset="0"/>
                <a:ea typeface="Trebuchet MS"/>
                <a:cs typeface="Times New Roman" panose="02020603050405020304" pitchFamily="18" charset="0"/>
                <a:sym typeface="Trebuchet MS"/>
              </a:rPr>
              <a:t> 3.3V (Tolerates 5V on RX)</a:t>
            </a:r>
            <a:endParaRPr lang="en-US" sz="2000" dirty="0">
              <a:latin typeface="Times New Roman" panose="02020603050405020304" pitchFamily="18" charset="0"/>
              <a:cs typeface="Times New Roman" panose="02020603050405020304" pitchFamily="18" charset="0"/>
              <a:sym typeface="Trebuchet MS"/>
            </a:endParaRPr>
          </a:p>
          <a:p>
            <a:pPr marL="0" indent="0">
              <a:buNone/>
            </a:pPr>
            <a:r>
              <a:rPr lang="en-US" sz="2000" dirty="0">
                <a:latin typeface="Times New Roman" panose="02020603050405020304" pitchFamily="18" charset="0"/>
                <a:cs typeface="Times New Roman" panose="02020603050405020304" pitchFamily="18" charset="0"/>
                <a:sym typeface="Trebuchet MS"/>
              </a:rPr>
              <a:t>                                                                                           				</a:t>
            </a:r>
          </a:p>
          <a:p>
            <a:pPr lvl="0">
              <a:spcBef>
                <a:spcPts val="0"/>
              </a:spcBef>
              <a:buClr>
                <a:srgbClr val="000000"/>
              </a:buClr>
              <a:buSzPts val="1400"/>
              <a:buFont typeface="Wingdings" pitchFamily="2" charset="2"/>
              <a:buChar char="Ø"/>
            </a:pPr>
            <a:r>
              <a:rPr lang="en-US" sz="2000" dirty="0">
                <a:latin typeface="Times New Roman" panose="02020603050405020304" pitchFamily="18" charset="0"/>
                <a:ea typeface="Trebuchet MS"/>
                <a:cs typeface="Times New Roman" panose="02020603050405020304" pitchFamily="18" charset="0"/>
                <a:sym typeface="Trebuchet MS"/>
              </a:rPr>
              <a:t>Easy-to-use wireless module</a:t>
            </a:r>
            <a:endParaRPr lang="en-US" sz="2000" dirty="0">
              <a:latin typeface="Times New Roman" panose="02020603050405020304" pitchFamily="18" charset="0"/>
              <a:cs typeface="Times New Roman" panose="02020603050405020304" pitchFamily="18" charset="0"/>
            </a:endParaRPr>
          </a:p>
          <a:p>
            <a:pPr lvl="0">
              <a:spcBef>
                <a:spcPts val="0"/>
              </a:spcBef>
              <a:buClr>
                <a:srgbClr val="000000"/>
              </a:buClr>
              <a:buSzPts val="1400"/>
              <a:buFont typeface="Wingdings" pitchFamily="2" charset="2"/>
              <a:buChar char="Ø"/>
            </a:pPr>
            <a:r>
              <a:rPr lang="en-US" sz="2000" dirty="0">
                <a:latin typeface="Times New Roman" panose="02020603050405020304" pitchFamily="18" charset="0"/>
                <a:ea typeface="Trebuchet MS"/>
                <a:cs typeface="Times New Roman" panose="02020603050405020304" pitchFamily="18" charset="0"/>
                <a:sym typeface="Trebuchet MS"/>
              </a:rPr>
              <a:t>Compatible with Arduino, Raspberry Pi, Microcontrollers</a:t>
            </a:r>
            <a:endParaRPr lang="en-US" sz="2000" dirty="0">
              <a:latin typeface="Times New Roman" panose="02020603050405020304" pitchFamily="18" charset="0"/>
              <a:cs typeface="Times New Roman" panose="02020603050405020304" pitchFamily="18" charset="0"/>
            </a:endParaRPr>
          </a:p>
          <a:p>
            <a:pPr lvl="0">
              <a:spcBef>
                <a:spcPts val="0"/>
              </a:spcBef>
              <a:buClr>
                <a:srgbClr val="000000"/>
              </a:buClr>
              <a:buSzPts val="1400"/>
              <a:buFont typeface="Wingdings" pitchFamily="2" charset="2"/>
              <a:buChar char="Ø"/>
            </a:pPr>
            <a:r>
              <a:rPr lang="en-US" sz="2000" dirty="0">
                <a:latin typeface="Times New Roman" panose="02020603050405020304" pitchFamily="18" charset="0"/>
                <a:ea typeface="Trebuchet MS"/>
                <a:cs typeface="Times New Roman" panose="02020603050405020304" pitchFamily="18" charset="0"/>
                <a:sym typeface="Trebuchet MS"/>
              </a:rPr>
              <a:t>Ideal for IoT &amp; Embedded Projects</a:t>
            </a:r>
            <a:endParaRPr lang="en-US" sz="2000" dirty="0">
              <a:latin typeface="Times New Roman" panose="02020603050405020304" pitchFamily="18" charset="0"/>
              <a:cs typeface="Times New Roman" panose="02020603050405020304" pitchFamily="18" charset="0"/>
            </a:endParaRPr>
          </a:p>
          <a:p>
            <a:pPr marL="0" indent="0">
              <a:buNone/>
            </a:pPr>
            <a:endParaRPr lang="en-BD"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97;p4" descr="HC-05 Bluetooth Module Breakout Price ...">
            <a:extLst>
              <a:ext uri="{FF2B5EF4-FFF2-40B4-BE49-F238E27FC236}">
                <a16:creationId xmlns:a16="http://schemas.microsoft.com/office/drawing/2014/main" id="{0326D8DB-9CAD-09DF-9C4B-D4CA31791116}"/>
              </a:ext>
            </a:extLst>
          </p:cNvPr>
          <p:cNvPicPr preferRelativeResize="0"/>
          <p:nvPr/>
        </p:nvPicPr>
        <p:blipFill rotWithShape="1">
          <a:blip r:embed="rId2"/>
          <a:srcRect b="3062"/>
          <a:stretch>
            <a:fillRect/>
          </a:stretch>
        </p:blipFill>
        <p:spPr>
          <a:xfrm>
            <a:off x="5977788" y="799352"/>
            <a:ext cx="5425410" cy="5259296"/>
          </a:xfrm>
          <a:prstGeom prst="rect">
            <a:avLst/>
          </a:prstGeom>
          <a:noFill/>
        </p:spPr>
      </p:pic>
    </p:spTree>
    <p:extLst>
      <p:ext uri="{BB962C8B-B14F-4D97-AF65-F5344CB8AC3E}">
        <p14:creationId xmlns:p14="http://schemas.microsoft.com/office/powerpoint/2010/main" val="48567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7EDA-F6D9-3294-271C-4E7CB85A2119}"/>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sym typeface="Trebuchet MS"/>
              </a:rPr>
              <a:t>HC-05</a:t>
            </a:r>
            <a:r>
              <a:rPr lang="en-US" sz="4800" b="1" kern="1200">
                <a:solidFill>
                  <a:schemeClr val="tx1"/>
                </a:solidFill>
                <a:latin typeface="+mj-lt"/>
                <a:ea typeface="+mj-ea"/>
                <a:cs typeface="+mj-cs"/>
                <a:sym typeface="Trebuchet MS"/>
              </a:rPr>
              <a:t> </a:t>
            </a:r>
            <a:r>
              <a:rPr lang="en-US" sz="4800" kern="1200">
                <a:solidFill>
                  <a:schemeClr val="tx1"/>
                </a:solidFill>
                <a:latin typeface="+mj-lt"/>
                <a:ea typeface="+mj-ea"/>
                <a:cs typeface="+mj-cs"/>
                <a:sym typeface="Trebuchet MS"/>
              </a:rPr>
              <a:t>Working Principle</a:t>
            </a:r>
            <a:endParaRPr lang="en-US" sz="4800" kern="1200">
              <a:solidFill>
                <a:schemeClr val="tx1"/>
              </a:solidFill>
              <a:latin typeface="+mj-lt"/>
              <a:ea typeface="+mj-ea"/>
              <a:cs typeface="+mj-cs"/>
            </a:endParaRPr>
          </a:p>
        </p:txBody>
      </p:sp>
      <p:cxnSp>
        <p:nvCxnSpPr>
          <p:cNvPr id="40" name="Straight Connector 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7" name="TextBox 6">
            <a:extLst>
              <a:ext uri="{FF2B5EF4-FFF2-40B4-BE49-F238E27FC236}">
                <a16:creationId xmlns:a16="http://schemas.microsoft.com/office/drawing/2014/main" id="{A3B4814A-CFF1-FAC2-3257-39098280FA63}"/>
              </a:ext>
            </a:extLst>
          </p:cNvPr>
          <p:cNvGraphicFramePr/>
          <p:nvPr>
            <p:extLst>
              <p:ext uri="{D42A27DB-BD31-4B8C-83A1-F6EECF244321}">
                <p14:modId xmlns:p14="http://schemas.microsoft.com/office/powerpoint/2010/main" val="420271758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689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52" name="Straight Connector 5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Rectangle 5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2E8B-2D41-4280-9779-C33EB043F077}"/>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4000">
                <a:sym typeface="Trebuchet MS"/>
              </a:rPr>
              <a:t>    HC-05 Bluetooth Module Pin Configuration </a:t>
            </a:r>
            <a:endParaRPr lang="en-US" sz="4000"/>
          </a:p>
        </p:txBody>
      </p:sp>
      <p:pic>
        <p:nvPicPr>
          <p:cNvPr id="6" name="Google Shape;112;p5">
            <a:extLst>
              <a:ext uri="{FF2B5EF4-FFF2-40B4-BE49-F238E27FC236}">
                <a16:creationId xmlns:a16="http://schemas.microsoft.com/office/drawing/2014/main" id="{8D260CD5-85A1-500E-E99F-3F82FD69AA82}"/>
              </a:ext>
            </a:extLst>
          </p:cNvPr>
          <p:cNvPicPr preferRelativeResize="0"/>
          <p:nvPr/>
        </p:nvPicPr>
        <p:blipFill rotWithShape="1">
          <a:blip r:embed="rId2"/>
          <a:srcRect l="2634" t="4027" b="3100"/>
          <a:stretch/>
        </p:blipFill>
        <p:spPr>
          <a:xfrm>
            <a:off x="897717" y="1116276"/>
            <a:ext cx="5069590" cy="2109081"/>
          </a:xfrm>
          <a:prstGeom prst="rect">
            <a:avLst/>
          </a:prstGeom>
          <a:noFill/>
        </p:spPr>
      </p:pic>
      <p:pic>
        <p:nvPicPr>
          <p:cNvPr id="7" name="Google Shape;113;p5">
            <a:extLst>
              <a:ext uri="{FF2B5EF4-FFF2-40B4-BE49-F238E27FC236}">
                <a16:creationId xmlns:a16="http://schemas.microsoft.com/office/drawing/2014/main" id="{36C7C1A3-25E9-C32B-9F25-D23BF538E7C8}"/>
              </a:ext>
            </a:extLst>
          </p:cNvPr>
          <p:cNvPicPr preferRelativeResize="0"/>
          <p:nvPr/>
        </p:nvPicPr>
        <p:blipFill rotWithShape="1">
          <a:blip r:embed="rId3"/>
          <a:stretch/>
        </p:blipFill>
        <p:spPr>
          <a:xfrm>
            <a:off x="7676009" y="671201"/>
            <a:ext cx="2170772" cy="2999232"/>
          </a:xfrm>
          <a:prstGeom prst="rect">
            <a:avLst/>
          </a:prstGeom>
          <a:noFill/>
        </p:spPr>
      </p:pic>
    </p:spTree>
    <p:extLst>
      <p:ext uri="{BB962C8B-B14F-4D97-AF65-F5344CB8AC3E}">
        <p14:creationId xmlns:p14="http://schemas.microsoft.com/office/powerpoint/2010/main" val="425071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18CFB-8C71-47E1-E554-870E7051277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200" dirty="0">
                <a:latin typeface="Times New Roman" panose="02020603050405020304" pitchFamily="18" charset="0"/>
                <a:cs typeface="Times New Roman" panose="02020603050405020304" pitchFamily="18" charset="0"/>
                <a:sym typeface="Trebuchet MS"/>
              </a:rPr>
              <a:t>HC-05 Interfacing with Arduino Circuit Diagram</a:t>
            </a:r>
            <a:endParaRPr lang="en-US"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20;p6">
            <a:extLst>
              <a:ext uri="{FF2B5EF4-FFF2-40B4-BE49-F238E27FC236}">
                <a16:creationId xmlns:a16="http://schemas.microsoft.com/office/drawing/2014/main" id="{3BBAB288-D580-8117-E55D-602EF17CC0C8}"/>
              </a:ext>
            </a:extLst>
          </p:cNvPr>
          <p:cNvPicPr preferRelativeResize="0">
            <a:picLocks noGrp="1"/>
          </p:cNvPicPr>
          <p:nvPr>
            <p:ph idx="1"/>
          </p:nvPr>
        </p:nvPicPr>
        <p:blipFill rotWithShape="1">
          <a:blip r:embed="rId2"/>
          <a:srcRect l="3289" r="2" b="2"/>
          <a:stretch>
            <a:fillRect/>
          </a:stretch>
        </p:blipFill>
        <p:spPr>
          <a:xfrm>
            <a:off x="545238" y="858525"/>
            <a:ext cx="7608304" cy="5211906"/>
          </a:xfrm>
          <a:prstGeom prst="rect">
            <a:avLst/>
          </a:prstGeom>
          <a:noFill/>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3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7952EF-9EC0-6EDE-1E72-2D388EDEF88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7D488B5-914E-C919-480D-380886145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F1CA882-72A0-9D52-4670-FF50C9883F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3B54E061-FD0E-9425-4C6D-BDDD32B52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0BE360-BEAD-5579-2383-8202AB74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81CB3C-CCE8-73EA-9F03-BF5A5B664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B956F66-2F30-BBD8-AF0A-224082E95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88920-F773-D8C1-EC0D-0D548B1951B4}"/>
              </a:ext>
            </a:extLst>
          </p:cNvPr>
          <p:cNvSpPr>
            <a:spLocks noGrp="1"/>
          </p:cNvSpPr>
          <p:nvPr>
            <p:ph type="title"/>
          </p:nvPr>
        </p:nvSpPr>
        <p:spPr>
          <a:xfrm>
            <a:off x="1043631" y="809898"/>
            <a:ext cx="9942716" cy="1554480"/>
          </a:xfrm>
        </p:spPr>
        <p:txBody>
          <a:bodyPr vert="horz" lIns="91440" tIns="45720" rIns="91440" bIns="45720" rtlCol="0" anchor="ctr">
            <a:normAutofit fontScale="90000"/>
          </a:bodyPr>
          <a:lstStyle/>
          <a:p>
            <a:br>
              <a:rPr lang="en-US" sz="4800" dirty="0">
                <a:latin typeface="Times New Roman" panose="02020603050405020304" pitchFamily="18" charset="0"/>
                <a:cs typeface="Times New Roman" panose="02020603050405020304" pitchFamily="18" charset="0"/>
                <a:sym typeface="Trebuchet MS"/>
              </a:rPr>
            </a:br>
            <a:r>
              <a:rPr lang="en-US" sz="4800" dirty="0">
                <a:latin typeface="Times New Roman" panose="02020603050405020304" pitchFamily="18" charset="0"/>
                <a:cs typeface="Times New Roman" panose="02020603050405020304" pitchFamily="18" charset="0"/>
                <a:sym typeface="Trebuchet MS"/>
              </a:rPr>
              <a:t>HC-05 Interfacing with Arduino Microcontroller Code</a:t>
            </a:r>
            <a:br>
              <a:rPr lang="en-US" sz="4800" dirty="0">
                <a:latin typeface="Times New Roman" panose="02020603050405020304" pitchFamily="18" charset="0"/>
                <a:cs typeface="Times New Roman" panose="02020603050405020304" pitchFamily="18" charset="0"/>
                <a:sym typeface="Trebuchet MS"/>
              </a:rPr>
            </a:br>
            <a:endParaRPr lang="en-US" sz="4800" kern="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F7D3C7-0B23-23F6-7A60-288A40671065}"/>
              </a:ext>
            </a:extLst>
          </p:cNvPr>
          <p:cNvSpPr txBox="1"/>
          <p:nvPr/>
        </p:nvSpPr>
        <p:spPr>
          <a:xfrm>
            <a:off x="481433" y="2967021"/>
            <a:ext cx="5692202" cy="3124658"/>
          </a:xfrm>
          <a:prstGeom prst="rect">
            <a:avLst/>
          </a:prstGeom>
        </p:spPr>
        <p:txBody>
          <a:bodyPr vert="horz" lIns="91440" tIns="45720" rIns="91440" bIns="45720" rtlCol="0" anchor="ctr">
            <a:normAutofit fontScale="92500" lnSpcReduction="10000"/>
          </a:bodyPr>
          <a:lstStyle/>
          <a:p>
            <a:pPr marL="12700" lvl="0">
              <a:spcBef>
                <a:spcPts val="0"/>
              </a:spcBef>
            </a:pPr>
            <a:r>
              <a:rPr lang="en-US" sz="1400" dirty="0">
                <a:latin typeface="Times New Roman" panose="02020603050405020304" pitchFamily="18" charset="0"/>
                <a:cs typeface="Times New Roman" panose="02020603050405020304" pitchFamily="18" charset="0"/>
                <a:sym typeface="Trebuchet MS"/>
              </a:rPr>
              <a:t>#include &lt;</a:t>
            </a:r>
            <a:r>
              <a:rPr lang="en-US" sz="1400" dirty="0" err="1">
                <a:latin typeface="Times New Roman" panose="02020603050405020304" pitchFamily="18" charset="0"/>
                <a:cs typeface="Times New Roman" panose="02020603050405020304" pitchFamily="18" charset="0"/>
                <a:sym typeface="Trebuchet MS"/>
              </a:rPr>
              <a:t>SoftwareSerial.h</a:t>
            </a:r>
            <a:r>
              <a:rPr lang="en-US" sz="1400" dirty="0">
                <a:latin typeface="Times New Roman" panose="02020603050405020304" pitchFamily="18" charset="0"/>
                <a:cs typeface="Times New Roman" panose="02020603050405020304" pitchFamily="18" charset="0"/>
                <a:sym typeface="Trebuchet MS"/>
              </a:rPr>
              <a:t>&gt;</a:t>
            </a:r>
            <a:endParaRPr lang="en-US" sz="1400" dirty="0">
              <a:latin typeface="Times New Roman" panose="02020603050405020304" pitchFamily="18" charset="0"/>
              <a:cs typeface="Times New Roman" panose="02020603050405020304" pitchFamily="18" charset="0"/>
            </a:endParaRPr>
          </a:p>
          <a:p>
            <a:pPr marL="12700" lvl="0">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Create software serial object to communicate with HC-05</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err="1">
                <a:latin typeface="Times New Roman" panose="02020603050405020304" pitchFamily="18" charset="0"/>
                <a:cs typeface="Times New Roman" panose="02020603050405020304" pitchFamily="18" charset="0"/>
                <a:sym typeface="Trebuchet MS"/>
              </a:rPr>
              <a:t>SoftwareSerial</a:t>
            </a: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mySerial</a:t>
            </a:r>
            <a:r>
              <a:rPr lang="en-US" sz="1400" dirty="0">
                <a:latin typeface="Times New Roman" panose="02020603050405020304" pitchFamily="18" charset="0"/>
                <a:cs typeface="Times New Roman" panose="02020603050405020304" pitchFamily="18" charset="0"/>
                <a:sym typeface="Trebuchet MS"/>
              </a:rPr>
              <a:t>(10, 11); // HC-05 Tx -&gt; Arduino 10, HC-05 Rx -&gt; Arduino 11</a:t>
            </a:r>
            <a:endParaRPr lang="en-US" sz="1400" dirty="0">
              <a:latin typeface="Times New Roman" panose="02020603050405020304" pitchFamily="18" charset="0"/>
              <a:cs typeface="Times New Roman" panose="02020603050405020304" pitchFamily="18" charset="0"/>
            </a:endParaRPr>
          </a:p>
          <a:p>
            <a:pPr marL="12700" lvl="0">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void setup() {</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 Begin serial communication with Arduino IDE (Serial Monitor) </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Serial.begin</a:t>
            </a:r>
            <a:r>
              <a:rPr lang="en-US" sz="1400" dirty="0">
                <a:latin typeface="Times New Roman" panose="02020603050405020304" pitchFamily="18" charset="0"/>
                <a:cs typeface="Times New Roman" panose="02020603050405020304" pitchFamily="18" charset="0"/>
                <a:sym typeface="Trebuchet MS"/>
              </a:rPr>
              <a:t>(9600);</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 Begin serial communication with HC-05 </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mySerial.begin</a:t>
            </a:r>
            <a:r>
              <a:rPr lang="en-US" sz="1400" dirty="0">
                <a:latin typeface="Times New Roman" panose="02020603050405020304" pitchFamily="18" charset="0"/>
                <a:cs typeface="Times New Roman" panose="02020603050405020304" pitchFamily="18" charset="0"/>
                <a:sym typeface="Trebuchet MS"/>
              </a:rPr>
              <a:t>(9600);</a:t>
            </a:r>
            <a:endParaRPr lang="en-US" sz="1400" dirty="0">
              <a:latin typeface="Times New Roman" panose="02020603050405020304" pitchFamily="18" charset="0"/>
              <a:cs typeface="Times New Roman" panose="02020603050405020304" pitchFamily="18" charset="0"/>
            </a:endParaRPr>
          </a:p>
          <a:p>
            <a:pPr marL="12700" lvl="0">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Serial.println</a:t>
            </a:r>
            <a:r>
              <a:rPr lang="en-US" sz="1400" dirty="0">
                <a:latin typeface="Times New Roman" panose="02020603050405020304" pitchFamily="18" charset="0"/>
                <a:cs typeface="Times New Roman" panose="02020603050405020304" pitchFamily="18" charset="0"/>
                <a:sym typeface="Trebuchet MS"/>
              </a:rPr>
              <a:t>("Initializing...");</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Serial.println</a:t>
            </a:r>
            <a:r>
              <a:rPr lang="en-US" sz="1400" dirty="0">
                <a:latin typeface="Times New Roman" panose="02020603050405020304" pitchFamily="18" charset="0"/>
                <a:cs typeface="Times New Roman" panose="02020603050405020304" pitchFamily="18" charset="0"/>
                <a:sym typeface="Trebuchet MS"/>
              </a:rPr>
              <a:t>("The device started, now you can pair it with Bluetooth!");</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B2B46593-6ED8-6827-D1D4-9496C1AAD1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6EEF5F5-8AE2-9497-4CB6-6C7DBE59202D}"/>
              </a:ext>
            </a:extLst>
          </p:cNvPr>
          <p:cNvSpPr txBox="1"/>
          <p:nvPr/>
        </p:nvSpPr>
        <p:spPr>
          <a:xfrm>
            <a:off x="6059338" y="2967021"/>
            <a:ext cx="6094562" cy="2973635"/>
          </a:xfrm>
          <a:prstGeom prst="rect">
            <a:avLst/>
          </a:prstGeom>
          <a:noFill/>
        </p:spPr>
        <p:txBody>
          <a:bodyPr wrap="square">
            <a:spAutoFit/>
          </a:bodyPr>
          <a:lstStyle/>
          <a:p>
            <a:pPr lvl="0">
              <a:lnSpc>
                <a:spcPct val="90000"/>
              </a:lnSpc>
            </a:pPr>
            <a:endParaRPr lang="en-US" sz="1400" dirty="0">
              <a:latin typeface="Times New Roman" panose="02020603050405020304" pitchFamily="18" charset="0"/>
              <a:cs typeface="Times New Roman" panose="02020603050405020304" pitchFamily="18" charset="0"/>
              <a:sym typeface="Trebuchet MS"/>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void loop()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 If data is </a:t>
            </a:r>
            <a:r>
              <a:rPr lang="en-US" sz="1400" dirty="0" err="1">
                <a:latin typeface="Times New Roman" panose="02020603050405020304" pitchFamily="18" charset="0"/>
                <a:cs typeface="Times New Roman" panose="02020603050405020304" pitchFamily="18" charset="0"/>
                <a:sym typeface="Trebuchet MS"/>
              </a:rPr>
              <a:t>reAceived</a:t>
            </a:r>
            <a:r>
              <a:rPr lang="en-US" sz="1400" dirty="0">
                <a:latin typeface="Times New Roman" panose="02020603050405020304" pitchFamily="18" charset="0"/>
                <a:cs typeface="Times New Roman" panose="02020603050405020304" pitchFamily="18" charset="0"/>
                <a:sym typeface="Trebuchet MS"/>
              </a:rPr>
              <a:t> from Serial Monitor, send it to Bluetooth</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if (</a:t>
            </a:r>
            <a:r>
              <a:rPr lang="en-US" sz="1400" dirty="0" err="1">
                <a:latin typeface="Times New Roman" panose="02020603050405020304" pitchFamily="18" charset="0"/>
                <a:cs typeface="Times New Roman" panose="02020603050405020304" pitchFamily="18" charset="0"/>
                <a:sym typeface="Trebuchet MS"/>
              </a:rPr>
              <a:t>Serial.available</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mySerial.write</a:t>
            </a:r>
            <a:r>
              <a:rPr lang="en-US" sz="1400" dirty="0">
                <a:latin typeface="Times New Roman" panose="02020603050405020304" pitchFamily="18" charset="0"/>
                <a:cs typeface="Times New Roman" panose="02020603050405020304" pitchFamily="18" charset="0"/>
                <a:sym typeface="Trebuchet MS"/>
              </a:rPr>
              <a:t>(</a:t>
            </a:r>
            <a:r>
              <a:rPr lang="en-US" sz="1400" dirty="0" err="1">
                <a:latin typeface="Times New Roman" panose="02020603050405020304" pitchFamily="18" charset="0"/>
                <a:cs typeface="Times New Roman" panose="02020603050405020304" pitchFamily="18" charset="0"/>
                <a:sym typeface="Trebuchet MS"/>
              </a:rPr>
              <a:t>Serial.read</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 If data is received from Bluetooth, send it to Serial Monitor</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if (</a:t>
            </a:r>
            <a:r>
              <a:rPr lang="en-US" sz="1400" dirty="0" err="1">
                <a:latin typeface="Times New Roman" panose="02020603050405020304" pitchFamily="18" charset="0"/>
                <a:cs typeface="Times New Roman" panose="02020603050405020304" pitchFamily="18" charset="0"/>
                <a:sym typeface="Trebuchet MS"/>
              </a:rPr>
              <a:t>mySerial.available</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Serial.write</a:t>
            </a:r>
            <a:r>
              <a:rPr lang="en-US" sz="1400" dirty="0">
                <a:latin typeface="Times New Roman" panose="02020603050405020304" pitchFamily="18" charset="0"/>
                <a:cs typeface="Times New Roman" panose="02020603050405020304" pitchFamily="18" charset="0"/>
                <a:sym typeface="Trebuchet MS"/>
              </a:rPr>
              <a:t>(</a:t>
            </a:r>
            <a:r>
              <a:rPr lang="en-US" sz="1400" dirty="0" err="1">
                <a:latin typeface="Times New Roman" panose="02020603050405020304" pitchFamily="18" charset="0"/>
                <a:cs typeface="Times New Roman" panose="02020603050405020304" pitchFamily="18" charset="0"/>
                <a:sym typeface="Trebuchet MS"/>
              </a:rPr>
              <a:t>mySerial.read</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delay(20); // Small delay to improve stability</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28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79CA98-1FC7-6139-6F51-562A64D72D2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EC983BE-D68D-98B0-01D9-C0D619B30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62879-A474-AA33-E0CB-A61EE755D023}"/>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593B2418-F07A-353F-F600-F1EED8444480}"/>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49;p19">
            <a:extLst>
              <a:ext uri="{FF2B5EF4-FFF2-40B4-BE49-F238E27FC236}">
                <a16:creationId xmlns:a16="http://schemas.microsoft.com/office/drawing/2014/main" id="{753EB86B-3987-619B-3BE8-A4F1573CA0CF}"/>
              </a:ext>
            </a:extLst>
          </p:cNvPr>
          <p:cNvSpPr txBox="1">
            <a:spLocks/>
          </p:cNvSpPr>
          <p:nvPr/>
        </p:nvSpPr>
        <p:spPr>
          <a:xfrm>
            <a:off x="2739992" y="542567"/>
            <a:ext cx="856622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HC-05 Bluetooth Module Applications</a:t>
            </a:r>
          </a:p>
        </p:txBody>
      </p:sp>
      <p:graphicFrame>
        <p:nvGraphicFramePr>
          <p:cNvPr id="18" name="Google Shape;251;p19">
            <a:extLst>
              <a:ext uri="{FF2B5EF4-FFF2-40B4-BE49-F238E27FC236}">
                <a16:creationId xmlns:a16="http://schemas.microsoft.com/office/drawing/2014/main" id="{AD91C9A0-215D-D081-622F-D7853A60DC92}"/>
              </a:ext>
            </a:extLst>
          </p:cNvPr>
          <p:cNvGraphicFramePr/>
          <p:nvPr>
            <p:extLst>
              <p:ext uri="{D42A27DB-BD31-4B8C-83A1-F6EECF244321}">
                <p14:modId xmlns:p14="http://schemas.microsoft.com/office/powerpoint/2010/main" val="3679244967"/>
              </p:ext>
            </p:extLst>
          </p:nvPr>
        </p:nvGraphicFramePr>
        <p:xfrm>
          <a:off x="824279" y="1656721"/>
          <a:ext cx="7268772" cy="378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522487E9-95FE-0746-0C4F-000B420C27D0}"/>
              </a:ext>
            </a:extLst>
          </p:cNvPr>
          <p:cNvSpPr/>
          <p:nvPr/>
        </p:nvSpPr>
        <p:spPr>
          <a:xfrm>
            <a:off x="851864" y="5575166"/>
            <a:ext cx="7268772" cy="7071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 name="TextBox 4">
            <a:extLst>
              <a:ext uri="{FF2B5EF4-FFF2-40B4-BE49-F238E27FC236}">
                <a16:creationId xmlns:a16="http://schemas.microsoft.com/office/drawing/2014/main" id="{C631B238-2B6D-6DF4-E364-7C639D8CD3A5}"/>
              </a:ext>
            </a:extLst>
          </p:cNvPr>
          <p:cNvSpPr txBox="1"/>
          <p:nvPr/>
        </p:nvSpPr>
        <p:spPr>
          <a:xfrm>
            <a:off x="1731623" y="5624404"/>
            <a:ext cx="6670368" cy="523220"/>
          </a:xfrm>
          <a:prstGeom prst="rect">
            <a:avLst/>
          </a:prstGeom>
          <a:noFill/>
        </p:spPr>
        <p:txBody>
          <a:bodyPr wrap="square">
            <a:spAutoFit/>
          </a:bodyPr>
          <a:lstStyle/>
          <a:p>
            <a:pPr marL="0" lvl="0" indent="0">
              <a:spcBef>
                <a:spcPts val="0"/>
              </a:spcBef>
              <a:buClr>
                <a:srgbClr val="0070C0"/>
              </a:buClr>
              <a:buSzPts val="1400"/>
              <a:buNone/>
            </a:pPr>
            <a:r>
              <a:rPr lang="en-US" sz="1400" b="1" dirty="0">
                <a:latin typeface="Times New Roman" panose="02020603050405020304" pitchFamily="18" charset="0"/>
                <a:ea typeface="Trebuchet MS"/>
                <a:cs typeface="Times New Roman" panose="02020603050405020304" pitchFamily="18" charset="0"/>
                <a:sym typeface="Trebuchet MS"/>
              </a:rPr>
              <a:t>Wireless Data Transfer: </a:t>
            </a:r>
            <a:r>
              <a:rPr lang="en-US" sz="1400" dirty="0">
                <a:latin typeface="Times New Roman" panose="02020603050405020304" pitchFamily="18" charset="0"/>
                <a:ea typeface="Trebuchet MS"/>
                <a:cs typeface="Times New Roman" panose="02020603050405020304" pitchFamily="18" charset="0"/>
                <a:sym typeface="Trebuchet MS"/>
              </a:rPr>
              <a:t>Replaces wired UART communication, enabling secure and efficient data exchange between microcontrollers and smart devices.</a:t>
            </a:r>
            <a:endParaRPr lang="en-US" sz="1400" dirty="0">
              <a:latin typeface="Times New Roman" panose="02020603050405020304" pitchFamily="18" charset="0"/>
              <a:cs typeface="Times New Roman" panose="02020603050405020304" pitchFamily="18" charset="0"/>
            </a:endParaRPr>
          </a:p>
        </p:txBody>
      </p:sp>
      <p:sp>
        <p:nvSpPr>
          <p:cNvPr id="12" name="Rectangle 11" descr="Database with solid fill">
            <a:extLst>
              <a:ext uri="{FF2B5EF4-FFF2-40B4-BE49-F238E27FC236}">
                <a16:creationId xmlns:a16="http://schemas.microsoft.com/office/drawing/2014/main" id="{4EA8E0E1-97B7-7FD5-656D-9A6B80077575}"/>
              </a:ext>
            </a:extLst>
          </p:cNvPr>
          <p:cNvSpPr/>
          <p:nvPr/>
        </p:nvSpPr>
        <p:spPr>
          <a:xfrm>
            <a:off x="1027710" y="5667029"/>
            <a:ext cx="437970" cy="437970"/>
          </a:xfrm>
          <a:prstGeom prst="rect">
            <a:avLst/>
          </a:prstGeom>
          <a:blipFill>
            <a:blip r:embed="rId7">
              <a:extLs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3534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7098ed5-4caf-44e6-972e-4b1f68bd9f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238D37C0B7F945A596A2F47E3BBA3B" ma:contentTypeVersion="4" ma:contentTypeDescription="Create a new document." ma:contentTypeScope="" ma:versionID="b75256c3f5a9cb8c3d36c1a6ec2b1db0">
  <xsd:schema xmlns:xsd="http://www.w3.org/2001/XMLSchema" xmlns:xs="http://www.w3.org/2001/XMLSchema" xmlns:p="http://schemas.microsoft.com/office/2006/metadata/properties" xmlns:ns3="e7098ed5-4caf-44e6-972e-4b1f68bd9f74" targetNamespace="http://schemas.microsoft.com/office/2006/metadata/properties" ma:root="true" ma:fieldsID="5c0887e250f9902e410c6ee22334851b" ns3:_="">
    <xsd:import namespace="e7098ed5-4caf-44e6-972e-4b1f68bd9f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098ed5-4caf-44e6-972e-4b1f68bd9f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B3B511-5636-4186-81DF-F39247499930}">
  <ds:schemaRefs>
    <ds:schemaRef ds:uri="http://schemas.microsoft.com/office/2006/metadata/properties"/>
    <ds:schemaRef ds:uri="http://www.w3.org/2000/xmlns/"/>
    <ds:schemaRef ds:uri="e7098ed5-4caf-44e6-972e-4b1f68bd9f74"/>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8C2B17A4-19AC-4078-8C7C-FD37A21DDD53}">
  <ds:schemaRefs>
    <ds:schemaRef ds:uri="http://schemas.microsoft.com/office/2006/metadata/contentType"/>
    <ds:schemaRef ds:uri="http://schemas.microsoft.com/office/2006/metadata/properties/metaAttributes"/>
    <ds:schemaRef ds:uri="http://www.w3.org/2000/xmlns/"/>
    <ds:schemaRef ds:uri="http://www.w3.org/2001/XMLSchema"/>
    <ds:schemaRef ds:uri="e7098ed5-4caf-44e6-972e-4b1f68bd9f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27F400-93D3-46FC-A2D6-343796D66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807</TotalTime>
  <Words>2089</Words>
  <Application>Microsoft Office PowerPoint</Application>
  <PresentationFormat>Widescreen</PresentationFormat>
  <Paragraphs>293</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Lato</vt:lpstr>
      <vt:lpstr>Noto Sans Symbols</vt:lpstr>
      <vt:lpstr>Times New Roman</vt:lpstr>
      <vt:lpstr>Trebuchet MS</vt:lpstr>
      <vt:lpstr>Wingdings</vt:lpstr>
      <vt:lpstr>Office Theme</vt:lpstr>
      <vt:lpstr>Advanced Arduino Programming for Communications</vt:lpstr>
      <vt:lpstr>TABLE OF CONTENTS</vt:lpstr>
      <vt:lpstr>HC-05 Bluetooth Module</vt:lpstr>
      <vt:lpstr>HC-05 Bluetooth Module</vt:lpstr>
      <vt:lpstr>HC-05 Working Principle</vt:lpstr>
      <vt:lpstr>    HC-05 Bluetooth Module Pin Configuration </vt:lpstr>
      <vt:lpstr>HC-05 Interfacing with Arduino Circuit Diagram</vt:lpstr>
      <vt:lpstr> HC-05 Interfacing with Arduino Microcontroller Code </vt:lpstr>
      <vt:lpstr> </vt:lpstr>
      <vt:lpstr>PowerPoint Presentation</vt:lpstr>
      <vt:lpstr>SIM800L Pin Configuration</vt:lpstr>
      <vt:lpstr>SIM800L Working Principle</vt:lpstr>
      <vt:lpstr>PowerPoint Presentation</vt:lpstr>
      <vt:lpstr> </vt:lpstr>
      <vt:lpstr> </vt:lpstr>
      <vt:lpstr>LoRa Module</vt:lpstr>
      <vt:lpstr> </vt:lpstr>
      <vt:lpstr> </vt:lpstr>
      <vt:lpstr> </vt:lpstr>
      <vt:lpstr>PowerPoint Presentation</vt:lpstr>
      <vt:lpstr> </vt:lpstr>
      <vt:lpstr> </vt:lpstr>
      <vt:lpstr> </vt:lpstr>
      <vt:lpstr> </vt:lpstr>
      <vt:lpstr>Generic RF Module</vt:lpstr>
      <vt:lpstr> </vt:lpstr>
      <vt:lpstr> </vt:lpstr>
      <vt:lpstr> </vt:lpstr>
      <vt:lpstr> </vt:lpstr>
      <vt:lpstr>nRF24L01 RF Module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Performance and Dropout prediction in Computer Science: Bangladesh perspective</dc:title>
  <dc:creator>Faruk Ahmed</dc:creator>
  <cp:lastModifiedBy>Abu Zahed</cp:lastModifiedBy>
  <cp:revision>31</cp:revision>
  <dcterms:created xsi:type="dcterms:W3CDTF">2023-11-22T10:43:38Z</dcterms:created>
  <dcterms:modified xsi:type="dcterms:W3CDTF">2025-08-02T17:54:50Z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2023-11-22T10:50:27Z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fff207f7-2af6-4348-b290-d530f1a4898d</vt:lpwstr>
  </property>
  <property fmtid="{D5CDD505-2E9C-101B-9397-08002B2CF9AE}" pid="7" name="MSIP_Label_defa4170-0d19-0005-0004-bc88714345d2_ActionId">
    <vt:lpwstr>7011fbd1-4c7b-482d-8f69-c3ee401597d3</vt:lpwstr>
  </property>
  <property fmtid="{D5CDD505-2E9C-101B-9397-08002B2CF9AE}" pid="8" name="MSIP_Label_defa4170-0d19-0005-0004-bc88714345d2_ContentBits">
    <vt:lpwstr>0</vt:lpwstr>
  </property>
  <property fmtid="{D5CDD505-2E9C-101B-9397-08002B2CF9AE}" pid="9" name="ContentTypeId">
    <vt:lpwstr>0x01010057238D37C0B7F945A596A2F47E3BBA3B</vt:lpwstr>
  </property>
</Properties>
</file>