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9" r:id="rId4"/>
    <p:sldId id="258" r:id="rId5"/>
    <p:sldId id="261" r:id="rId6"/>
    <p:sldId id="257" r:id="rId7"/>
    <p:sldId id="262" r:id="rId8"/>
    <p:sldId id="264" r:id="rId9"/>
    <p:sldId id="265" r:id="rId10"/>
    <p:sldId id="263" r:id="rId11"/>
    <p:sldId id="266" r:id="rId12"/>
    <p:sldId id="289" r:id="rId13"/>
    <p:sldId id="270" r:id="rId14"/>
    <p:sldId id="269" r:id="rId15"/>
    <p:sldId id="271" r:id="rId16"/>
    <p:sldId id="274" r:id="rId17"/>
    <p:sldId id="273" r:id="rId18"/>
    <p:sldId id="267" r:id="rId19"/>
    <p:sldId id="275" r:id="rId20"/>
    <p:sldId id="278" r:id="rId21"/>
    <p:sldId id="277" r:id="rId22"/>
    <p:sldId id="276" r:id="rId23"/>
    <p:sldId id="279" r:id="rId24"/>
    <p:sldId id="280" r:id="rId25"/>
    <p:sldId id="283" r:id="rId26"/>
    <p:sldId id="282" r:id="rId27"/>
    <p:sldId id="290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73A3-E6D4-4683-98BE-E299F783EEB7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08A7-C78F-4725-9F5D-F00879856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08A7-C78F-4725-9F5D-F008798561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08A7-C78F-4725-9F5D-F008798561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FD31-C762-4FEF-9172-77C9F37FE2D5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708D-84A2-4D8B-89A7-2FF94611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382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Linux Shell Scripts</a:t>
            </a:r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5400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/>
            <a:r>
              <a:rPr lang="en-US" dirty="0" err="1" smtClean="0"/>
              <a:t>Hasna</a:t>
            </a:r>
            <a:r>
              <a:rPr lang="en-US" dirty="0" smtClean="0"/>
              <a:t> </a:t>
            </a:r>
            <a:r>
              <a:rPr lang="en-US" dirty="0" err="1" smtClean="0"/>
              <a:t>Hena</a:t>
            </a:r>
            <a:endParaRPr lang="en-US" dirty="0" smtClean="0"/>
          </a:p>
          <a:p>
            <a:pPr algn="r"/>
            <a:r>
              <a:rPr lang="en-US" dirty="0" smtClean="0"/>
              <a:t>Assistant Professor</a:t>
            </a:r>
          </a:p>
          <a:p>
            <a:pPr algn="r"/>
            <a:r>
              <a:rPr lang="en-US" dirty="0" smtClean="0"/>
              <a:t>Dept. of CSE, DIU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Read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8000" dirty="0"/>
              <a:t>To read user input from keyboard and store it into a variable use </a:t>
            </a:r>
            <a:r>
              <a:rPr lang="en-US" sz="8000" b="1" i="1" dirty="0"/>
              <a:t>read var1,var2,.....</a:t>
            </a:r>
            <a:r>
              <a:rPr lang="en-US" sz="8000" b="1" i="1" dirty="0" err="1"/>
              <a:t>varn</a:t>
            </a:r>
            <a:r>
              <a:rPr lang="en-US" sz="8000" dirty="0"/>
              <a:t> </a:t>
            </a:r>
          </a:p>
          <a:p>
            <a:pPr>
              <a:buNone/>
            </a:pPr>
            <a:r>
              <a:rPr lang="en-US" sz="8000" b="1" i="1" dirty="0" smtClean="0"/>
              <a:t>       </a:t>
            </a:r>
          </a:p>
          <a:p>
            <a:pPr>
              <a:buNone/>
            </a:pPr>
            <a:r>
              <a:rPr lang="en-US" sz="8000" b="1" i="1" dirty="0" smtClean="0"/>
              <a:t>#!/</a:t>
            </a:r>
            <a:r>
              <a:rPr lang="en-US" sz="8000" b="1" i="1" dirty="0"/>
              <a:t>bin/bash </a:t>
            </a:r>
            <a:endParaRPr lang="en-US" sz="8000" dirty="0"/>
          </a:p>
          <a:p>
            <a:pPr>
              <a:buNone/>
            </a:pPr>
            <a:r>
              <a:rPr lang="en-US" sz="8000" b="1" i="1" dirty="0" smtClean="0"/>
              <a:t>echo </a:t>
            </a:r>
            <a:r>
              <a:rPr lang="en-US" sz="8000" b="1" i="1" dirty="0"/>
              <a:t>‐n "Enter your name:” </a:t>
            </a:r>
            <a:endParaRPr lang="en-US" sz="8000" b="1" i="1" dirty="0" smtClean="0"/>
          </a:p>
          <a:p>
            <a:pPr>
              <a:buNone/>
            </a:pPr>
            <a:r>
              <a:rPr lang="en-US" sz="8000" b="1" i="1" dirty="0" smtClean="0"/>
              <a:t>read </a:t>
            </a:r>
            <a:r>
              <a:rPr lang="en-US" sz="8000" b="1" i="1" dirty="0"/>
              <a:t>name </a:t>
            </a:r>
            <a:endParaRPr lang="en-US" sz="8000" dirty="0"/>
          </a:p>
          <a:p>
            <a:pPr>
              <a:buNone/>
            </a:pPr>
            <a:r>
              <a:rPr lang="en-US" sz="8000" b="1" i="1" dirty="0" smtClean="0"/>
              <a:t>echo </a:t>
            </a:r>
            <a:r>
              <a:rPr lang="en-US" sz="8000" b="1" i="1" dirty="0"/>
              <a:t>‐n "Enter your student no:” </a:t>
            </a:r>
            <a:endParaRPr lang="en-US" sz="8000" b="1" i="1" dirty="0" smtClean="0"/>
          </a:p>
          <a:p>
            <a:pPr>
              <a:buNone/>
            </a:pPr>
            <a:r>
              <a:rPr lang="en-US" sz="8000" b="1" i="1" dirty="0" smtClean="0"/>
              <a:t>read </a:t>
            </a:r>
            <a:r>
              <a:rPr lang="en-US" sz="8000" b="1" i="1" dirty="0" err="1"/>
              <a:t>stdno</a:t>
            </a:r>
            <a:r>
              <a:rPr lang="en-US" sz="8000" b="1" i="1" dirty="0"/>
              <a:t> </a:t>
            </a:r>
            <a:endParaRPr lang="en-US" sz="8000" dirty="0"/>
          </a:p>
          <a:p>
            <a:pPr>
              <a:buNone/>
            </a:pPr>
            <a:r>
              <a:rPr lang="en-US" sz="8000" b="1" i="1" dirty="0" smtClean="0"/>
              <a:t>echo </a:t>
            </a:r>
            <a:r>
              <a:rPr lang="en-US" sz="8000" b="1" i="1" dirty="0"/>
              <a:t>"Your Name</a:t>
            </a:r>
            <a:r>
              <a:rPr lang="en-US" sz="8000" b="1" i="1" dirty="0" smtClean="0"/>
              <a:t>: $</a:t>
            </a:r>
            <a:r>
              <a:rPr lang="en-US" sz="8000" b="1" i="1" dirty="0"/>
              <a:t>name” </a:t>
            </a:r>
            <a:endParaRPr lang="en-US" sz="8000" b="1" i="1" dirty="0" smtClean="0"/>
          </a:p>
          <a:p>
            <a:pPr>
              <a:buNone/>
            </a:pPr>
            <a:r>
              <a:rPr lang="en-US" sz="8000" b="1" i="1" dirty="0" smtClean="0"/>
              <a:t>echo </a:t>
            </a:r>
            <a:r>
              <a:rPr lang="en-US" sz="8000" b="1" i="1" dirty="0"/>
              <a:t>"Your Age</a:t>
            </a:r>
            <a:r>
              <a:rPr lang="en-US" sz="8000" b="1" i="1" dirty="0" smtClean="0"/>
              <a:t>: $</a:t>
            </a:r>
            <a:r>
              <a:rPr lang="en-US" sz="8000" b="1" i="1" dirty="0" err="1"/>
              <a:t>stdno</a:t>
            </a:r>
            <a:r>
              <a:rPr lang="en-US" sz="8000" b="1" i="1" dirty="0"/>
              <a:t>” </a:t>
            </a:r>
            <a:endParaRPr lang="en-US" sz="8000" b="1" i="1" dirty="0" smtClean="0"/>
          </a:p>
          <a:p>
            <a:pPr>
              <a:buNone/>
            </a:pPr>
            <a:endParaRPr lang="en-US" sz="8000" b="1" i="1" dirty="0"/>
          </a:p>
          <a:p>
            <a:pPr>
              <a:buNone/>
            </a:pPr>
            <a:r>
              <a:rPr lang="en-US" sz="8000" b="1" i="1" dirty="0" smtClean="0"/>
              <a:t>Sample Output:</a:t>
            </a:r>
          </a:p>
          <a:p>
            <a:pPr>
              <a:buNone/>
            </a:pPr>
            <a:r>
              <a:rPr lang="en-US" sz="8000" b="1" i="1" dirty="0" smtClean="0"/>
              <a:t>Enter your name  HH</a:t>
            </a:r>
          </a:p>
          <a:p>
            <a:pPr>
              <a:buNone/>
            </a:pPr>
            <a:r>
              <a:rPr lang="en-US" sz="8000" b="1" i="1" dirty="0" smtClean="0"/>
              <a:t>Enter your student no 1450</a:t>
            </a:r>
          </a:p>
          <a:p>
            <a:pPr>
              <a:buNone/>
            </a:pPr>
            <a:r>
              <a:rPr lang="en-US" sz="8000" b="1" i="1" dirty="0" smtClean="0"/>
              <a:t>Your Name: HH</a:t>
            </a:r>
            <a:endParaRPr lang="en-US" sz="8000" b="1" i="1" dirty="0"/>
          </a:p>
          <a:p>
            <a:pPr>
              <a:buNone/>
            </a:pPr>
            <a:r>
              <a:rPr lang="en-US" sz="8000" b="1" i="1" dirty="0" smtClean="0"/>
              <a:t>Your Age: 1450</a:t>
            </a:r>
            <a:endParaRPr lang="en-US" sz="8000" b="1" i="1" dirty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Shell Arithmetic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b="1" i="1" dirty="0" err="1"/>
              <a:t>expr</a:t>
            </a:r>
            <a:r>
              <a:rPr lang="en-US" dirty="0"/>
              <a:t> command evaluates its arguments as an expression.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commonly used for simple arithmetic operations.  </a:t>
            </a:r>
          </a:p>
          <a:p>
            <a:pPr hangingPunct="0">
              <a:buNone/>
            </a:pPr>
            <a:r>
              <a:rPr lang="en-US" b="1" i="1" dirty="0" smtClean="0"/>
              <a:t>    #!/</a:t>
            </a:r>
            <a:r>
              <a:rPr lang="en-US" b="1" i="1" dirty="0"/>
              <a:t>bin/bash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a=20</a:t>
            </a:r>
          </a:p>
          <a:p>
            <a:pPr hangingPunct="0">
              <a:buNone/>
            </a:pPr>
            <a:r>
              <a:rPr lang="en-US" b="1" i="1" dirty="0" smtClean="0"/>
              <a:t>    b=10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sum=`</a:t>
            </a:r>
            <a:r>
              <a:rPr lang="en-US" b="1" i="1" dirty="0" err="1" smtClean="0"/>
              <a:t>expr</a:t>
            </a:r>
            <a:r>
              <a:rPr lang="en-US" b="1" i="1" dirty="0" smtClean="0"/>
              <a:t> $a + $b`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echo “ Summation $sum “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/>
              <a:t>    </a:t>
            </a:r>
            <a:r>
              <a:rPr lang="en-US" b="1" i="1" dirty="0" smtClean="0"/>
              <a:t>sub=`</a:t>
            </a:r>
            <a:r>
              <a:rPr lang="en-US" b="1" i="1" dirty="0" err="1"/>
              <a:t>expr</a:t>
            </a:r>
            <a:r>
              <a:rPr lang="en-US" b="1" i="1" dirty="0"/>
              <a:t> $a </a:t>
            </a:r>
            <a:r>
              <a:rPr lang="en-US" b="1" i="1" dirty="0" smtClean="0"/>
              <a:t>- </a:t>
            </a:r>
            <a:r>
              <a:rPr lang="en-US" b="1" i="1" dirty="0"/>
              <a:t>$b</a:t>
            </a:r>
            <a:r>
              <a:rPr lang="en-US" b="1" i="1" dirty="0" smtClean="0"/>
              <a:t>`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/>
              <a:t>    </a:t>
            </a:r>
            <a:r>
              <a:rPr lang="en-US" b="1" i="1" dirty="0" err="1" smtClean="0"/>
              <a:t>mul</a:t>
            </a:r>
            <a:r>
              <a:rPr lang="en-US" b="1" i="1" dirty="0" smtClean="0"/>
              <a:t>=`</a:t>
            </a:r>
            <a:r>
              <a:rPr lang="en-US" b="1" i="1" dirty="0" err="1"/>
              <a:t>expr</a:t>
            </a:r>
            <a:r>
              <a:rPr lang="en-US" b="1" i="1" dirty="0"/>
              <a:t> $a </a:t>
            </a:r>
            <a:r>
              <a:rPr lang="en-US" b="1" i="1" dirty="0" smtClean="0"/>
              <a:t>\* </a:t>
            </a:r>
            <a:r>
              <a:rPr lang="en-US" b="1" i="1" dirty="0"/>
              <a:t>$b</a:t>
            </a:r>
            <a:r>
              <a:rPr lang="en-US" b="1" i="1" dirty="0" smtClean="0"/>
              <a:t>`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/>
              <a:t>    div= </a:t>
            </a:r>
            <a:r>
              <a:rPr lang="en-US" b="1" i="1" dirty="0" smtClean="0"/>
              <a:t>`</a:t>
            </a:r>
            <a:r>
              <a:rPr lang="en-US" b="1" i="1" dirty="0" err="1" smtClean="0"/>
              <a:t>expr</a:t>
            </a:r>
            <a:r>
              <a:rPr lang="en-US" b="1" i="1" dirty="0" smtClean="0"/>
              <a:t> </a:t>
            </a:r>
            <a:r>
              <a:rPr lang="en-US" b="1" i="1" dirty="0"/>
              <a:t>$a /</a:t>
            </a:r>
            <a:r>
              <a:rPr lang="en-US" b="1" i="1" dirty="0" smtClean="0"/>
              <a:t>$</a:t>
            </a:r>
            <a:r>
              <a:rPr lang="en-US" b="1" i="1" dirty="0"/>
              <a:t>b</a:t>
            </a:r>
            <a:r>
              <a:rPr lang="en-US" b="1" i="1" dirty="0" smtClean="0"/>
              <a:t>`</a:t>
            </a:r>
          </a:p>
          <a:p>
            <a:pPr>
              <a:buNone/>
            </a:pPr>
            <a:r>
              <a:rPr lang="en-US" dirty="0" smtClean="0"/>
              <a:t>    echo  “  $sum  ,  </a:t>
            </a:r>
            <a:r>
              <a:rPr lang="en-US" dirty="0"/>
              <a:t>$</a:t>
            </a:r>
            <a:r>
              <a:rPr lang="en-US" dirty="0" smtClean="0"/>
              <a:t>sub, $</a:t>
            </a:r>
            <a:r>
              <a:rPr lang="en-US" dirty="0" err="1" smtClean="0"/>
              <a:t>mul</a:t>
            </a:r>
            <a:r>
              <a:rPr lang="en-US" dirty="0" smtClean="0"/>
              <a:t>, $div “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r>
              <a:rPr lang="en-US" b="1" i="1" dirty="0"/>
              <a:t> #!/bin/bash </a:t>
            </a:r>
          </a:p>
          <a:p>
            <a:pPr hangingPunct="0">
              <a:buNone/>
            </a:pPr>
            <a:r>
              <a:rPr lang="en-US" b="1" i="1" dirty="0"/>
              <a:t>    </a:t>
            </a:r>
            <a:r>
              <a:rPr lang="en-US" b="1" i="1" dirty="0" smtClean="0"/>
              <a:t>a=20.5</a:t>
            </a:r>
            <a:endParaRPr lang="en-US" b="1" i="1" dirty="0"/>
          </a:p>
          <a:p>
            <a:pPr hangingPunct="0">
              <a:buNone/>
            </a:pPr>
            <a:r>
              <a:rPr lang="en-US" b="1" i="1" dirty="0"/>
              <a:t>    </a:t>
            </a:r>
            <a:r>
              <a:rPr lang="en-US" b="1" i="1" dirty="0" smtClean="0"/>
              <a:t>b=8.3</a:t>
            </a:r>
            <a:endParaRPr lang="en-US" b="1" i="1" dirty="0"/>
          </a:p>
          <a:p>
            <a:pPr hangingPunct="0">
              <a:buNone/>
            </a:pPr>
            <a:r>
              <a:rPr lang="en-US" b="1" i="1" dirty="0"/>
              <a:t>    sum=`</a:t>
            </a:r>
            <a:r>
              <a:rPr lang="en-US" b="1" i="1" dirty="0" err="1"/>
              <a:t>expr</a:t>
            </a:r>
            <a:r>
              <a:rPr lang="en-US" b="1" i="1" dirty="0"/>
              <a:t> $a + $</a:t>
            </a:r>
            <a:r>
              <a:rPr lang="en-US" b="1" i="1" dirty="0" smtClean="0"/>
              <a:t>b |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`</a:t>
            </a:r>
            <a:endParaRPr lang="en-US" b="1" i="1" dirty="0"/>
          </a:p>
          <a:p>
            <a:pPr hangingPunct="0">
              <a:buNone/>
            </a:pPr>
            <a:r>
              <a:rPr lang="en-US" b="1" i="1" dirty="0"/>
              <a:t>     echo “ Summation $sum </a:t>
            </a:r>
            <a:r>
              <a:rPr lang="en-US" b="1" i="1" dirty="0" smtClean="0"/>
              <a:t>“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510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Shell Arithmetic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86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Conditional Statement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If-Else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hangingPunct="0">
              <a:buNone/>
            </a:pPr>
            <a:r>
              <a:rPr lang="en-US" b="1" i="1" dirty="0" smtClean="0"/>
              <a:t>    if </a:t>
            </a:r>
            <a:r>
              <a:rPr lang="en-US" b="1" i="1" dirty="0"/>
              <a:t>[ conditiong1 ]; then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statement1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  </a:t>
            </a:r>
            <a:r>
              <a:rPr lang="en-US" b="1" i="1" dirty="0" err="1" smtClean="0"/>
              <a:t>elif</a:t>
            </a:r>
            <a:r>
              <a:rPr lang="en-US" b="1" i="1" dirty="0" smtClean="0"/>
              <a:t> </a:t>
            </a:r>
            <a:r>
              <a:rPr lang="en-US" b="1" i="1" dirty="0"/>
              <a:t>[ condition2 ]; then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statement2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  else </a:t>
            </a:r>
            <a:r>
              <a:rPr lang="en-US" b="1" i="1" dirty="0"/>
              <a:t>statement3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  </a:t>
            </a:r>
            <a:r>
              <a:rPr lang="en-US" b="1" i="1" dirty="0" err="1" smtClean="0"/>
              <a:t>fi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It is must to put spaces between the [ braces and the condition being checked.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prefer putting then on the same line as </a:t>
            </a:r>
            <a:r>
              <a:rPr lang="en-US" b="1" i="1" dirty="0"/>
              <a:t>if</a:t>
            </a:r>
            <a:r>
              <a:rPr lang="en-US" dirty="0"/>
              <a:t>, you must add a semicolon to separate the test from the </a:t>
            </a:r>
            <a:r>
              <a:rPr lang="en-US" b="1" i="1" dirty="0"/>
              <a:t>then</a:t>
            </a:r>
            <a:r>
              <a:rPr lang="en-US" dirty="0"/>
              <a:t>.</a:t>
            </a:r>
            <a:r>
              <a:rPr lang="en-US" b="1" i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If-Else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4566"/>
            <a:ext cx="8229600" cy="51886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500" b="1" i="1" dirty="0" smtClean="0"/>
              <a:t>   #!/bin/bash</a:t>
            </a:r>
          </a:p>
          <a:p>
            <a:pPr>
              <a:buNone/>
            </a:pPr>
            <a:r>
              <a:rPr lang="en-US" sz="3500" b="1" i="1" dirty="0" smtClean="0"/>
              <a:t>   echo </a:t>
            </a:r>
            <a:r>
              <a:rPr lang="en-US" sz="3500" b="1" i="1" dirty="0"/>
              <a:t>"Enter first number " </a:t>
            </a:r>
            <a:endParaRPr lang="en-US" sz="3500" b="1" i="1" dirty="0" smtClean="0"/>
          </a:p>
          <a:p>
            <a:pPr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read </a:t>
            </a:r>
            <a:r>
              <a:rPr lang="en-US" sz="3500" b="1" i="1" dirty="0"/>
              <a:t>num1</a:t>
            </a:r>
            <a:endParaRPr lang="en-US" sz="3500" dirty="0"/>
          </a:p>
          <a:p>
            <a:pPr>
              <a:buNone/>
            </a:pPr>
            <a:r>
              <a:rPr lang="en-US" sz="3500" b="1" i="1" dirty="0" smtClean="0"/>
              <a:t>   echo </a:t>
            </a:r>
            <a:r>
              <a:rPr lang="en-US" sz="3500" b="1" i="1" dirty="0"/>
              <a:t>"Enter second number" </a:t>
            </a:r>
            <a:endParaRPr lang="en-US" sz="3500" b="1" i="1" dirty="0" smtClean="0"/>
          </a:p>
          <a:p>
            <a:pPr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read num2</a:t>
            </a:r>
          </a:p>
          <a:p>
            <a:pPr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if </a:t>
            </a:r>
            <a:r>
              <a:rPr lang="en-US" sz="3500" b="1" i="1" dirty="0"/>
              <a:t>[ $num1 ‐</a:t>
            </a:r>
            <a:r>
              <a:rPr lang="en-US" sz="3500" b="1" i="1" dirty="0" err="1"/>
              <a:t>gt</a:t>
            </a:r>
            <a:r>
              <a:rPr lang="en-US" sz="3500" b="1" i="1" dirty="0"/>
              <a:t> $num2 ] ;  </a:t>
            </a:r>
            <a:r>
              <a:rPr lang="en-US" sz="3500" b="1" i="1" dirty="0" smtClean="0"/>
              <a:t>then</a:t>
            </a:r>
            <a:r>
              <a:rPr lang="en-US" sz="3500" dirty="0"/>
              <a:t> </a:t>
            </a:r>
          </a:p>
          <a:p>
            <a:pPr hangingPunct="0">
              <a:buNone/>
            </a:pPr>
            <a:r>
              <a:rPr lang="en-US" sz="3500" b="1" i="1" dirty="0" smtClean="0"/>
              <a:t>   echo </a:t>
            </a:r>
            <a:r>
              <a:rPr lang="en-US" sz="3500" b="1" i="1" dirty="0"/>
              <a:t>"$num1 is greater than $num2" </a:t>
            </a:r>
            <a:endParaRPr lang="en-US" sz="3500" b="1" i="1" dirty="0" smtClean="0"/>
          </a:p>
          <a:p>
            <a:pPr hangingPunct="0"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</a:t>
            </a:r>
            <a:r>
              <a:rPr lang="en-US" sz="3500" b="1" i="1" dirty="0" err="1" smtClean="0"/>
              <a:t>elif</a:t>
            </a:r>
            <a:r>
              <a:rPr lang="en-US" sz="3500" b="1" i="1" dirty="0" smtClean="0"/>
              <a:t> </a:t>
            </a:r>
            <a:r>
              <a:rPr lang="en-US" sz="3500" b="1" i="1" dirty="0"/>
              <a:t>[ $num1 ‐</a:t>
            </a:r>
            <a:r>
              <a:rPr lang="en-US" sz="3500" b="1" i="1" dirty="0" err="1"/>
              <a:t>lt</a:t>
            </a:r>
            <a:r>
              <a:rPr lang="en-US" sz="3500" b="1" i="1" dirty="0"/>
              <a:t> $num2 ] </a:t>
            </a:r>
            <a:r>
              <a:rPr lang="en-US" sz="3500" b="1" i="1" dirty="0" smtClean="0"/>
              <a:t>;  then</a:t>
            </a:r>
            <a:r>
              <a:rPr lang="en-US" sz="3500" dirty="0"/>
              <a:t> </a:t>
            </a:r>
          </a:p>
          <a:p>
            <a:pPr hangingPunct="0">
              <a:buNone/>
            </a:pPr>
            <a:r>
              <a:rPr lang="en-US" sz="3500" b="1" i="1" dirty="0" smtClean="0"/>
              <a:t>   echo </a:t>
            </a:r>
            <a:r>
              <a:rPr lang="en-US" sz="3500" b="1" i="1" dirty="0"/>
              <a:t>"$num1 is less than $num2" else</a:t>
            </a:r>
            <a:endParaRPr lang="en-US" sz="3500" dirty="0"/>
          </a:p>
          <a:p>
            <a:pPr>
              <a:buNone/>
            </a:pPr>
            <a:r>
              <a:rPr lang="en-US" sz="3500" b="1" i="1" dirty="0" smtClean="0"/>
              <a:t>   echo </a:t>
            </a:r>
            <a:r>
              <a:rPr lang="en-US" sz="3500" b="1" i="1" dirty="0"/>
              <a:t>"$num1 and $num2 are </a:t>
            </a:r>
            <a:r>
              <a:rPr lang="en-US" sz="3500" b="1" i="1" dirty="0" smtClean="0"/>
              <a:t>equal“</a:t>
            </a:r>
          </a:p>
          <a:p>
            <a:pPr>
              <a:buNone/>
            </a:pPr>
            <a:r>
              <a:rPr lang="en-US" sz="3500" b="1" i="1" dirty="0"/>
              <a:t> </a:t>
            </a:r>
            <a:r>
              <a:rPr lang="en-US" sz="3500" b="1" i="1" dirty="0" smtClean="0"/>
              <a:t>  </a:t>
            </a:r>
            <a:r>
              <a:rPr lang="en-US" sz="3500" b="1" i="1" dirty="0" err="1" smtClean="0"/>
              <a:t>fi</a:t>
            </a:r>
            <a:endParaRPr lang="en-US" sz="3500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If-Else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/>
              <a:t> case </a:t>
            </a:r>
            <a:r>
              <a:rPr lang="en-US" b="1" i="1" dirty="0"/>
              <a:t>$</a:t>
            </a:r>
            <a:r>
              <a:rPr lang="en-US" b="1" i="1" dirty="0" err="1"/>
              <a:t>var</a:t>
            </a:r>
            <a:r>
              <a:rPr lang="en-US" b="1" i="1" dirty="0"/>
              <a:t> </a:t>
            </a:r>
            <a:r>
              <a:rPr lang="en-US" b="1" i="1" dirty="0" smtClean="0"/>
              <a:t>in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           condition1</a:t>
            </a:r>
            <a:r>
              <a:rPr lang="en-US" b="1" i="1" dirty="0"/>
              <a:t>) </a:t>
            </a:r>
            <a:r>
              <a:rPr lang="en-US" b="1" i="1" dirty="0" smtClean="0"/>
              <a:t>statement1 </a:t>
            </a:r>
            <a:r>
              <a:rPr lang="en-US" b="1" i="1" dirty="0"/>
              <a:t>;;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    condition2</a:t>
            </a:r>
            <a:r>
              <a:rPr lang="en-US" b="1" i="1" dirty="0"/>
              <a:t>) statement </a:t>
            </a:r>
            <a:r>
              <a:rPr lang="en-US" b="1" i="1" dirty="0" smtClean="0"/>
              <a:t>2;; 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                     *) statement3;;</a:t>
            </a:r>
          </a:p>
          <a:p>
            <a:pPr hangingPunct="0">
              <a:buNone/>
            </a:pPr>
            <a:r>
              <a:rPr lang="en-US" b="1" i="1" dirty="0" err="1" smtClean="0"/>
              <a:t>esac</a:t>
            </a:r>
            <a:r>
              <a:rPr lang="en-US" dirty="0"/>
              <a:t> 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Notice that each pattern line is terminated with double semicolons </a:t>
            </a:r>
            <a:r>
              <a:rPr lang="en-US" b="1" i="1" dirty="0"/>
              <a:t>;;</a:t>
            </a:r>
            <a:r>
              <a:rPr lang="en-US" dirty="0"/>
              <a:t> 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can put multiple statements between each pattern and the next, so a double semicolon is needed to mark where one statement ends and the next pattern begins. 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Case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/>
              <a:t>#!/</a:t>
            </a:r>
            <a:r>
              <a:rPr lang="en-US" b="1" i="1" dirty="0" smtClean="0"/>
              <a:t>bin/</a:t>
            </a:r>
            <a:r>
              <a:rPr lang="en-US" b="1" i="1" dirty="0" err="1" smtClean="0"/>
              <a:t>sh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  echo </a:t>
            </a:r>
            <a:r>
              <a:rPr lang="en-US" b="1" i="1" dirty="0"/>
              <a:t>“Is it morning? Please answer yes or no” read </a:t>
            </a:r>
            <a:r>
              <a:rPr lang="en-US" b="1" i="1" dirty="0" err="1"/>
              <a:t>timeofday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case </a:t>
            </a:r>
            <a:r>
              <a:rPr lang="en-US" b="1" i="1" dirty="0"/>
              <a:t>“$</a:t>
            </a:r>
            <a:r>
              <a:rPr lang="en-US" b="1" i="1" dirty="0" err="1"/>
              <a:t>timeofday</a:t>
            </a:r>
            <a:r>
              <a:rPr lang="en-US" b="1" i="1" dirty="0"/>
              <a:t>” </a:t>
            </a:r>
            <a:r>
              <a:rPr lang="en-US" b="1" i="1" dirty="0" smtClean="0"/>
              <a:t>in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    yes</a:t>
            </a:r>
            <a:r>
              <a:rPr lang="en-US" b="1" i="1" dirty="0"/>
              <a:t>) echo “Good Morning”;;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no </a:t>
            </a:r>
            <a:r>
              <a:rPr lang="en-US" b="1" i="1" dirty="0"/>
              <a:t>) echo “Good Afternoon”;;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y </a:t>
            </a:r>
            <a:r>
              <a:rPr lang="en-US" b="1" i="1" dirty="0"/>
              <a:t>) echo “Good Morning”;;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n </a:t>
            </a:r>
            <a:r>
              <a:rPr lang="en-US" b="1" i="1" dirty="0"/>
              <a:t>) echo “Good Afternoon</a:t>
            </a:r>
            <a:r>
              <a:rPr lang="en-US" b="1" i="1" dirty="0" smtClean="0"/>
              <a:t>”;;</a:t>
            </a:r>
            <a:endParaRPr lang="en-US" dirty="0"/>
          </a:p>
          <a:p>
            <a:pPr hangingPunct="0">
              <a:buNone/>
            </a:pPr>
            <a:r>
              <a:rPr lang="en-US" b="1" i="1" dirty="0" smtClean="0"/>
              <a:t>         * </a:t>
            </a:r>
            <a:r>
              <a:rPr lang="en-US" b="1" i="1" dirty="0"/>
              <a:t>) echo “Sorry, answer not recognized”;;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b="1" i="1" dirty="0" err="1" smtClean="0"/>
              <a:t>esac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Case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   #!/</a:t>
            </a:r>
            <a:r>
              <a:rPr lang="en-US" b="1" i="1" dirty="0"/>
              <a:t>bin/</a:t>
            </a:r>
            <a:r>
              <a:rPr lang="en-US" b="1" i="1" dirty="0" err="1"/>
              <a:t>sh</a:t>
            </a:r>
            <a:endParaRPr lang="en-US" dirty="0"/>
          </a:p>
          <a:p>
            <a:pPr hangingPunct="0">
              <a:buNone/>
            </a:pPr>
            <a:r>
              <a:rPr lang="en-US" b="1" i="1" dirty="0" smtClean="0"/>
              <a:t>   echo </a:t>
            </a:r>
            <a:r>
              <a:rPr lang="en-US" b="1" i="1" dirty="0"/>
              <a:t>“Is it morning? Please answer yes or no” read </a:t>
            </a:r>
            <a:r>
              <a:rPr lang="en-US" b="1" i="1" dirty="0" err="1" smtClean="0"/>
              <a:t>timeofday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case </a:t>
            </a:r>
            <a:r>
              <a:rPr lang="en-US" b="1" i="1" dirty="0"/>
              <a:t>“$</a:t>
            </a:r>
            <a:r>
              <a:rPr lang="en-US" b="1" i="1" dirty="0" err="1"/>
              <a:t>timeofday</a:t>
            </a:r>
            <a:r>
              <a:rPr lang="en-US" b="1" i="1" dirty="0"/>
              <a:t>” in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 yes </a:t>
            </a:r>
            <a:r>
              <a:rPr lang="en-US" b="1" i="1" dirty="0"/>
              <a:t>| y | Yes | YES ) echo “Good Morning</a:t>
            </a:r>
            <a:r>
              <a:rPr lang="en-US" b="1" i="1" dirty="0" smtClean="0"/>
              <a:t>”;;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b="1" i="1" dirty="0" smtClean="0"/>
              <a:t>    n</a:t>
            </a:r>
            <a:r>
              <a:rPr lang="en-US" b="1" i="1" dirty="0"/>
              <a:t>* | N* )</a:t>
            </a:r>
            <a:r>
              <a:rPr lang="en-US" dirty="0"/>
              <a:t>	</a:t>
            </a:r>
            <a:r>
              <a:rPr lang="en-US" b="1" i="1" dirty="0"/>
              <a:t>echo “Good Afternoon</a:t>
            </a:r>
            <a:r>
              <a:rPr lang="en-US" b="1" i="1" dirty="0" smtClean="0"/>
              <a:t>”;;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b="1" i="1" dirty="0" smtClean="0"/>
              <a:t>   * </a:t>
            </a:r>
            <a:r>
              <a:rPr lang="en-US" b="1" i="1" dirty="0"/>
              <a:t>)</a:t>
            </a:r>
            <a:r>
              <a:rPr lang="en-US" dirty="0"/>
              <a:t>	</a:t>
            </a:r>
            <a:r>
              <a:rPr lang="en-US" b="1" i="1" dirty="0"/>
              <a:t>echo “Sorry, answer not recognized”;;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</a:t>
            </a:r>
            <a:r>
              <a:rPr lang="en-US" b="1" i="1" dirty="0" err="1" smtClean="0"/>
              <a:t>esac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Case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Shell Script!!!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We have seen some basic shell commands , it’s time to move on to scripts.  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dirty="0"/>
              <a:t>are two ways of writing shell programs. </a:t>
            </a:r>
            <a:endParaRPr lang="en-US" dirty="0" smtClean="0"/>
          </a:p>
          <a:p>
            <a:pPr lvl="1"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can type a sequence of commands and allow the shell to execute them interactively. </a:t>
            </a:r>
          </a:p>
          <a:p>
            <a:pPr lvl="1"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can store those commands in a file that you can then invoke as a program. This is known as Shell Script. </a:t>
            </a:r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We </a:t>
            </a:r>
            <a:r>
              <a:rPr lang="en-US" dirty="0"/>
              <a:t>will use bash shell assuming that the shell has been installed as </a:t>
            </a:r>
            <a:r>
              <a:rPr lang="en-US" b="1" i="1" dirty="0"/>
              <a:t>/bin/</a:t>
            </a:r>
            <a:r>
              <a:rPr lang="en-US" b="1" i="1" dirty="0" err="1"/>
              <a:t>sh</a:t>
            </a:r>
            <a:r>
              <a:rPr lang="en-US" dirty="0"/>
              <a:t> and that it is the default shell for your login.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Command Line Arguments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Command line arguments can be passed to the shell scripts. There exists a number of built in variables  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 smtClean="0"/>
              <a:t>                   $* </a:t>
            </a:r>
            <a:r>
              <a:rPr lang="en-US" dirty="0"/>
              <a:t>‐</a:t>
            </a:r>
            <a:r>
              <a:rPr lang="en-US" b="1" i="1" dirty="0"/>
              <a:t> </a:t>
            </a:r>
            <a:r>
              <a:rPr lang="en-US" dirty="0"/>
              <a:t>command line arguments</a:t>
            </a:r>
            <a:r>
              <a:rPr lang="en-US" b="1" i="1" dirty="0"/>
              <a:t> </a:t>
            </a:r>
            <a:endParaRPr lang="en-US" b="1" i="1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         $# </a:t>
            </a:r>
            <a:r>
              <a:rPr lang="en-US" dirty="0"/>
              <a:t>‐</a:t>
            </a:r>
            <a:r>
              <a:rPr lang="en-US" b="1" i="1" dirty="0"/>
              <a:t> </a:t>
            </a:r>
            <a:r>
              <a:rPr lang="en-US" dirty="0"/>
              <a:t>number of arguments</a:t>
            </a:r>
            <a:r>
              <a:rPr lang="en-US" b="1" i="1" dirty="0"/>
              <a:t>  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 smtClean="0"/>
              <a:t>                  $</a:t>
            </a:r>
            <a:r>
              <a:rPr lang="en-US" b="1" i="1" dirty="0"/>
              <a:t>n  </a:t>
            </a:r>
            <a:r>
              <a:rPr lang="en-US" dirty="0"/>
              <a:t>‐</a:t>
            </a:r>
            <a:r>
              <a:rPr lang="en-US" b="1" i="1" dirty="0"/>
              <a:t> </a:t>
            </a:r>
            <a:r>
              <a:rPr lang="en-US" dirty="0"/>
              <a:t>nth argument in $*</a:t>
            </a:r>
            <a:r>
              <a:rPr lang="en-US" b="1" i="1" dirty="0"/>
              <a:t> 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     ./</a:t>
            </a:r>
            <a:r>
              <a:rPr lang="en-US" b="1" i="1" dirty="0" err="1"/>
              <a:t>script_name</a:t>
            </a:r>
            <a:r>
              <a:rPr lang="en-US" b="1" i="1" dirty="0"/>
              <a:t> arg1 arg2 .... </a:t>
            </a:r>
            <a:r>
              <a:rPr lang="en-US" b="1" i="1" dirty="0" err="1"/>
              <a:t>argn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en-US" sz="4700" b="1" i="1" dirty="0" smtClean="0"/>
              <a:t>   </a:t>
            </a:r>
            <a:r>
              <a:rPr lang="en-US" sz="4700" b="1" i="1" dirty="0" smtClean="0"/>
              <a:t>                      </a:t>
            </a:r>
            <a:r>
              <a:rPr lang="en-US" sz="4700" b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4700" b="1" dirty="0" smtClean="0">
                <a:solidFill>
                  <a:schemeClr val="accent5">
                    <a:lumMod val="75000"/>
                  </a:schemeClr>
                </a:solidFill>
              </a:rPr>
              <a:t>or loop</a:t>
            </a:r>
            <a:endParaRPr lang="en-US" sz="4700" b="1" i="1" dirty="0" smtClean="0"/>
          </a:p>
          <a:p>
            <a:pPr hangingPunct="0">
              <a:buNone/>
            </a:pPr>
            <a:r>
              <a:rPr lang="en-US" b="1" i="1" dirty="0" smtClean="0"/>
              <a:t>for </a:t>
            </a:r>
            <a:r>
              <a:rPr lang="en-US" b="1" i="1" dirty="0"/>
              <a:t>variable in list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do</a:t>
            </a:r>
            <a:endParaRPr lang="en-US" dirty="0"/>
          </a:p>
          <a:p>
            <a:pPr hangingPunct="0">
              <a:buNone/>
            </a:pPr>
            <a:r>
              <a:rPr lang="en-US" b="1" i="1" dirty="0" smtClean="0"/>
              <a:t>        statement 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done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 hangingPunct="0">
              <a:buNone/>
            </a:pPr>
            <a:r>
              <a:rPr lang="en-US" b="1" i="1" dirty="0" smtClean="0"/>
              <a:t>   for </a:t>
            </a:r>
            <a:r>
              <a:rPr lang="en-US" b="1" i="1" dirty="0"/>
              <a:t>(( expr1; expr2; expr3 ))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do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    </a:t>
            </a:r>
            <a:r>
              <a:rPr lang="en-US" b="1" i="1" dirty="0" smtClean="0"/>
              <a:t>statement </a:t>
            </a:r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b="1" i="1" dirty="0" smtClean="0"/>
              <a:t>done</a:t>
            </a:r>
          </a:p>
          <a:p>
            <a:pPr hangingPunct="0">
              <a:buNone/>
            </a:pPr>
            <a:endParaRPr lang="en-US" b="1" i="1" dirty="0"/>
          </a:p>
          <a:p>
            <a:pPr hangingPunct="0">
              <a:buNone/>
            </a:pPr>
            <a:r>
              <a:rPr lang="en-US" b="1" i="1" dirty="0" smtClean="0"/>
              <a:t>[ Need permission before executing script ]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1600200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[2]</a:t>
            </a:r>
            <a:endParaRPr lang="en-US" sz="2500" dirty="0" smtClean="0"/>
          </a:p>
          <a:p>
            <a:r>
              <a:rPr lang="en-US" sz="2500" dirty="0" smtClean="0"/>
              <a:t> #!/bin/bash</a:t>
            </a:r>
            <a:endParaRPr lang="en-US" sz="2500" dirty="0"/>
          </a:p>
          <a:p>
            <a:r>
              <a:rPr lang="en-US" sz="2500" b="1" i="1" dirty="0"/>
              <a:t>for(( </a:t>
            </a:r>
            <a:r>
              <a:rPr lang="en-US" sz="2500" b="1" i="1" dirty="0" err="1"/>
              <a:t>i</a:t>
            </a:r>
            <a:r>
              <a:rPr lang="en-US" sz="2500" b="1" i="1" dirty="0"/>
              <a:t>=0;i</a:t>
            </a:r>
            <a:r>
              <a:rPr lang="en-US" sz="2500" b="1" i="1" dirty="0" smtClean="0"/>
              <a:t>&lt;=10;i</a:t>
            </a:r>
            <a:r>
              <a:rPr lang="en-US" sz="2500" b="1" i="1" dirty="0"/>
              <a:t>++))</a:t>
            </a:r>
            <a:endParaRPr lang="en-US" sz="2500" dirty="0"/>
          </a:p>
          <a:p>
            <a:r>
              <a:rPr lang="en-US" sz="2500" b="1" i="1" dirty="0"/>
              <a:t>do</a:t>
            </a:r>
            <a:endParaRPr lang="en-US" sz="2500" dirty="0"/>
          </a:p>
          <a:p>
            <a:r>
              <a:rPr lang="en-US" sz="2500" b="1" i="1" dirty="0" smtClean="0"/>
              <a:t>      echo </a:t>
            </a:r>
            <a:r>
              <a:rPr lang="en-US" sz="2500" b="1" i="1" dirty="0"/>
              <a:t>$</a:t>
            </a:r>
            <a:r>
              <a:rPr lang="en-US" sz="2500" b="1" i="1" dirty="0" err="1" smtClean="0"/>
              <a:t>i</a:t>
            </a:r>
            <a:endParaRPr lang="en-US" sz="2500" b="1" i="1" dirty="0" smtClean="0"/>
          </a:p>
          <a:p>
            <a:r>
              <a:rPr lang="en-US" sz="2500" b="1" i="1" dirty="0" smtClean="0"/>
              <a:t>done</a:t>
            </a:r>
            <a:endParaRPr lang="en-US" sz="25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[1]</a:t>
            </a:r>
            <a:endParaRPr lang="en-US" sz="2500" dirty="0" smtClean="0"/>
          </a:p>
          <a:p>
            <a:r>
              <a:rPr lang="en-US" sz="2500" b="1" i="1" dirty="0"/>
              <a:t>#!/bin/bash</a:t>
            </a:r>
            <a:endParaRPr lang="en-US" sz="2500" dirty="0"/>
          </a:p>
          <a:p>
            <a:r>
              <a:rPr lang="en-US" sz="2500" b="1" i="1" dirty="0"/>
              <a:t>for </a:t>
            </a:r>
            <a:r>
              <a:rPr lang="en-US" sz="2500" b="1" i="1" dirty="0" err="1"/>
              <a:t>i</a:t>
            </a:r>
            <a:r>
              <a:rPr lang="en-US" sz="2500" b="1" i="1" dirty="0"/>
              <a:t> in `</a:t>
            </a:r>
            <a:r>
              <a:rPr lang="en-US" sz="2500" b="1" i="1" dirty="0" err="1"/>
              <a:t>ls`</a:t>
            </a:r>
            <a:endParaRPr lang="en-US" sz="2500" dirty="0"/>
          </a:p>
          <a:p>
            <a:r>
              <a:rPr lang="en-US" sz="2500" b="1" i="1" dirty="0"/>
              <a:t>do</a:t>
            </a:r>
            <a:endParaRPr lang="en-US" sz="2500" dirty="0"/>
          </a:p>
          <a:p>
            <a:r>
              <a:rPr lang="en-US" sz="2500" b="1" i="1" dirty="0"/>
              <a:t>      echo $</a:t>
            </a:r>
            <a:r>
              <a:rPr lang="en-US" sz="2500" b="1" i="1" dirty="0" err="1"/>
              <a:t>i</a:t>
            </a:r>
            <a:endParaRPr lang="en-US" sz="2500" dirty="0"/>
          </a:p>
          <a:p>
            <a:r>
              <a:rPr lang="en-US" sz="2500" b="1" i="1" dirty="0"/>
              <a:t>done</a:t>
            </a:r>
            <a:endParaRPr lang="en-US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32766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Structure</a:t>
            </a:r>
          </a:p>
          <a:p>
            <a:endParaRPr lang="en-US" sz="2500" b="1" i="1" dirty="0"/>
          </a:p>
          <a:p>
            <a:r>
              <a:rPr lang="en-US" sz="2500" b="1" i="1" dirty="0" smtClean="0"/>
              <a:t>While </a:t>
            </a:r>
            <a:r>
              <a:rPr lang="en-US" sz="2500" b="1" i="1" dirty="0" smtClean="0"/>
              <a:t>condition do</a:t>
            </a:r>
          </a:p>
          <a:p>
            <a:r>
              <a:rPr lang="en-US" sz="2500" b="1" i="1" dirty="0"/>
              <a:t> </a:t>
            </a:r>
            <a:r>
              <a:rPr lang="en-US" sz="2500" b="1" i="1" dirty="0" smtClean="0"/>
              <a:t>      statements</a:t>
            </a:r>
          </a:p>
          <a:p>
            <a:r>
              <a:rPr lang="en-US" sz="2500" b="1" i="1" dirty="0" smtClean="0"/>
              <a:t>Done</a:t>
            </a:r>
          </a:p>
          <a:p>
            <a:endParaRPr lang="en-US" sz="2500" b="1" i="1" dirty="0"/>
          </a:p>
          <a:p>
            <a:r>
              <a:rPr lang="en-US" sz="2500" b="1" i="1" dirty="0" smtClean="0"/>
              <a:t>Example:</a:t>
            </a:r>
          </a:p>
          <a:p>
            <a:r>
              <a:rPr lang="en-US" sz="2500" b="1" i="1" dirty="0"/>
              <a:t>#!/bin/bash</a:t>
            </a:r>
            <a:endParaRPr lang="en-US" sz="2500" dirty="0"/>
          </a:p>
          <a:p>
            <a:r>
              <a:rPr lang="en-US" sz="2500" b="1" i="1" dirty="0" err="1" smtClean="0"/>
              <a:t>i</a:t>
            </a:r>
            <a:r>
              <a:rPr lang="en-US" sz="2500" b="1" i="1" dirty="0" smtClean="0"/>
              <a:t>=1</a:t>
            </a:r>
          </a:p>
          <a:p>
            <a:r>
              <a:rPr lang="en-US" sz="2500" b="1" i="1" dirty="0"/>
              <a:t>w</a:t>
            </a:r>
            <a:r>
              <a:rPr lang="en-US" sz="2500" b="1" i="1" dirty="0" smtClean="0"/>
              <a:t>hile [ $</a:t>
            </a:r>
            <a:r>
              <a:rPr lang="en-US" sz="2500" b="1" i="1" dirty="0" err="1" smtClean="0"/>
              <a:t>i</a:t>
            </a:r>
            <a:r>
              <a:rPr lang="en-US" sz="2500" b="1" i="1" dirty="0" smtClean="0"/>
              <a:t> –le 10 ]</a:t>
            </a:r>
          </a:p>
          <a:p>
            <a:r>
              <a:rPr lang="en-US" sz="2500" b="1" i="1" dirty="0"/>
              <a:t>d</a:t>
            </a:r>
            <a:r>
              <a:rPr lang="en-US" sz="2500" b="1" i="1" dirty="0" smtClean="0"/>
              <a:t>o</a:t>
            </a:r>
          </a:p>
          <a:p>
            <a:r>
              <a:rPr lang="en-US" sz="2500" b="1" i="1" dirty="0"/>
              <a:t>e</a:t>
            </a:r>
            <a:r>
              <a:rPr lang="en-US" sz="2500" b="1" i="1" dirty="0" smtClean="0"/>
              <a:t>cho “ $</a:t>
            </a:r>
            <a:r>
              <a:rPr lang="en-US" sz="2500" b="1" i="1" dirty="0" err="1" smtClean="0"/>
              <a:t>i</a:t>
            </a:r>
            <a:r>
              <a:rPr lang="en-US" sz="2500" b="1" i="1" dirty="0" smtClean="0"/>
              <a:t> “</a:t>
            </a:r>
          </a:p>
          <a:p>
            <a:r>
              <a:rPr lang="en-US" sz="2500" b="1" i="1" dirty="0" smtClean="0"/>
              <a:t>done</a:t>
            </a:r>
            <a:endParaRPr lang="en-US" sz="25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828800"/>
            <a:ext cx="487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/>
              <a:t>#!/bin/bash</a:t>
            </a:r>
            <a:endParaRPr lang="en-US" sz="2500" dirty="0"/>
          </a:p>
          <a:p>
            <a:r>
              <a:rPr lang="en-US" sz="2500" b="1" i="1" dirty="0" smtClean="0"/>
              <a:t>password</a:t>
            </a:r>
            <a:r>
              <a:rPr lang="en-US" sz="2500" b="1" i="1" dirty="0"/>
              <a:t>="</a:t>
            </a:r>
            <a:r>
              <a:rPr lang="en-US" sz="2500" b="1" i="1" dirty="0" err="1"/>
              <a:t>abc</a:t>
            </a:r>
            <a:r>
              <a:rPr lang="en-US" sz="2500" b="1" i="1" dirty="0"/>
              <a:t>"</a:t>
            </a:r>
            <a:endParaRPr lang="en-US" sz="2500" dirty="0"/>
          </a:p>
          <a:p>
            <a:r>
              <a:rPr lang="en-US" sz="2500" b="1" i="1" dirty="0" smtClean="0"/>
              <a:t>echo </a:t>
            </a:r>
            <a:r>
              <a:rPr lang="en-US" sz="2500" b="1" i="1" dirty="0"/>
              <a:t>"Enter password"</a:t>
            </a:r>
            <a:endParaRPr lang="en-US" sz="2500" dirty="0"/>
          </a:p>
          <a:p>
            <a:r>
              <a:rPr lang="en-US" sz="2500" b="1" i="1" dirty="0"/>
              <a:t>read pass</a:t>
            </a:r>
            <a:endParaRPr lang="en-US" sz="2500" dirty="0"/>
          </a:p>
          <a:p>
            <a:r>
              <a:rPr lang="en-US" sz="2500" b="1" i="1" dirty="0"/>
              <a:t>while [ $pass != $password ]</a:t>
            </a:r>
            <a:endParaRPr lang="en-US" sz="2500" dirty="0"/>
          </a:p>
          <a:p>
            <a:r>
              <a:rPr lang="en-US" sz="2500" b="1" i="1" dirty="0" smtClean="0"/>
              <a:t>do</a:t>
            </a:r>
            <a:r>
              <a:rPr lang="en-US" sz="2500" dirty="0"/>
              <a:t> </a:t>
            </a:r>
          </a:p>
          <a:p>
            <a:r>
              <a:rPr lang="en-US" sz="2500" b="1" i="1" dirty="0"/>
              <a:t>echo "Wrong Password</a:t>
            </a:r>
            <a:r>
              <a:rPr lang="en-US" sz="2500" b="1" i="1" dirty="0" smtClean="0"/>
              <a:t>, Try </a:t>
            </a:r>
            <a:r>
              <a:rPr lang="en-US" sz="2500" b="1" i="1" dirty="0"/>
              <a:t>again"</a:t>
            </a:r>
            <a:endParaRPr lang="en-US" sz="2500" dirty="0"/>
          </a:p>
          <a:p>
            <a:r>
              <a:rPr lang="en-US" sz="2500" b="1" i="1" dirty="0"/>
              <a:t>read  pass</a:t>
            </a:r>
            <a:endParaRPr lang="en-US" sz="2500" dirty="0"/>
          </a:p>
          <a:p>
            <a:r>
              <a:rPr lang="en-US" sz="2500" b="1" i="1" dirty="0"/>
              <a:t>done</a:t>
            </a:r>
            <a:endParaRPr lang="en-US" sz="2500" dirty="0"/>
          </a:p>
          <a:p>
            <a:r>
              <a:rPr lang="en-US" sz="2500" b="1" i="1" dirty="0"/>
              <a:t>echo "Write Password"</a:t>
            </a:r>
            <a:endParaRPr lang="en-US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Until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29718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Until </a:t>
            </a:r>
            <a:r>
              <a:rPr lang="en-US" sz="2500" b="1" i="1" dirty="0" smtClean="0"/>
              <a:t>condition</a:t>
            </a:r>
          </a:p>
          <a:p>
            <a:r>
              <a:rPr lang="en-US" sz="2500" b="1" i="1" dirty="0" smtClean="0"/>
              <a:t> </a:t>
            </a:r>
            <a:r>
              <a:rPr lang="en-US" sz="2500" b="1" i="1" dirty="0" smtClean="0"/>
              <a:t>do</a:t>
            </a:r>
          </a:p>
          <a:p>
            <a:r>
              <a:rPr lang="en-US" sz="2500" b="1" i="1" dirty="0"/>
              <a:t> </a:t>
            </a:r>
            <a:r>
              <a:rPr lang="en-US" sz="2500" b="1" i="1" dirty="0" smtClean="0"/>
              <a:t>      statements</a:t>
            </a:r>
          </a:p>
          <a:p>
            <a:r>
              <a:rPr lang="en-US" sz="2500" b="1" i="1" dirty="0" smtClean="0"/>
              <a:t>d</a:t>
            </a:r>
            <a:r>
              <a:rPr lang="en-US" sz="2500" b="1" i="1" dirty="0" smtClean="0"/>
              <a:t>one</a:t>
            </a:r>
          </a:p>
          <a:p>
            <a:endParaRPr lang="en-US" sz="2500" b="1" i="1" dirty="0" smtClean="0"/>
          </a:p>
          <a:p>
            <a:r>
              <a:rPr lang="en-US" sz="2500" b="1" i="1" dirty="0"/>
              <a:t>#!/bin/bash</a:t>
            </a:r>
            <a:endParaRPr lang="en-US" sz="2500" dirty="0"/>
          </a:p>
          <a:p>
            <a:r>
              <a:rPr lang="en-US" sz="2500" b="1" i="1" dirty="0" err="1" smtClean="0"/>
              <a:t>i</a:t>
            </a:r>
            <a:r>
              <a:rPr lang="en-US" sz="2500" b="1" i="1" dirty="0" smtClean="0"/>
              <a:t>=1</a:t>
            </a:r>
          </a:p>
          <a:p>
            <a:r>
              <a:rPr lang="en-US" sz="2500" b="1" i="1" dirty="0"/>
              <a:t>u</a:t>
            </a:r>
            <a:r>
              <a:rPr lang="en-US" sz="2500" b="1" i="1" dirty="0" smtClean="0"/>
              <a:t>ntil [ $</a:t>
            </a:r>
            <a:r>
              <a:rPr lang="en-US" sz="2500" b="1" i="1" dirty="0" err="1" smtClean="0"/>
              <a:t>i</a:t>
            </a:r>
            <a:r>
              <a:rPr lang="en-US" sz="2500" b="1" i="1" dirty="0" smtClean="0"/>
              <a:t> –</a:t>
            </a:r>
            <a:r>
              <a:rPr lang="en-US" sz="2500" b="1" i="1" dirty="0" err="1" smtClean="0"/>
              <a:t>gt</a:t>
            </a:r>
            <a:r>
              <a:rPr lang="en-US" sz="2500" b="1" i="1" dirty="0" smtClean="0"/>
              <a:t> 10 ]</a:t>
            </a:r>
          </a:p>
          <a:p>
            <a:r>
              <a:rPr lang="en-US" sz="2500" b="1" i="1" dirty="0" smtClean="0"/>
              <a:t>do</a:t>
            </a:r>
          </a:p>
          <a:p>
            <a:r>
              <a:rPr lang="en-US" sz="2500" b="1" i="1" dirty="0"/>
              <a:t>e</a:t>
            </a:r>
            <a:r>
              <a:rPr lang="en-US" sz="2500" b="1" i="1" dirty="0" smtClean="0"/>
              <a:t>cho “ $</a:t>
            </a:r>
            <a:r>
              <a:rPr lang="en-US" sz="2500" b="1" i="1" dirty="0" err="1" smtClean="0"/>
              <a:t>i</a:t>
            </a:r>
            <a:r>
              <a:rPr lang="en-US" sz="2500" b="1" i="1" dirty="0" smtClean="0"/>
              <a:t> “</a:t>
            </a:r>
          </a:p>
          <a:p>
            <a:r>
              <a:rPr lang="en-US" sz="2500" b="1" i="1" dirty="0" smtClean="0"/>
              <a:t>done</a:t>
            </a:r>
          </a:p>
          <a:p>
            <a:endParaRPr lang="en-US" sz="2500" b="1" i="1" dirty="0"/>
          </a:p>
          <a:p>
            <a:endParaRPr lang="en-US" sz="25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600200"/>
            <a:ext cx="518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/>
              <a:t>#!/bin/bash</a:t>
            </a:r>
            <a:endParaRPr lang="en-US" sz="2500" dirty="0"/>
          </a:p>
          <a:p>
            <a:r>
              <a:rPr lang="en-US" sz="2500" b="1" i="1" dirty="0" smtClean="0"/>
              <a:t>password</a:t>
            </a:r>
            <a:r>
              <a:rPr lang="en-US" sz="2500" b="1" i="1" dirty="0"/>
              <a:t>="</a:t>
            </a:r>
            <a:r>
              <a:rPr lang="en-US" sz="2500" b="1" i="1" dirty="0" err="1"/>
              <a:t>abc</a:t>
            </a:r>
            <a:r>
              <a:rPr lang="en-US" sz="2500" b="1" i="1" dirty="0"/>
              <a:t>"</a:t>
            </a:r>
            <a:endParaRPr lang="en-US" sz="2500" dirty="0"/>
          </a:p>
          <a:p>
            <a:r>
              <a:rPr lang="en-US" sz="2500" b="1" i="1" dirty="0" smtClean="0"/>
              <a:t>echo </a:t>
            </a:r>
            <a:r>
              <a:rPr lang="en-US" sz="2500" b="1" i="1" dirty="0"/>
              <a:t>"Enter password"</a:t>
            </a:r>
            <a:endParaRPr lang="en-US" sz="2500" dirty="0"/>
          </a:p>
          <a:p>
            <a:r>
              <a:rPr lang="en-US" sz="2500" b="1" i="1" dirty="0"/>
              <a:t>read pass</a:t>
            </a:r>
            <a:endParaRPr lang="en-US" sz="2500" dirty="0"/>
          </a:p>
          <a:p>
            <a:r>
              <a:rPr lang="en-US" sz="2500" b="1" i="1" dirty="0"/>
              <a:t>u</a:t>
            </a:r>
            <a:r>
              <a:rPr lang="en-US" sz="2500" b="1" i="1" dirty="0" smtClean="0"/>
              <a:t>ntil [ </a:t>
            </a:r>
            <a:r>
              <a:rPr lang="en-US" sz="2500" b="1" i="1" dirty="0"/>
              <a:t>$pass != $password ]</a:t>
            </a:r>
            <a:endParaRPr lang="en-US" sz="2500" dirty="0"/>
          </a:p>
          <a:p>
            <a:r>
              <a:rPr lang="en-US" sz="2500" b="1" i="1" dirty="0" smtClean="0"/>
              <a:t>do</a:t>
            </a:r>
            <a:r>
              <a:rPr lang="en-US" sz="2500" dirty="0"/>
              <a:t> </a:t>
            </a:r>
          </a:p>
          <a:p>
            <a:r>
              <a:rPr lang="en-US" sz="2500" b="1" i="1" dirty="0" smtClean="0"/>
              <a:t>   echo </a:t>
            </a:r>
            <a:r>
              <a:rPr lang="en-US" sz="2500" b="1" i="1" dirty="0"/>
              <a:t>"Wrong Password</a:t>
            </a:r>
            <a:r>
              <a:rPr lang="en-US" sz="2500" b="1" i="1" dirty="0" smtClean="0"/>
              <a:t>, Try   again</a:t>
            </a:r>
            <a:r>
              <a:rPr lang="en-US" sz="2500" b="1" i="1" dirty="0"/>
              <a:t>"</a:t>
            </a:r>
            <a:endParaRPr lang="en-US" sz="2500" dirty="0"/>
          </a:p>
          <a:p>
            <a:r>
              <a:rPr lang="en-US" sz="2500" b="1" i="1" dirty="0" smtClean="0"/>
              <a:t>    read  </a:t>
            </a:r>
            <a:r>
              <a:rPr lang="en-US" sz="2500" b="1" i="1" dirty="0"/>
              <a:t>pass</a:t>
            </a:r>
            <a:endParaRPr lang="en-US" sz="2500" dirty="0"/>
          </a:p>
          <a:p>
            <a:r>
              <a:rPr lang="en-US" sz="2500" b="1" i="1" dirty="0"/>
              <a:t>done</a:t>
            </a:r>
            <a:endParaRPr lang="en-US" sz="2500" dirty="0"/>
          </a:p>
          <a:p>
            <a:r>
              <a:rPr lang="en-US" sz="2500" b="1" i="1" dirty="0"/>
              <a:t>echo "Write Password"</a:t>
            </a:r>
            <a:endParaRPr lang="en-US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Functions </a:t>
            </a:r>
            <a:r>
              <a:rPr lang="en-US" dirty="0"/>
              <a:t>can be defined in the shell and it is very useful to structure the code.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define a shell function simply write its name followed by empty parentheses and enclose the statements in braces.  </a:t>
            </a:r>
          </a:p>
          <a:p>
            <a:pPr hangingPunct="0">
              <a:buNone/>
            </a:pPr>
            <a:r>
              <a:rPr lang="en-US" b="1" i="1" dirty="0" smtClean="0"/>
              <a:t>    </a:t>
            </a:r>
            <a:r>
              <a:rPr lang="en-US" b="1" i="1" dirty="0" err="1" smtClean="0"/>
              <a:t>function_name</a:t>
            </a:r>
            <a:r>
              <a:rPr lang="en-US" b="1" i="1" dirty="0" smtClean="0"/>
              <a:t> </a:t>
            </a:r>
            <a:r>
              <a:rPr lang="en-US" b="1" i="1" dirty="0"/>
              <a:t>()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{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  }</a:t>
            </a:r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Function </a:t>
            </a:r>
            <a:r>
              <a:rPr lang="en-US" dirty="0"/>
              <a:t>must be defined before one can invoke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hangingPunct="0">
              <a:buNone/>
            </a:pPr>
            <a:r>
              <a:rPr lang="en-US" b="1" i="1" dirty="0"/>
              <a:t>#!/bin/</a:t>
            </a:r>
            <a:r>
              <a:rPr lang="en-US" b="1" i="1" dirty="0" err="1"/>
              <a:t>sh</a:t>
            </a:r>
            <a:r>
              <a:rPr lang="en-US" b="1" i="1" dirty="0"/>
              <a:t>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err="1" smtClean="0"/>
              <a:t>foo</a:t>
            </a:r>
            <a:r>
              <a:rPr lang="en-US" b="1" i="1" dirty="0"/>
              <a:t>() </a:t>
            </a:r>
            <a:r>
              <a:rPr lang="en-US" b="1" i="1" dirty="0" smtClean="0"/>
              <a:t>{</a:t>
            </a:r>
            <a:r>
              <a:rPr lang="en-US" dirty="0"/>
              <a:t> </a:t>
            </a:r>
            <a:endParaRPr lang="en-US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echo </a:t>
            </a:r>
            <a:r>
              <a:rPr lang="en-US" b="1" i="1" dirty="0"/>
              <a:t>“Function </a:t>
            </a:r>
            <a:r>
              <a:rPr lang="en-US" b="1" i="1" dirty="0" err="1"/>
              <a:t>foo</a:t>
            </a:r>
            <a:r>
              <a:rPr lang="en-US" b="1" i="1" dirty="0"/>
              <a:t> is executing</a:t>
            </a:r>
            <a:r>
              <a:rPr lang="en-US" b="1" i="1" dirty="0" smtClean="0"/>
              <a:t>”</a:t>
            </a:r>
          </a:p>
          <a:p>
            <a:pPr hangingPunct="0">
              <a:buNone/>
            </a:pPr>
            <a:r>
              <a:rPr lang="en-US" b="1" i="1" dirty="0" smtClean="0"/>
              <a:t>}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i="1" dirty="0" smtClean="0"/>
              <a:t>  echo </a:t>
            </a:r>
            <a:r>
              <a:rPr lang="en-US" b="1" i="1" dirty="0"/>
              <a:t>“script starting” </a:t>
            </a:r>
            <a:endParaRPr lang="en-US" b="1" i="1" dirty="0" smtClean="0"/>
          </a:p>
          <a:p>
            <a:pPr hangingPunc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b="1" i="1" dirty="0" err="1" smtClean="0"/>
              <a:t>foo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echo </a:t>
            </a:r>
            <a:r>
              <a:rPr lang="en-US" b="1" i="1" dirty="0"/>
              <a:t>“script ending</a:t>
            </a:r>
            <a:r>
              <a:rPr lang="en-US" b="1" i="1" dirty="0" smtClean="0"/>
              <a:t>”</a:t>
            </a:r>
            <a:r>
              <a:rPr lang="en-US" dirty="0"/>
              <a:t> 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r>
              <a:rPr lang="en-US" i="1" u="sng" dirty="0" smtClean="0"/>
              <a:t>output</a:t>
            </a:r>
            <a:endParaRPr lang="en-US" dirty="0"/>
          </a:p>
          <a:p>
            <a:pPr>
              <a:buNone/>
            </a:pPr>
            <a:r>
              <a:rPr lang="en-US" i="1" dirty="0"/>
              <a:t>script </a:t>
            </a:r>
            <a:r>
              <a:rPr lang="en-US" i="1" dirty="0" smtClean="0"/>
              <a:t>starting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i="1" dirty="0"/>
              <a:t>Function </a:t>
            </a:r>
            <a:r>
              <a:rPr lang="en-US" i="1" dirty="0" err="1"/>
              <a:t>foo</a:t>
            </a:r>
            <a:r>
              <a:rPr lang="en-US" i="1" dirty="0"/>
              <a:t> is executing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script </a:t>
            </a:r>
            <a:r>
              <a:rPr lang="en-US" i="1" dirty="0"/>
              <a:t>ending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Be careful :  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Function </a:t>
            </a:r>
            <a:r>
              <a:rPr lang="en-US" dirty="0"/>
              <a:t>calling can be recursive</a:t>
            </a:r>
            <a:r>
              <a:rPr lang="en-US" dirty="0" smtClean="0"/>
              <a:t>.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i="1" dirty="0"/>
              <a:t>f() </a:t>
            </a:r>
            <a:r>
              <a:rPr lang="en-US" b="1" i="1" dirty="0" smtClean="0"/>
              <a:t>{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statements </a:t>
            </a:r>
            <a:r>
              <a:rPr lang="en-US" b="1" i="1" dirty="0"/>
              <a:t>f</a:t>
            </a:r>
            <a:endParaRPr lang="en-US" dirty="0"/>
          </a:p>
          <a:p>
            <a:pPr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}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      f</a:t>
            </a:r>
            <a:endParaRPr lang="en-US" dirty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parameter must be passed every time a function is invoked either from main or from any other functions.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8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  Thanks!!!!!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 of Shell Script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Shell </a:t>
            </a:r>
            <a:r>
              <a:rPr lang="en-US" dirty="0"/>
              <a:t>script can take input from user, file and output them on screen.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Useful </a:t>
            </a:r>
            <a:r>
              <a:rPr lang="en-US" dirty="0"/>
              <a:t>to create own commands. Save lots of time.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automate some task of day today </a:t>
            </a:r>
            <a:r>
              <a:rPr lang="en-US" dirty="0" smtClean="0"/>
              <a:t>life.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System </a:t>
            </a:r>
            <a:r>
              <a:rPr lang="en-US" dirty="0"/>
              <a:t>administration part can be also automated. 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write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execute?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Use any editor to write shell script. The extension is </a:t>
            </a:r>
            <a:r>
              <a:rPr lang="en-US" b="1" i="1" dirty="0"/>
              <a:t>.sh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writing shell script set execute permission for your script.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 smtClean="0"/>
              <a:t>          </a:t>
            </a:r>
            <a:r>
              <a:rPr lang="en-US" b="1" i="1" dirty="0" err="1" smtClean="0"/>
              <a:t>chmod</a:t>
            </a:r>
            <a:r>
              <a:rPr lang="en-US" b="1" i="1" dirty="0" smtClean="0"/>
              <a:t>  </a:t>
            </a:r>
            <a:r>
              <a:rPr lang="en-US" b="1" i="1" dirty="0"/>
              <a:t>+x  </a:t>
            </a:r>
            <a:r>
              <a:rPr lang="en-US" b="1" i="1" dirty="0" err="1"/>
              <a:t>script_name</a:t>
            </a:r>
            <a:r>
              <a:rPr lang="en-US" b="1" i="1" dirty="0"/>
              <a:t> </a:t>
            </a:r>
            <a:endParaRPr lang="en-US" b="1" i="1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 </a:t>
            </a:r>
            <a:r>
              <a:rPr lang="en-US" b="1" i="1" dirty="0" err="1" smtClean="0"/>
              <a:t>chmod</a:t>
            </a:r>
            <a:r>
              <a:rPr lang="en-US" b="1" i="1" dirty="0" smtClean="0"/>
              <a:t> 764 </a:t>
            </a:r>
            <a:r>
              <a:rPr lang="en-US" b="1" i="1" dirty="0" err="1" smtClean="0"/>
              <a:t>script_name</a:t>
            </a:r>
            <a:endParaRPr lang="en-US" b="1" i="1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Execute </a:t>
            </a:r>
            <a:r>
              <a:rPr lang="en-US" dirty="0"/>
              <a:t>your script </a:t>
            </a:r>
          </a:p>
          <a:p>
            <a:pPr>
              <a:buNone/>
            </a:pPr>
            <a:r>
              <a:rPr lang="en-US" b="1" i="1" dirty="0" smtClean="0"/>
              <a:t>           ./</a:t>
            </a:r>
            <a:r>
              <a:rPr lang="en-US" b="1" i="1" dirty="0" err="1"/>
              <a:t>script_name</a:t>
            </a:r>
            <a:r>
              <a:rPr lang="en-US" b="1" i="1" dirty="0"/>
              <a:t> </a:t>
            </a: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Shell Script Format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4300" dirty="0"/>
              <a:t>Every script starts with </a:t>
            </a:r>
            <a:r>
              <a:rPr lang="en-US" sz="4300" dirty="0" smtClean="0"/>
              <a:t>the line </a:t>
            </a:r>
          </a:p>
          <a:p>
            <a:pPr hangingPunct="0">
              <a:buNone/>
            </a:pPr>
            <a:r>
              <a:rPr lang="en-US" sz="4600" b="1" dirty="0" smtClean="0"/>
              <a:t>              #!/bin/bash </a:t>
            </a:r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4300" dirty="0" smtClean="0"/>
              <a:t>This </a:t>
            </a:r>
            <a:r>
              <a:rPr lang="en-US" sz="4300" dirty="0"/>
              <a:t>indicates that the script should be run in the bash shell regardless of which interactive shell the user has chosen. </a:t>
            </a:r>
            <a:endParaRPr lang="en-US" sz="4300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4300" dirty="0" smtClean="0"/>
              <a:t>This </a:t>
            </a:r>
            <a:r>
              <a:rPr lang="en-US" sz="4300" dirty="0"/>
              <a:t>is very important, since the syntax of different shells can vary greatly. </a:t>
            </a:r>
            <a:endParaRPr lang="en-US" sz="4300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4300" dirty="0" smtClean="0"/>
              <a:t># </a:t>
            </a:r>
            <a:r>
              <a:rPr lang="en-US" sz="4300" dirty="0"/>
              <a:t>is used as the comment character. </a:t>
            </a:r>
            <a:endParaRPr lang="en-US" sz="4300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4300" dirty="0" smtClean="0"/>
              <a:t>A </a:t>
            </a:r>
            <a:r>
              <a:rPr lang="en-US" sz="4300" dirty="0"/>
              <a:t>word beginning with # causes that word and all remaining characters on that line to be ignored.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Sample Shell Script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>
              <a:buNone/>
            </a:pPr>
            <a:r>
              <a:rPr lang="en-US" b="1" i="1" dirty="0" smtClean="0"/>
              <a:t>    </a:t>
            </a:r>
            <a:r>
              <a:rPr lang="en-US" b="1" dirty="0" smtClean="0"/>
              <a:t>#!/</a:t>
            </a:r>
            <a:r>
              <a:rPr lang="en-US" b="1" dirty="0"/>
              <a:t>bin/bash </a:t>
            </a:r>
            <a:endParaRPr lang="en-US" b="1" dirty="0" smtClean="0"/>
          </a:p>
          <a:p>
            <a:pPr hangingPunct="0">
              <a:buNone/>
            </a:pPr>
            <a:r>
              <a:rPr lang="en-US" b="1" dirty="0"/>
              <a:t> </a:t>
            </a:r>
            <a:r>
              <a:rPr lang="en-US" b="1" dirty="0" smtClean="0"/>
              <a:t>   echo </a:t>
            </a:r>
            <a:r>
              <a:rPr lang="en-US" b="1" dirty="0"/>
              <a:t>"Hello User</a:t>
            </a:r>
            <a:r>
              <a:rPr lang="en-US" b="1" dirty="0" smtClean="0"/>
              <a:t>"</a:t>
            </a:r>
            <a:r>
              <a:rPr lang="en-US" dirty="0"/>
              <a:t> </a:t>
            </a:r>
          </a:p>
          <a:p>
            <a:pPr hangingPunct="0">
              <a:buNone/>
            </a:pPr>
            <a:r>
              <a:rPr lang="en-US" b="1" dirty="0" smtClean="0"/>
              <a:t>    echo </a:t>
            </a:r>
            <a:r>
              <a:rPr lang="en-US" b="1" dirty="0"/>
              <a:t>"See the files in current directory" </a:t>
            </a:r>
            <a:endParaRPr lang="en-US" b="1" dirty="0" smtClean="0"/>
          </a:p>
          <a:p>
            <a:pPr hangingPunc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ls</a:t>
            </a:r>
            <a:endParaRPr lang="en-US" b="1" dirty="0" smtClean="0"/>
          </a:p>
          <a:p>
            <a:pPr hangingPunct="0">
              <a:buNone/>
            </a:pPr>
            <a:r>
              <a:rPr lang="en-US" b="1" dirty="0" smtClean="0"/>
              <a:t>Sample Output:</a:t>
            </a:r>
          </a:p>
          <a:p>
            <a:pPr hangingPunct="0">
              <a:buNone/>
            </a:pPr>
            <a:r>
              <a:rPr lang="en-US" b="1" dirty="0"/>
              <a:t> </a:t>
            </a:r>
            <a:r>
              <a:rPr lang="en-US" b="1" dirty="0"/>
              <a:t> </a:t>
            </a:r>
            <a:r>
              <a:rPr lang="en-US" b="1" dirty="0" smtClean="0"/>
              <a:t>Hello User</a:t>
            </a:r>
            <a:endParaRPr lang="en-US" dirty="0"/>
          </a:p>
          <a:p>
            <a:pPr hangingPunct="0">
              <a:buNone/>
            </a:pPr>
            <a:r>
              <a:rPr lang="en-US" b="1" dirty="0"/>
              <a:t> </a:t>
            </a:r>
            <a:r>
              <a:rPr lang="en-US" b="1" dirty="0" smtClean="0"/>
              <a:t>See </a:t>
            </a:r>
            <a:r>
              <a:rPr lang="en-US" b="1" dirty="0"/>
              <a:t>the files in current </a:t>
            </a:r>
            <a:r>
              <a:rPr lang="en-US" b="1" dirty="0" smtClean="0"/>
              <a:t>directory</a:t>
            </a:r>
          </a:p>
          <a:p>
            <a:pPr hangingPunct="0">
              <a:buNone/>
            </a:pPr>
            <a:r>
              <a:rPr lang="en-US" b="1" dirty="0" smtClean="0"/>
              <a:t>Folder1, Folder2, File.txt, file1.sh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Variables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In Linux (Shell), there are two types of variable:  </a:t>
            </a:r>
          </a:p>
          <a:p>
            <a:pPr lvl="1"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3000" dirty="0" smtClean="0"/>
              <a:t>System </a:t>
            </a:r>
            <a:r>
              <a:rPr lang="en-US" sz="3000" dirty="0"/>
              <a:t>variables ‐ created and maintained by </a:t>
            </a:r>
            <a:r>
              <a:rPr lang="en-US" sz="3000" dirty="0" smtClean="0"/>
              <a:t>Linux </a:t>
            </a:r>
            <a:r>
              <a:rPr lang="en-US" sz="3000" dirty="0"/>
              <a:t>itself. </a:t>
            </a:r>
          </a:p>
          <a:p>
            <a:pPr lvl="2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sz="3200" b="1" dirty="0" smtClean="0"/>
              <a:t>echo </a:t>
            </a:r>
            <a:r>
              <a:rPr lang="en-US" sz="3200" b="1" dirty="0"/>
              <a:t>$</a:t>
            </a:r>
            <a:r>
              <a:rPr lang="en-US" sz="3200" b="1" dirty="0" smtClean="0"/>
              <a:t>USER</a:t>
            </a:r>
          </a:p>
          <a:p>
            <a:pPr lvl="2"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echo </a:t>
            </a:r>
            <a:r>
              <a:rPr lang="en-US" sz="3200" b="1" dirty="0"/>
              <a:t>$PATH </a:t>
            </a:r>
            <a:endParaRPr lang="en-US" sz="3200" dirty="0"/>
          </a:p>
          <a:p>
            <a:pPr lvl="1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3000" dirty="0" smtClean="0"/>
              <a:t>User </a:t>
            </a:r>
            <a:r>
              <a:rPr lang="en-US" sz="3000" dirty="0"/>
              <a:t>defined variables ‐ created and maintained by user. </a:t>
            </a:r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All </a:t>
            </a:r>
            <a:r>
              <a:rPr lang="en-US" dirty="0"/>
              <a:t>variables are considered and stored as strings, even when they are assigned numeric </a:t>
            </a:r>
            <a:r>
              <a:rPr lang="en-US" dirty="0" smtClean="0"/>
              <a:t>values.</a:t>
            </a:r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Variables </a:t>
            </a:r>
            <a:r>
              <a:rPr lang="en-US" dirty="0"/>
              <a:t>are case sensitive. </a:t>
            </a:r>
            <a:endParaRPr lang="en-US" dirty="0" smtClean="0"/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Ex: VAR1, var1 are not same.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Variables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>
            <a:normAutofit fontScale="550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3700" dirty="0"/>
              <a:t>When assigning a value to a variable, just use the name. No spaces on either side of the equals sign. </a:t>
            </a:r>
          </a:p>
          <a:p>
            <a:pPr>
              <a:buNone/>
            </a:pPr>
            <a:r>
              <a:rPr lang="en-US" sz="3700" b="1" i="1" dirty="0" smtClean="0"/>
              <a:t>                </a:t>
            </a:r>
            <a:r>
              <a:rPr lang="en-US" sz="3700" b="1" i="1" dirty="0" err="1" smtClean="0"/>
              <a:t>var_name</a:t>
            </a:r>
            <a:r>
              <a:rPr lang="en-US" sz="3700" b="1" i="1" dirty="0" smtClean="0"/>
              <a:t>=value </a:t>
            </a:r>
          </a:p>
          <a:p>
            <a:pPr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3700" dirty="0" smtClean="0"/>
              <a:t>Within </a:t>
            </a:r>
            <a:r>
              <a:rPr lang="en-US" sz="3700" dirty="0"/>
              <a:t>the shell we can access the contents of a variable by preceding its name with a </a:t>
            </a:r>
            <a:r>
              <a:rPr lang="en-US" sz="3700" b="1" i="1" dirty="0"/>
              <a:t>$</a:t>
            </a:r>
            <a:r>
              <a:rPr lang="en-US" sz="3700" dirty="0"/>
              <a:t>. </a:t>
            </a:r>
          </a:p>
          <a:p>
            <a:pPr>
              <a:buNone/>
            </a:pPr>
            <a:r>
              <a:rPr lang="en-US" sz="3700" b="1" i="1" dirty="0" smtClean="0"/>
              <a:t>           </a:t>
            </a:r>
            <a:r>
              <a:rPr lang="en-US" sz="3700" b="1" i="1" dirty="0" err="1" smtClean="0"/>
              <a:t>myname</a:t>
            </a:r>
            <a:r>
              <a:rPr lang="en-US" sz="3700" b="1" i="1" dirty="0" smtClean="0"/>
              <a:t>=A </a:t>
            </a:r>
            <a:r>
              <a:rPr lang="en-US" sz="3700" dirty="0"/>
              <a:t>[ use quotes if the value contains spaces ]</a:t>
            </a:r>
            <a:r>
              <a:rPr lang="en-US" sz="3700" b="1" i="1" dirty="0"/>
              <a:t> </a:t>
            </a:r>
            <a:r>
              <a:rPr lang="en-US" sz="3700" b="1" i="1" dirty="0" smtClean="0"/>
              <a:t>   </a:t>
            </a:r>
          </a:p>
          <a:p>
            <a:pPr>
              <a:buNone/>
            </a:pPr>
            <a:r>
              <a:rPr lang="en-US" sz="3700" b="1" i="1" dirty="0"/>
              <a:t> </a:t>
            </a:r>
            <a:r>
              <a:rPr lang="en-US" sz="3700" b="1" i="1" dirty="0" smtClean="0"/>
              <a:t>          </a:t>
            </a:r>
            <a:r>
              <a:rPr lang="en-US" sz="3700" b="1" i="1" dirty="0" err="1" smtClean="0"/>
              <a:t>myos</a:t>
            </a:r>
            <a:r>
              <a:rPr lang="en-US" sz="3700" b="1" i="1" dirty="0" smtClean="0"/>
              <a:t>=Linux</a:t>
            </a:r>
            <a:endParaRPr lang="en-US" sz="3700" dirty="0"/>
          </a:p>
          <a:p>
            <a:pPr>
              <a:buNone/>
            </a:pPr>
            <a:r>
              <a:rPr lang="en-US" sz="3700" b="1" i="1" dirty="0" smtClean="0"/>
              <a:t>           text </a:t>
            </a:r>
            <a:r>
              <a:rPr lang="en-US" sz="3700" b="1" i="1" dirty="0"/>
              <a:t>= </a:t>
            </a:r>
            <a:r>
              <a:rPr lang="en-US" sz="3700" b="1" i="1" dirty="0" smtClean="0"/>
              <a:t>1+2</a:t>
            </a:r>
            <a:endParaRPr lang="en-US" sz="3700" dirty="0"/>
          </a:p>
          <a:p>
            <a:pPr hangingPunct="0">
              <a:buNone/>
            </a:pPr>
            <a:r>
              <a:rPr lang="en-US" sz="3700" b="1" i="1" dirty="0" smtClean="0"/>
              <a:t>          echo </a:t>
            </a:r>
            <a:r>
              <a:rPr lang="en-US" sz="3700" b="1" i="1" dirty="0"/>
              <a:t>Your name:$</a:t>
            </a:r>
            <a:r>
              <a:rPr lang="en-US" sz="3700" b="1" i="1" dirty="0" err="1" smtClean="0"/>
              <a:t>myname</a:t>
            </a:r>
            <a:endParaRPr lang="en-US" sz="3700" b="1" i="1" dirty="0" smtClean="0"/>
          </a:p>
          <a:p>
            <a:pPr hangingPunct="0">
              <a:buNone/>
            </a:pPr>
            <a:r>
              <a:rPr lang="en-US" sz="3700" b="1" i="1" dirty="0"/>
              <a:t> </a:t>
            </a:r>
            <a:r>
              <a:rPr lang="en-US" sz="3700" b="1" i="1" dirty="0" smtClean="0"/>
              <a:t>         Output: </a:t>
            </a:r>
            <a:r>
              <a:rPr lang="en-US" sz="3700" b="1" i="1" dirty="0" smtClean="0"/>
              <a:t>  </a:t>
            </a:r>
            <a:r>
              <a:rPr lang="en-US" sz="3700" i="1" dirty="0"/>
              <a:t>A</a:t>
            </a:r>
            <a:r>
              <a:rPr lang="en-US" sz="3700" b="1" i="1" dirty="0"/>
              <a:t> </a:t>
            </a:r>
            <a:endParaRPr lang="en-US" sz="3700" dirty="0" smtClean="0"/>
          </a:p>
          <a:p>
            <a:pPr hangingPunct="0">
              <a:buNone/>
            </a:pPr>
            <a:r>
              <a:rPr lang="en-US" sz="3700" b="1" i="1" dirty="0"/>
              <a:t> </a:t>
            </a:r>
            <a:r>
              <a:rPr lang="en-US" sz="3700" b="1" i="1" dirty="0" smtClean="0"/>
              <a:t>         </a:t>
            </a:r>
            <a:r>
              <a:rPr lang="en-US" sz="3700" b="1" i="1" dirty="0"/>
              <a:t>echo Your </a:t>
            </a:r>
            <a:r>
              <a:rPr lang="en-US" sz="3700" b="1" i="1" dirty="0" err="1"/>
              <a:t>os</a:t>
            </a:r>
            <a:r>
              <a:rPr lang="en-US" sz="3700" b="1" i="1" dirty="0"/>
              <a:t>:$</a:t>
            </a:r>
            <a:r>
              <a:rPr lang="en-US" sz="3700" b="1" i="1" dirty="0" err="1" smtClean="0"/>
              <a:t>myos</a:t>
            </a:r>
            <a:endParaRPr lang="en-US" sz="3700" b="1" i="1" dirty="0" smtClean="0"/>
          </a:p>
          <a:p>
            <a:pPr hangingPunct="0">
              <a:buNone/>
            </a:pPr>
            <a:r>
              <a:rPr lang="en-US" sz="3700" b="1" i="1" dirty="0" smtClean="0"/>
              <a:t>           Output:</a:t>
            </a:r>
            <a:r>
              <a:rPr lang="en-US" sz="3700" b="1" i="1" dirty="0" smtClean="0"/>
              <a:t> </a:t>
            </a:r>
            <a:r>
              <a:rPr lang="en-US" sz="3700" i="1" dirty="0" smtClean="0"/>
              <a:t>Linux</a:t>
            </a:r>
            <a:r>
              <a:rPr lang="en-US" sz="3700" b="1" i="1" dirty="0" smtClean="0"/>
              <a:t> </a:t>
            </a:r>
            <a:endParaRPr lang="en-US" sz="3700" b="1" i="1" dirty="0" smtClean="0"/>
          </a:p>
          <a:p>
            <a:pPr hangingPunct="0">
              <a:buNone/>
            </a:pPr>
            <a:r>
              <a:rPr lang="en-US" sz="3700" b="1" i="1" dirty="0"/>
              <a:t> </a:t>
            </a:r>
            <a:r>
              <a:rPr lang="en-US" sz="3700" b="1" i="1" dirty="0" smtClean="0"/>
              <a:t>         echo </a:t>
            </a:r>
            <a:r>
              <a:rPr lang="en-US" sz="3700" b="1" i="1" dirty="0"/>
              <a:t>$text </a:t>
            </a:r>
            <a:endParaRPr lang="en-US" sz="3700" dirty="0"/>
          </a:p>
          <a:p>
            <a:pPr hangingPunct="0">
              <a:buNone/>
            </a:pPr>
            <a:r>
              <a:rPr lang="en-US" sz="3700" b="1" i="1" dirty="0"/>
              <a:t> </a:t>
            </a:r>
            <a:r>
              <a:rPr lang="en-US" sz="3700" b="1" i="1" dirty="0" smtClean="0"/>
              <a:t>       Output:  </a:t>
            </a:r>
            <a:r>
              <a:rPr lang="en-US" sz="3700" i="1" dirty="0"/>
              <a:t>1+2</a:t>
            </a:r>
            <a:r>
              <a:rPr lang="en-US" sz="3700" b="1" i="1" dirty="0"/>
              <a:t> </a:t>
            </a:r>
            <a:endParaRPr lang="en-US" sz="3700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Variables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If you enclose a $variable expression in double quotes, it’s replaced with its value when the line is executed. </a:t>
            </a:r>
            <a:endParaRPr lang="en-US" dirty="0" smtClean="0"/>
          </a:p>
          <a:p>
            <a:pPr hangingPunct="0">
              <a:buClr>
                <a:schemeClr val="accent5">
                  <a:lumMod val="7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you enclose it in single quotes, no substitution takes place</a:t>
            </a:r>
            <a:r>
              <a:rPr lang="en-US" dirty="0" smtClean="0"/>
              <a:t>. You </a:t>
            </a:r>
            <a:r>
              <a:rPr lang="en-US" dirty="0"/>
              <a:t>can also remove the special meaning of the $ symbol by prefacing it with a \. </a:t>
            </a:r>
          </a:p>
          <a:p>
            <a:pPr>
              <a:buNone/>
            </a:pPr>
            <a:r>
              <a:rPr lang="en-US" b="1" i="1" dirty="0" smtClean="0"/>
              <a:t>     </a:t>
            </a:r>
          </a:p>
          <a:p>
            <a:pPr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b="1" i="1" dirty="0" err="1" smtClean="0"/>
              <a:t>myvar</a:t>
            </a:r>
            <a:r>
              <a:rPr lang="en-US" b="1" i="1" dirty="0"/>
              <a:t>=”Hello” </a:t>
            </a:r>
            <a:endParaRPr lang="en-US" dirty="0"/>
          </a:p>
          <a:p>
            <a:pPr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echo </a:t>
            </a:r>
            <a:r>
              <a:rPr lang="en-US" b="1" i="1" dirty="0"/>
              <a:t>$</a:t>
            </a:r>
            <a:r>
              <a:rPr lang="en-US" b="1" i="1" dirty="0" err="1"/>
              <a:t>myvar</a:t>
            </a:r>
            <a:r>
              <a:rPr lang="en-US" b="1" i="1" dirty="0"/>
              <a:t> </a:t>
            </a:r>
            <a:r>
              <a:rPr lang="en-US" dirty="0"/>
              <a:t>[</a:t>
            </a:r>
            <a:r>
              <a:rPr lang="en-US" b="1" i="1" dirty="0"/>
              <a:t> </a:t>
            </a:r>
            <a:r>
              <a:rPr lang="en-US" i="1" dirty="0"/>
              <a:t>Hello</a:t>
            </a:r>
            <a:r>
              <a:rPr lang="en-US" b="1" i="1" dirty="0"/>
              <a:t> </a:t>
            </a:r>
            <a:r>
              <a:rPr lang="en-US" dirty="0"/>
              <a:t>]</a:t>
            </a:r>
            <a:r>
              <a:rPr lang="en-US" b="1" i="1" dirty="0"/>
              <a:t> 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     echo </a:t>
            </a:r>
            <a:r>
              <a:rPr lang="en-US" b="1" i="1" dirty="0"/>
              <a:t>“$</a:t>
            </a:r>
            <a:r>
              <a:rPr lang="en-US" b="1" i="1" dirty="0" err="1"/>
              <a:t>myvar</a:t>
            </a:r>
            <a:r>
              <a:rPr lang="en-US" b="1" i="1" dirty="0"/>
              <a:t>” </a:t>
            </a:r>
            <a:r>
              <a:rPr lang="en-US" dirty="0"/>
              <a:t>[</a:t>
            </a:r>
            <a:r>
              <a:rPr lang="en-US" b="1" i="1" dirty="0"/>
              <a:t> </a:t>
            </a:r>
            <a:r>
              <a:rPr lang="en-US" i="1" dirty="0"/>
              <a:t>Hello</a:t>
            </a:r>
            <a:r>
              <a:rPr lang="en-US" b="1" i="1" dirty="0"/>
              <a:t> </a:t>
            </a:r>
            <a:r>
              <a:rPr lang="en-US" dirty="0"/>
              <a:t>]</a:t>
            </a:r>
            <a:r>
              <a:rPr lang="en-US" b="1" i="1" dirty="0"/>
              <a:t> 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     echo </a:t>
            </a:r>
            <a:r>
              <a:rPr lang="en-US" b="1" i="1" dirty="0"/>
              <a:t>‘$</a:t>
            </a:r>
            <a:r>
              <a:rPr lang="en-US" b="1" i="1" dirty="0" err="1"/>
              <a:t>myvar</a:t>
            </a:r>
            <a:r>
              <a:rPr lang="en-US" b="1" i="1" dirty="0"/>
              <a:t>’ </a:t>
            </a:r>
            <a:r>
              <a:rPr lang="en-US" dirty="0"/>
              <a:t>[</a:t>
            </a:r>
            <a:r>
              <a:rPr lang="en-US" b="1" i="1" dirty="0"/>
              <a:t> </a:t>
            </a:r>
            <a:r>
              <a:rPr lang="en-US" i="1" dirty="0"/>
              <a:t>$</a:t>
            </a:r>
            <a:r>
              <a:rPr lang="en-US" i="1" dirty="0" err="1"/>
              <a:t>myvar</a:t>
            </a:r>
            <a:r>
              <a:rPr lang="en-US" b="1" i="1" dirty="0"/>
              <a:t> </a:t>
            </a:r>
            <a:r>
              <a:rPr lang="en-US" dirty="0"/>
              <a:t>]</a:t>
            </a:r>
            <a:r>
              <a:rPr lang="en-US" b="1" i="1" dirty="0"/>
              <a:t> </a:t>
            </a:r>
            <a:endParaRPr lang="en-US" b="1" i="1" dirty="0" smtClean="0"/>
          </a:p>
          <a:p>
            <a:pPr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echo </a:t>
            </a:r>
            <a:r>
              <a:rPr lang="en-US" b="1" i="1" dirty="0"/>
              <a:t>\$</a:t>
            </a:r>
            <a:r>
              <a:rPr lang="en-US" b="1" i="1" dirty="0" err="1"/>
              <a:t>myvar</a:t>
            </a:r>
            <a:r>
              <a:rPr lang="en-US" b="1" i="1" dirty="0"/>
              <a:t> </a:t>
            </a:r>
            <a:r>
              <a:rPr lang="en-US" dirty="0"/>
              <a:t>[</a:t>
            </a:r>
            <a:r>
              <a:rPr lang="en-US" b="1" i="1" dirty="0"/>
              <a:t> </a:t>
            </a:r>
            <a:r>
              <a:rPr lang="en-US" i="1" dirty="0"/>
              <a:t>$</a:t>
            </a:r>
            <a:r>
              <a:rPr lang="en-US" i="1" dirty="0" err="1"/>
              <a:t>myvar</a:t>
            </a:r>
            <a:r>
              <a:rPr lang="en-US" b="1" i="1" dirty="0"/>
              <a:t> </a:t>
            </a:r>
            <a:r>
              <a:rPr lang="en-US" dirty="0"/>
              <a:t>]</a:t>
            </a:r>
            <a:r>
              <a:rPr lang="en-US" b="1" i="1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838</Words>
  <Application>Microsoft Office PowerPoint</Application>
  <PresentationFormat>On-screen Show (4:3)</PresentationFormat>
  <Paragraphs>271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Linux Shell Scripts </vt:lpstr>
      <vt:lpstr>Shell Script!!!</vt:lpstr>
      <vt:lpstr>Use of Shell Script</vt:lpstr>
      <vt:lpstr>How to write and execute? </vt:lpstr>
      <vt:lpstr>Shell Script Format</vt:lpstr>
      <vt:lpstr>A Sample Shell Script</vt:lpstr>
      <vt:lpstr>Variables</vt:lpstr>
      <vt:lpstr>Variables</vt:lpstr>
      <vt:lpstr>Variables</vt:lpstr>
      <vt:lpstr>Read</vt:lpstr>
      <vt:lpstr>Shell Arithmetic</vt:lpstr>
      <vt:lpstr>PowerPoint Presentation</vt:lpstr>
      <vt:lpstr>Shell Arithmetic</vt:lpstr>
      <vt:lpstr>Conditional Statement If-Else</vt:lpstr>
      <vt:lpstr>If-Else</vt:lpstr>
      <vt:lpstr>PowerPoint Presentation</vt:lpstr>
      <vt:lpstr>PowerPoint Presentation</vt:lpstr>
      <vt:lpstr>PowerPoint Presentation</vt:lpstr>
      <vt:lpstr>PowerPoint Presentation</vt:lpstr>
      <vt:lpstr>Command Line Arguments</vt:lpstr>
      <vt:lpstr>Loop</vt:lpstr>
      <vt:lpstr>For</vt:lpstr>
      <vt:lpstr>While</vt:lpstr>
      <vt:lpstr>Until</vt:lpstr>
      <vt:lpstr>Function</vt:lpstr>
      <vt:lpstr>Function</vt:lpstr>
      <vt:lpstr>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Shell Scripts</dc:title>
  <dc:creator>MANIK</dc:creator>
  <cp:lastModifiedBy>HASNA HENA</cp:lastModifiedBy>
  <cp:revision>27</cp:revision>
  <dcterms:created xsi:type="dcterms:W3CDTF">2012-02-26T04:44:09Z</dcterms:created>
  <dcterms:modified xsi:type="dcterms:W3CDTF">2020-05-05T10:46:17Z</dcterms:modified>
</cp:coreProperties>
</file>