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4626" r:id="rId6"/>
    <p:sldId id="4629" r:id="rId7"/>
    <p:sldId id="4631" r:id="rId8"/>
    <p:sldId id="258" r:id="rId9"/>
    <p:sldId id="259" r:id="rId10"/>
    <p:sldId id="260" r:id="rId11"/>
    <p:sldId id="4630" r:id="rId12"/>
    <p:sldId id="261" r:id="rId13"/>
    <p:sldId id="262" r:id="rId14"/>
    <p:sldId id="4627" r:id="rId15"/>
    <p:sldId id="4628"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BDB50-5DAB-415F-8DEC-D276CB7F5A23}"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D35A26D-5B53-4144-AAB6-080CBF6DF793}">
      <dgm:prSet/>
      <dgm:spPr/>
      <dgm:t>
        <a:bodyPr/>
        <a:lstStyle/>
        <a:p>
          <a:pPr>
            <a:lnSpc>
              <a:spcPct val="100000"/>
            </a:lnSpc>
          </a:pPr>
          <a:r>
            <a:rPr lang="en-US"/>
            <a:t>Task Manager</a:t>
          </a:r>
        </a:p>
      </dgm:t>
    </dgm:pt>
    <dgm:pt modelId="{1B6B13F8-79B4-4B96-BEC7-6DEED5636659}" type="parTrans" cxnId="{2FCC6BBD-92FE-40B9-A3C6-7D5DAEC2DB48}">
      <dgm:prSet/>
      <dgm:spPr/>
      <dgm:t>
        <a:bodyPr/>
        <a:lstStyle/>
        <a:p>
          <a:endParaRPr lang="en-US"/>
        </a:p>
      </dgm:t>
    </dgm:pt>
    <dgm:pt modelId="{9B833640-4B8B-4563-8BE1-401C122813AC}" type="sibTrans" cxnId="{2FCC6BBD-92FE-40B9-A3C6-7D5DAEC2DB48}">
      <dgm:prSet/>
      <dgm:spPr/>
      <dgm:t>
        <a:bodyPr/>
        <a:lstStyle/>
        <a:p>
          <a:endParaRPr lang="en-US"/>
        </a:p>
      </dgm:t>
    </dgm:pt>
    <dgm:pt modelId="{35113751-3046-4675-B4AD-89E19FAF6C80}">
      <dgm:prSet/>
      <dgm:spPr/>
      <dgm:t>
        <a:bodyPr/>
        <a:lstStyle/>
        <a:p>
          <a:pPr>
            <a:lnSpc>
              <a:spcPct val="100000"/>
            </a:lnSpc>
          </a:pPr>
          <a:r>
            <a:rPr lang="en-US"/>
            <a:t>System Management</a:t>
          </a:r>
        </a:p>
      </dgm:t>
    </dgm:pt>
    <dgm:pt modelId="{F0B5F123-DC3E-4E68-8075-CBB9D31EFFF7}" type="parTrans" cxnId="{110A92B0-71AF-48D0-B8C1-E63DC6580316}">
      <dgm:prSet/>
      <dgm:spPr/>
      <dgm:t>
        <a:bodyPr/>
        <a:lstStyle/>
        <a:p>
          <a:endParaRPr lang="en-US"/>
        </a:p>
      </dgm:t>
    </dgm:pt>
    <dgm:pt modelId="{62B5B076-6B5F-4219-806C-AF3329A9EADB}" type="sibTrans" cxnId="{110A92B0-71AF-48D0-B8C1-E63DC6580316}">
      <dgm:prSet/>
      <dgm:spPr/>
      <dgm:t>
        <a:bodyPr/>
        <a:lstStyle/>
        <a:p>
          <a:endParaRPr lang="en-US"/>
        </a:p>
      </dgm:t>
    </dgm:pt>
    <dgm:pt modelId="{FF9509B1-3873-45A9-B472-B3532D319843}">
      <dgm:prSet/>
      <dgm:spPr/>
      <dgm:t>
        <a:bodyPr/>
        <a:lstStyle/>
        <a:p>
          <a:pPr>
            <a:lnSpc>
              <a:spcPct val="100000"/>
            </a:lnSpc>
          </a:pPr>
          <a:r>
            <a:rPr lang="en-US"/>
            <a:t>Network Managment</a:t>
          </a:r>
        </a:p>
      </dgm:t>
    </dgm:pt>
    <dgm:pt modelId="{2DB66529-CEFA-4854-9E45-AD573F0BE8B1}" type="parTrans" cxnId="{4D14F5E5-DE40-442B-B474-EBAD7A2FD0E8}">
      <dgm:prSet/>
      <dgm:spPr/>
      <dgm:t>
        <a:bodyPr/>
        <a:lstStyle/>
        <a:p>
          <a:endParaRPr lang="en-US"/>
        </a:p>
      </dgm:t>
    </dgm:pt>
    <dgm:pt modelId="{EA150769-8263-448B-A910-F46B769E79B9}" type="sibTrans" cxnId="{4D14F5E5-DE40-442B-B474-EBAD7A2FD0E8}">
      <dgm:prSet/>
      <dgm:spPr/>
      <dgm:t>
        <a:bodyPr/>
        <a:lstStyle/>
        <a:p>
          <a:endParaRPr lang="en-US"/>
        </a:p>
      </dgm:t>
    </dgm:pt>
    <dgm:pt modelId="{E41BADA7-A94B-4707-B2F4-2EB7084D1AAA}">
      <dgm:prSet/>
      <dgm:spPr/>
      <dgm:t>
        <a:bodyPr/>
        <a:lstStyle/>
        <a:p>
          <a:pPr>
            <a:lnSpc>
              <a:spcPct val="100000"/>
            </a:lnSpc>
          </a:pPr>
          <a:r>
            <a:rPr lang="en-US"/>
            <a:t>System details</a:t>
          </a:r>
        </a:p>
      </dgm:t>
    </dgm:pt>
    <dgm:pt modelId="{CACF8C01-40F1-47DB-A19B-DA31619CE5E5}" type="parTrans" cxnId="{93B1B0D4-1014-47C3-84DF-951F217B0B6E}">
      <dgm:prSet/>
      <dgm:spPr/>
      <dgm:t>
        <a:bodyPr/>
        <a:lstStyle/>
        <a:p>
          <a:endParaRPr lang="en-US"/>
        </a:p>
      </dgm:t>
    </dgm:pt>
    <dgm:pt modelId="{85C3E227-4EB8-4A94-8436-27452072E801}" type="sibTrans" cxnId="{93B1B0D4-1014-47C3-84DF-951F217B0B6E}">
      <dgm:prSet/>
      <dgm:spPr/>
      <dgm:t>
        <a:bodyPr/>
        <a:lstStyle/>
        <a:p>
          <a:endParaRPr lang="en-US"/>
        </a:p>
      </dgm:t>
    </dgm:pt>
    <dgm:pt modelId="{CBBC3AD4-7355-4005-ADDE-23BB2B3C1661}">
      <dgm:prSet/>
      <dgm:spPr/>
      <dgm:t>
        <a:bodyPr/>
        <a:lstStyle/>
        <a:p>
          <a:pPr>
            <a:lnSpc>
              <a:spcPct val="100000"/>
            </a:lnSpc>
          </a:pPr>
          <a:r>
            <a:rPr lang="en-US"/>
            <a:t>Power Management</a:t>
          </a:r>
        </a:p>
      </dgm:t>
    </dgm:pt>
    <dgm:pt modelId="{7EF275D5-2F14-4880-8720-14D4BDC193EB}" type="parTrans" cxnId="{C46BBDE1-BF33-4FEC-B8CE-7AA8E1734FB6}">
      <dgm:prSet/>
      <dgm:spPr/>
      <dgm:t>
        <a:bodyPr/>
        <a:lstStyle/>
        <a:p>
          <a:endParaRPr lang="en-US"/>
        </a:p>
      </dgm:t>
    </dgm:pt>
    <dgm:pt modelId="{0572E7FB-94F8-4C1A-B5BE-7B7981F7049D}" type="sibTrans" cxnId="{C46BBDE1-BF33-4FEC-B8CE-7AA8E1734FB6}">
      <dgm:prSet/>
      <dgm:spPr/>
      <dgm:t>
        <a:bodyPr/>
        <a:lstStyle/>
        <a:p>
          <a:endParaRPr lang="en-US"/>
        </a:p>
      </dgm:t>
    </dgm:pt>
    <dgm:pt modelId="{5F144E07-1180-489C-AABF-5949CA579726}">
      <dgm:prSet/>
      <dgm:spPr/>
      <dgm:t>
        <a:bodyPr/>
        <a:lstStyle/>
        <a:p>
          <a:pPr>
            <a:lnSpc>
              <a:spcPct val="100000"/>
            </a:lnSpc>
          </a:pPr>
          <a:r>
            <a:rPr lang="en-US"/>
            <a:t>System Security</a:t>
          </a:r>
        </a:p>
      </dgm:t>
    </dgm:pt>
    <dgm:pt modelId="{82671ACE-E5E8-4E26-9D4E-03A363823E43}" type="parTrans" cxnId="{4FE136E8-939F-445A-AE44-B80CBCF618E7}">
      <dgm:prSet/>
      <dgm:spPr/>
      <dgm:t>
        <a:bodyPr/>
        <a:lstStyle/>
        <a:p>
          <a:endParaRPr lang="en-US"/>
        </a:p>
      </dgm:t>
    </dgm:pt>
    <dgm:pt modelId="{7750D8C6-408F-4A34-876C-251CC032EC31}" type="sibTrans" cxnId="{4FE136E8-939F-445A-AE44-B80CBCF618E7}">
      <dgm:prSet/>
      <dgm:spPr/>
      <dgm:t>
        <a:bodyPr/>
        <a:lstStyle/>
        <a:p>
          <a:endParaRPr lang="en-US"/>
        </a:p>
      </dgm:t>
    </dgm:pt>
    <dgm:pt modelId="{D027F132-6803-4EFC-8AA8-AB451953FE58}" type="pres">
      <dgm:prSet presAssocID="{27BBDB50-5DAB-415F-8DEC-D276CB7F5A23}" presName="root" presStyleCnt="0">
        <dgm:presLayoutVars>
          <dgm:dir/>
          <dgm:resizeHandles val="exact"/>
        </dgm:presLayoutVars>
      </dgm:prSet>
      <dgm:spPr/>
    </dgm:pt>
    <dgm:pt modelId="{9214F39E-6175-4076-B0EF-8D4DB784AFD6}" type="pres">
      <dgm:prSet presAssocID="{4D35A26D-5B53-4144-AAB6-080CBF6DF793}" presName="compNode" presStyleCnt="0"/>
      <dgm:spPr/>
    </dgm:pt>
    <dgm:pt modelId="{1BAF0BD6-2F31-4B5B-9A3C-72BE2C0BD513}" type="pres">
      <dgm:prSet presAssocID="{4D35A26D-5B53-4144-AAB6-080CBF6DF79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3B9F095D-DDD3-44B6-8F21-0D4C1EEC6128}" type="pres">
      <dgm:prSet presAssocID="{4D35A26D-5B53-4144-AAB6-080CBF6DF793}" presName="spaceRect" presStyleCnt="0"/>
      <dgm:spPr/>
    </dgm:pt>
    <dgm:pt modelId="{507500FA-8EFD-4240-943F-D73BB0029DF1}" type="pres">
      <dgm:prSet presAssocID="{4D35A26D-5B53-4144-AAB6-080CBF6DF793}" presName="textRect" presStyleLbl="revTx" presStyleIdx="0" presStyleCnt="6">
        <dgm:presLayoutVars>
          <dgm:chMax val="1"/>
          <dgm:chPref val="1"/>
        </dgm:presLayoutVars>
      </dgm:prSet>
      <dgm:spPr/>
    </dgm:pt>
    <dgm:pt modelId="{7F3EF28D-0C0A-4AA2-93EE-398DEBBFF4C3}" type="pres">
      <dgm:prSet presAssocID="{9B833640-4B8B-4563-8BE1-401C122813AC}" presName="sibTrans" presStyleCnt="0"/>
      <dgm:spPr/>
    </dgm:pt>
    <dgm:pt modelId="{564B024F-B2FF-4EB9-B2EC-55AF64112968}" type="pres">
      <dgm:prSet presAssocID="{35113751-3046-4675-B4AD-89E19FAF6C80}" presName="compNode" presStyleCnt="0"/>
      <dgm:spPr/>
    </dgm:pt>
    <dgm:pt modelId="{0B8C062F-14D7-40B5-AC04-9D55B153FAD3}" type="pres">
      <dgm:prSet presAssocID="{35113751-3046-4675-B4AD-89E19FAF6C8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E3B2C7CD-031E-426C-83C1-05EFE448A458}" type="pres">
      <dgm:prSet presAssocID="{35113751-3046-4675-B4AD-89E19FAF6C80}" presName="spaceRect" presStyleCnt="0"/>
      <dgm:spPr/>
    </dgm:pt>
    <dgm:pt modelId="{9EEAB32E-44BC-40CE-B60C-0C39DFC89BEB}" type="pres">
      <dgm:prSet presAssocID="{35113751-3046-4675-B4AD-89E19FAF6C80}" presName="textRect" presStyleLbl="revTx" presStyleIdx="1" presStyleCnt="6">
        <dgm:presLayoutVars>
          <dgm:chMax val="1"/>
          <dgm:chPref val="1"/>
        </dgm:presLayoutVars>
      </dgm:prSet>
      <dgm:spPr/>
    </dgm:pt>
    <dgm:pt modelId="{E847CA6E-BEF0-40BF-B1CD-14E1CE92634F}" type="pres">
      <dgm:prSet presAssocID="{62B5B076-6B5F-4219-806C-AF3329A9EADB}" presName="sibTrans" presStyleCnt="0"/>
      <dgm:spPr/>
    </dgm:pt>
    <dgm:pt modelId="{7C45469B-728E-429B-B77B-6D6EBA300903}" type="pres">
      <dgm:prSet presAssocID="{FF9509B1-3873-45A9-B472-B3532D319843}" presName="compNode" presStyleCnt="0"/>
      <dgm:spPr/>
    </dgm:pt>
    <dgm:pt modelId="{21F9B867-240C-46D3-ACB7-C0AF17FA84CF}" type="pres">
      <dgm:prSet presAssocID="{FF9509B1-3873-45A9-B472-B3532D31984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F0DFD914-EC2E-4546-835D-0824CBC0D437}" type="pres">
      <dgm:prSet presAssocID="{FF9509B1-3873-45A9-B472-B3532D319843}" presName="spaceRect" presStyleCnt="0"/>
      <dgm:spPr/>
    </dgm:pt>
    <dgm:pt modelId="{415D9CE5-0746-475C-A753-AD94D96AD002}" type="pres">
      <dgm:prSet presAssocID="{FF9509B1-3873-45A9-B472-B3532D319843}" presName="textRect" presStyleLbl="revTx" presStyleIdx="2" presStyleCnt="6">
        <dgm:presLayoutVars>
          <dgm:chMax val="1"/>
          <dgm:chPref val="1"/>
        </dgm:presLayoutVars>
      </dgm:prSet>
      <dgm:spPr/>
    </dgm:pt>
    <dgm:pt modelId="{DC2E2926-01BA-40F5-AF6A-852FD6A794E5}" type="pres">
      <dgm:prSet presAssocID="{EA150769-8263-448B-A910-F46B769E79B9}" presName="sibTrans" presStyleCnt="0"/>
      <dgm:spPr/>
    </dgm:pt>
    <dgm:pt modelId="{960111B8-E516-41BA-B37A-3A957BEE2A83}" type="pres">
      <dgm:prSet presAssocID="{E41BADA7-A94B-4707-B2F4-2EB7084D1AAA}" presName="compNode" presStyleCnt="0"/>
      <dgm:spPr/>
    </dgm:pt>
    <dgm:pt modelId="{AF9F960E-A0F9-4E95-BE59-0B28E7F00F2B}" type="pres">
      <dgm:prSet presAssocID="{E41BADA7-A94B-4707-B2F4-2EB7084D1AA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B714F2A-8DBF-47D0-A845-91FA7F869ECD}" type="pres">
      <dgm:prSet presAssocID="{E41BADA7-A94B-4707-B2F4-2EB7084D1AAA}" presName="spaceRect" presStyleCnt="0"/>
      <dgm:spPr/>
    </dgm:pt>
    <dgm:pt modelId="{963593B2-0C61-49CF-B6F6-A9CDB0FA0A91}" type="pres">
      <dgm:prSet presAssocID="{E41BADA7-A94B-4707-B2F4-2EB7084D1AAA}" presName="textRect" presStyleLbl="revTx" presStyleIdx="3" presStyleCnt="6">
        <dgm:presLayoutVars>
          <dgm:chMax val="1"/>
          <dgm:chPref val="1"/>
        </dgm:presLayoutVars>
      </dgm:prSet>
      <dgm:spPr/>
    </dgm:pt>
    <dgm:pt modelId="{3C57E13F-815F-4C53-B5D2-C0618DE7BA3A}" type="pres">
      <dgm:prSet presAssocID="{85C3E227-4EB8-4A94-8436-27452072E801}" presName="sibTrans" presStyleCnt="0"/>
      <dgm:spPr/>
    </dgm:pt>
    <dgm:pt modelId="{D64D65E8-028A-4B24-884C-30D9DDF7F83C}" type="pres">
      <dgm:prSet presAssocID="{CBBC3AD4-7355-4005-ADDE-23BB2B3C1661}" presName="compNode" presStyleCnt="0"/>
      <dgm:spPr/>
    </dgm:pt>
    <dgm:pt modelId="{41AF052C-217F-41C2-9C66-03A25C619C81}" type="pres">
      <dgm:prSet presAssocID="{CBBC3AD4-7355-4005-ADDE-23BB2B3C166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gh Voltage"/>
        </a:ext>
      </dgm:extLst>
    </dgm:pt>
    <dgm:pt modelId="{90475C23-68D5-4AA8-BAEC-CBDA09285124}" type="pres">
      <dgm:prSet presAssocID="{CBBC3AD4-7355-4005-ADDE-23BB2B3C1661}" presName="spaceRect" presStyleCnt="0"/>
      <dgm:spPr/>
    </dgm:pt>
    <dgm:pt modelId="{AB276589-5014-4374-807F-8BC06646FA37}" type="pres">
      <dgm:prSet presAssocID="{CBBC3AD4-7355-4005-ADDE-23BB2B3C1661}" presName="textRect" presStyleLbl="revTx" presStyleIdx="4" presStyleCnt="6">
        <dgm:presLayoutVars>
          <dgm:chMax val="1"/>
          <dgm:chPref val="1"/>
        </dgm:presLayoutVars>
      </dgm:prSet>
      <dgm:spPr/>
    </dgm:pt>
    <dgm:pt modelId="{18511F5B-D6F8-4C6F-A43F-E317753CB28F}" type="pres">
      <dgm:prSet presAssocID="{0572E7FB-94F8-4C1A-B5BE-7B7981F7049D}" presName="sibTrans" presStyleCnt="0"/>
      <dgm:spPr/>
    </dgm:pt>
    <dgm:pt modelId="{FD31A6CF-358B-4F23-BDE9-C0D4AA30036E}" type="pres">
      <dgm:prSet presAssocID="{5F144E07-1180-489C-AABF-5949CA579726}" presName="compNode" presStyleCnt="0"/>
      <dgm:spPr/>
    </dgm:pt>
    <dgm:pt modelId="{DFFE4E59-65CA-4F04-82A9-906855C55071}" type="pres">
      <dgm:prSet presAssocID="{5F144E07-1180-489C-AABF-5949CA57972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ock"/>
        </a:ext>
      </dgm:extLst>
    </dgm:pt>
    <dgm:pt modelId="{2E793019-F8C2-428C-82F3-7A438343DF0F}" type="pres">
      <dgm:prSet presAssocID="{5F144E07-1180-489C-AABF-5949CA579726}" presName="spaceRect" presStyleCnt="0"/>
      <dgm:spPr/>
    </dgm:pt>
    <dgm:pt modelId="{BF8F3255-5466-4A17-9FA4-BB1CD7D09AB9}" type="pres">
      <dgm:prSet presAssocID="{5F144E07-1180-489C-AABF-5949CA579726}" presName="textRect" presStyleLbl="revTx" presStyleIdx="5" presStyleCnt="6">
        <dgm:presLayoutVars>
          <dgm:chMax val="1"/>
          <dgm:chPref val="1"/>
        </dgm:presLayoutVars>
      </dgm:prSet>
      <dgm:spPr/>
    </dgm:pt>
  </dgm:ptLst>
  <dgm:cxnLst>
    <dgm:cxn modelId="{D44A1810-7D32-49A7-A5E0-DFFAFAECF3C3}" type="presOf" srcId="{CBBC3AD4-7355-4005-ADDE-23BB2B3C1661}" destId="{AB276589-5014-4374-807F-8BC06646FA37}" srcOrd="0" destOrd="0" presId="urn:microsoft.com/office/officeart/2018/2/layout/IconLabelList"/>
    <dgm:cxn modelId="{7FD3BB5D-7A82-4C9C-9490-93EDDE6E101C}" type="presOf" srcId="{FF9509B1-3873-45A9-B472-B3532D319843}" destId="{415D9CE5-0746-475C-A753-AD94D96AD002}" srcOrd="0" destOrd="0" presId="urn:microsoft.com/office/officeart/2018/2/layout/IconLabelList"/>
    <dgm:cxn modelId="{3DF3535A-64F8-4F0E-A641-45E69C2957DA}" type="presOf" srcId="{E41BADA7-A94B-4707-B2F4-2EB7084D1AAA}" destId="{963593B2-0C61-49CF-B6F6-A9CDB0FA0A91}" srcOrd="0" destOrd="0" presId="urn:microsoft.com/office/officeart/2018/2/layout/IconLabelList"/>
    <dgm:cxn modelId="{D0ED1699-A0BF-4868-B375-F4C4C52041CD}" type="presOf" srcId="{5F144E07-1180-489C-AABF-5949CA579726}" destId="{BF8F3255-5466-4A17-9FA4-BB1CD7D09AB9}" srcOrd="0" destOrd="0" presId="urn:microsoft.com/office/officeart/2018/2/layout/IconLabelList"/>
    <dgm:cxn modelId="{22E9B9A5-F1C1-478C-8D94-31E3807A7EE1}" type="presOf" srcId="{4D35A26D-5B53-4144-AAB6-080CBF6DF793}" destId="{507500FA-8EFD-4240-943F-D73BB0029DF1}" srcOrd="0" destOrd="0" presId="urn:microsoft.com/office/officeart/2018/2/layout/IconLabelList"/>
    <dgm:cxn modelId="{110A92B0-71AF-48D0-B8C1-E63DC6580316}" srcId="{27BBDB50-5DAB-415F-8DEC-D276CB7F5A23}" destId="{35113751-3046-4675-B4AD-89E19FAF6C80}" srcOrd="1" destOrd="0" parTransId="{F0B5F123-DC3E-4E68-8075-CBB9D31EFFF7}" sibTransId="{62B5B076-6B5F-4219-806C-AF3329A9EADB}"/>
    <dgm:cxn modelId="{2FCC6BBD-92FE-40B9-A3C6-7D5DAEC2DB48}" srcId="{27BBDB50-5DAB-415F-8DEC-D276CB7F5A23}" destId="{4D35A26D-5B53-4144-AAB6-080CBF6DF793}" srcOrd="0" destOrd="0" parTransId="{1B6B13F8-79B4-4B96-BEC7-6DEED5636659}" sibTransId="{9B833640-4B8B-4563-8BE1-401C122813AC}"/>
    <dgm:cxn modelId="{93B1B0D4-1014-47C3-84DF-951F217B0B6E}" srcId="{27BBDB50-5DAB-415F-8DEC-D276CB7F5A23}" destId="{E41BADA7-A94B-4707-B2F4-2EB7084D1AAA}" srcOrd="3" destOrd="0" parTransId="{CACF8C01-40F1-47DB-A19B-DA31619CE5E5}" sibTransId="{85C3E227-4EB8-4A94-8436-27452072E801}"/>
    <dgm:cxn modelId="{32B493E0-0C62-41ED-B638-CD36C9DC1248}" type="presOf" srcId="{27BBDB50-5DAB-415F-8DEC-D276CB7F5A23}" destId="{D027F132-6803-4EFC-8AA8-AB451953FE58}" srcOrd="0" destOrd="0" presId="urn:microsoft.com/office/officeart/2018/2/layout/IconLabelList"/>
    <dgm:cxn modelId="{C46BBDE1-BF33-4FEC-B8CE-7AA8E1734FB6}" srcId="{27BBDB50-5DAB-415F-8DEC-D276CB7F5A23}" destId="{CBBC3AD4-7355-4005-ADDE-23BB2B3C1661}" srcOrd="4" destOrd="0" parTransId="{7EF275D5-2F14-4880-8720-14D4BDC193EB}" sibTransId="{0572E7FB-94F8-4C1A-B5BE-7B7981F7049D}"/>
    <dgm:cxn modelId="{4D14F5E5-DE40-442B-B474-EBAD7A2FD0E8}" srcId="{27BBDB50-5DAB-415F-8DEC-D276CB7F5A23}" destId="{FF9509B1-3873-45A9-B472-B3532D319843}" srcOrd="2" destOrd="0" parTransId="{2DB66529-CEFA-4854-9E45-AD573F0BE8B1}" sibTransId="{EA150769-8263-448B-A910-F46B769E79B9}"/>
    <dgm:cxn modelId="{4FE136E8-939F-445A-AE44-B80CBCF618E7}" srcId="{27BBDB50-5DAB-415F-8DEC-D276CB7F5A23}" destId="{5F144E07-1180-489C-AABF-5949CA579726}" srcOrd="5" destOrd="0" parTransId="{82671ACE-E5E8-4E26-9D4E-03A363823E43}" sibTransId="{7750D8C6-408F-4A34-876C-251CC032EC31}"/>
    <dgm:cxn modelId="{E16474FA-B5B3-4DC4-9057-A6DB98583921}" type="presOf" srcId="{35113751-3046-4675-B4AD-89E19FAF6C80}" destId="{9EEAB32E-44BC-40CE-B60C-0C39DFC89BEB}" srcOrd="0" destOrd="0" presId="urn:microsoft.com/office/officeart/2018/2/layout/IconLabelList"/>
    <dgm:cxn modelId="{87F96268-9C84-469A-88BE-278CDF94DBC9}" type="presParOf" srcId="{D027F132-6803-4EFC-8AA8-AB451953FE58}" destId="{9214F39E-6175-4076-B0EF-8D4DB784AFD6}" srcOrd="0" destOrd="0" presId="urn:microsoft.com/office/officeart/2018/2/layout/IconLabelList"/>
    <dgm:cxn modelId="{3A9C04EC-C50F-43D5-A1F3-3636455696E2}" type="presParOf" srcId="{9214F39E-6175-4076-B0EF-8D4DB784AFD6}" destId="{1BAF0BD6-2F31-4B5B-9A3C-72BE2C0BD513}" srcOrd="0" destOrd="0" presId="urn:microsoft.com/office/officeart/2018/2/layout/IconLabelList"/>
    <dgm:cxn modelId="{B2B432BB-1A33-4A1B-815C-91A5A0FEC5CD}" type="presParOf" srcId="{9214F39E-6175-4076-B0EF-8D4DB784AFD6}" destId="{3B9F095D-DDD3-44B6-8F21-0D4C1EEC6128}" srcOrd="1" destOrd="0" presId="urn:microsoft.com/office/officeart/2018/2/layout/IconLabelList"/>
    <dgm:cxn modelId="{5FD7638D-DDF6-4D79-BAF9-82BF7A1DA78E}" type="presParOf" srcId="{9214F39E-6175-4076-B0EF-8D4DB784AFD6}" destId="{507500FA-8EFD-4240-943F-D73BB0029DF1}" srcOrd="2" destOrd="0" presId="urn:microsoft.com/office/officeart/2018/2/layout/IconLabelList"/>
    <dgm:cxn modelId="{559092C6-FD10-426E-BBA4-2251A4BE2862}" type="presParOf" srcId="{D027F132-6803-4EFC-8AA8-AB451953FE58}" destId="{7F3EF28D-0C0A-4AA2-93EE-398DEBBFF4C3}" srcOrd="1" destOrd="0" presId="urn:microsoft.com/office/officeart/2018/2/layout/IconLabelList"/>
    <dgm:cxn modelId="{2182BD58-155C-4CE9-99D4-13456C5F82D5}" type="presParOf" srcId="{D027F132-6803-4EFC-8AA8-AB451953FE58}" destId="{564B024F-B2FF-4EB9-B2EC-55AF64112968}" srcOrd="2" destOrd="0" presId="urn:microsoft.com/office/officeart/2018/2/layout/IconLabelList"/>
    <dgm:cxn modelId="{4ABEDC03-7320-456B-8F8D-01E04FB97303}" type="presParOf" srcId="{564B024F-B2FF-4EB9-B2EC-55AF64112968}" destId="{0B8C062F-14D7-40B5-AC04-9D55B153FAD3}" srcOrd="0" destOrd="0" presId="urn:microsoft.com/office/officeart/2018/2/layout/IconLabelList"/>
    <dgm:cxn modelId="{CC289422-1258-4209-89A8-862B2026D6DB}" type="presParOf" srcId="{564B024F-B2FF-4EB9-B2EC-55AF64112968}" destId="{E3B2C7CD-031E-426C-83C1-05EFE448A458}" srcOrd="1" destOrd="0" presId="urn:microsoft.com/office/officeart/2018/2/layout/IconLabelList"/>
    <dgm:cxn modelId="{D59B4623-A0A2-461F-A886-6D8D9C6E5AA7}" type="presParOf" srcId="{564B024F-B2FF-4EB9-B2EC-55AF64112968}" destId="{9EEAB32E-44BC-40CE-B60C-0C39DFC89BEB}" srcOrd="2" destOrd="0" presId="urn:microsoft.com/office/officeart/2018/2/layout/IconLabelList"/>
    <dgm:cxn modelId="{65D40419-87F9-427B-B769-D93D1E165762}" type="presParOf" srcId="{D027F132-6803-4EFC-8AA8-AB451953FE58}" destId="{E847CA6E-BEF0-40BF-B1CD-14E1CE92634F}" srcOrd="3" destOrd="0" presId="urn:microsoft.com/office/officeart/2018/2/layout/IconLabelList"/>
    <dgm:cxn modelId="{BA17EF1D-915B-4ACE-883A-47F00E243802}" type="presParOf" srcId="{D027F132-6803-4EFC-8AA8-AB451953FE58}" destId="{7C45469B-728E-429B-B77B-6D6EBA300903}" srcOrd="4" destOrd="0" presId="urn:microsoft.com/office/officeart/2018/2/layout/IconLabelList"/>
    <dgm:cxn modelId="{3904E649-6168-495E-98A5-A937A78F01E8}" type="presParOf" srcId="{7C45469B-728E-429B-B77B-6D6EBA300903}" destId="{21F9B867-240C-46D3-ACB7-C0AF17FA84CF}" srcOrd="0" destOrd="0" presId="urn:microsoft.com/office/officeart/2018/2/layout/IconLabelList"/>
    <dgm:cxn modelId="{E79C0F26-D9F4-4F0A-B2B7-2CF641F40E1B}" type="presParOf" srcId="{7C45469B-728E-429B-B77B-6D6EBA300903}" destId="{F0DFD914-EC2E-4546-835D-0824CBC0D437}" srcOrd="1" destOrd="0" presId="urn:microsoft.com/office/officeart/2018/2/layout/IconLabelList"/>
    <dgm:cxn modelId="{533A54D1-C3F5-405F-B9CE-D36F3DE6D1C4}" type="presParOf" srcId="{7C45469B-728E-429B-B77B-6D6EBA300903}" destId="{415D9CE5-0746-475C-A753-AD94D96AD002}" srcOrd="2" destOrd="0" presId="urn:microsoft.com/office/officeart/2018/2/layout/IconLabelList"/>
    <dgm:cxn modelId="{B3AFDA68-FA48-4DB6-8DC2-EE5FC5F3B3CD}" type="presParOf" srcId="{D027F132-6803-4EFC-8AA8-AB451953FE58}" destId="{DC2E2926-01BA-40F5-AF6A-852FD6A794E5}" srcOrd="5" destOrd="0" presId="urn:microsoft.com/office/officeart/2018/2/layout/IconLabelList"/>
    <dgm:cxn modelId="{F547F2F9-7836-4434-973A-DB155463CD64}" type="presParOf" srcId="{D027F132-6803-4EFC-8AA8-AB451953FE58}" destId="{960111B8-E516-41BA-B37A-3A957BEE2A83}" srcOrd="6" destOrd="0" presId="urn:microsoft.com/office/officeart/2018/2/layout/IconLabelList"/>
    <dgm:cxn modelId="{7FDD08DC-3353-49CA-9D18-7FF8A2F8A705}" type="presParOf" srcId="{960111B8-E516-41BA-B37A-3A957BEE2A83}" destId="{AF9F960E-A0F9-4E95-BE59-0B28E7F00F2B}" srcOrd="0" destOrd="0" presId="urn:microsoft.com/office/officeart/2018/2/layout/IconLabelList"/>
    <dgm:cxn modelId="{D0DEC56D-D264-4992-9470-2A6C8C27AF45}" type="presParOf" srcId="{960111B8-E516-41BA-B37A-3A957BEE2A83}" destId="{6B714F2A-8DBF-47D0-A845-91FA7F869ECD}" srcOrd="1" destOrd="0" presId="urn:microsoft.com/office/officeart/2018/2/layout/IconLabelList"/>
    <dgm:cxn modelId="{19E9237C-D034-466D-B63B-66B4BC9371F8}" type="presParOf" srcId="{960111B8-E516-41BA-B37A-3A957BEE2A83}" destId="{963593B2-0C61-49CF-B6F6-A9CDB0FA0A91}" srcOrd="2" destOrd="0" presId="urn:microsoft.com/office/officeart/2018/2/layout/IconLabelList"/>
    <dgm:cxn modelId="{54A80C26-C052-4A6C-BD5C-453AAB0B14F0}" type="presParOf" srcId="{D027F132-6803-4EFC-8AA8-AB451953FE58}" destId="{3C57E13F-815F-4C53-B5D2-C0618DE7BA3A}" srcOrd="7" destOrd="0" presId="urn:microsoft.com/office/officeart/2018/2/layout/IconLabelList"/>
    <dgm:cxn modelId="{DF7923CB-6075-4636-A9E5-42F2A251BC78}" type="presParOf" srcId="{D027F132-6803-4EFC-8AA8-AB451953FE58}" destId="{D64D65E8-028A-4B24-884C-30D9DDF7F83C}" srcOrd="8" destOrd="0" presId="urn:microsoft.com/office/officeart/2018/2/layout/IconLabelList"/>
    <dgm:cxn modelId="{CF6894E8-2A58-4F45-B2C3-EC888CD8097D}" type="presParOf" srcId="{D64D65E8-028A-4B24-884C-30D9DDF7F83C}" destId="{41AF052C-217F-41C2-9C66-03A25C619C81}" srcOrd="0" destOrd="0" presId="urn:microsoft.com/office/officeart/2018/2/layout/IconLabelList"/>
    <dgm:cxn modelId="{95C8F180-4F66-4300-B26C-55C46379CE50}" type="presParOf" srcId="{D64D65E8-028A-4B24-884C-30D9DDF7F83C}" destId="{90475C23-68D5-4AA8-BAEC-CBDA09285124}" srcOrd="1" destOrd="0" presId="urn:microsoft.com/office/officeart/2018/2/layout/IconLabelList"/>
    <dgm:cxn modelId="{7DB88403-A1E8-464F-8FBD-FAF25D90FA4C}" type="presParOf" srcId="{D64D65E8-028A-4B24-884C-30D9DDF7F83C}" destId="{AB276589-5014-4374-807F-8BC06646FA37}" srcOrd="2" destOrd="0" presId="urn:microsoft.com/office/officeart/2018/2/layout/IconLabelList"/>
    <dgm:cxn modelId="{33AFAD1E-F439-4801-A595-CC4C80B3ED10}" type="presParOf" srcId="{D027F132-6803-4EFC-8AA8-AB451953FE58}" destId="{18511F5B-D6F8-4C6F-A43F-E317753CB28F}" srcOrd="9" destOrd="0" presId="urn:microsoft.com/office/officeart/2018/2/layout/IconLabelList"/>
    <dgm:cxn modelId="{FB214850-FF5E-4FFB-9FBF-60B1C848B957}" type="presParOf" srcId="{D027F132-6803-4EFC-8AA8-AB451953FE58}" destId="{FD31A6CF-358B-4F23-BDE9-C0D4AA30036E}" srcOrd="10" destOrd="0" presId="urn:microsoft.com/office/officeart/2018/2/layout/IconLabelList"/>
    <dgm:cxn modelId="{0A128F9C-DE15-4133-B787-EB5175FF9CD7}" type="presParOf" srcId="{FD31A6CF-358B-4F23-BDE9-C0D4AA30036E}" destId="{DFFE4E59-65CA-4F04-82A9-906855C55071}" srcOrd="0" destOrd="0" presId="urn:microsoft.com/office/officeart/2018/2/layout/IconLabelList"/>
    <dgm:cxn modelId="{7C2EA93B-10F8-41EE-9FFC-374B7E89CF53}" type="presParOf" srcId="{FD31A6CF-358B-4F23-BDE9-C0D4AA30036E}" destId="{2E793019-F8C2-428C-82F3-7A438343DF0F}" srcOrd="1" destOrd="0" presId="urn:microsoft.com/office/officeart/2018/2/layout/IconLabelList"/>
    <dgm:cxn modelId="{B754727B-6E6A-4184-A260-1B6464363176}" type="presParOf" srcId="{FD31A6CF-358B-4F23-BDE9-C0D4AA30036E}" destId="{BF8F3255-5466-4A17-9FA4-BB1CD7D09AB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F0BD6-2F31-4B5B-9A3C-72BE2C0BD513}">
      <dsp:nvSpPr>
        <dsp:cNvPr id="0" name=""/>
        <dsp:cNvSpPr/>
      </dsp:nvSpPr>
      <dsp:spPr>
        <a:xfrm>
          <a:off x="419527" y="850834"/>
          <a:ext cx="678691" cy="678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500FA-8EFD-4240-943F-D73BB0029DF1}">
      <dsp:nvSpPr>
        <dsp:cNvPr id="0" name=""/>
        <dsp:cNvSpPr/>
      </dsp:nvSpPr>
      <dsp:spPr>
        <a:xfrm>
          <a:off x="4771"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Task Manager</a:t>
          </a:r>
        </a:p>
      </dsp:txBody>
      <dsp:txXfrm>
        <a:off x="4771" y="1755786"/>
        <a:ext cx="1508203" cy="603281"/>
      </dsp:txXfrm>
    </dsp:sp>
    <dsp:sp modelId="{0B8C062F-14D7-40B5-AC04-9D55B153FAD3}">
      <dsp:nvSpPr>
        <dsp:cNvPr id="0" name=""/>
        <dsp:cNvSpPr/>
      </dsp:nvSpPr>
      <dsp:spPr>
        <a:xfrm>
          <a:off x="2191666" y="850834"/>
          <a:ext cx="678691" cy="678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EAB32E-44BC-40CE-B60C-0C39DFC89BEB}">
      <dsp:nvSpPr>
        <dsp:cNvPr id="0" name=""/>
        <dsp:cNvSpPr/>
      </dsp:nvSpPr>
      <dsp:spPr>
        <a:xfrm>
          <a:off x="1776910"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System Management</a:t>
          </a:r>
        </a:p>
      </dsp:txBody>
      <dsp:txXfrm>
        <a:off x="1776910" y="1755786"/>
        <a:ext cx="1508203" cy="603281"/>
      </dsp:txXfrm>
    </dsp:sp>
    <dsp:sp modelId="{21F9B867-240C-46D3-ACB7-C0AF17FA84CF}">
      <dsp:nvSpPr>
        <dsp:cNvPr id="0" name=""/>
        <dsp:cNvSpPr/>
      </dsp:nvSpPr>
      <dsp:spPr>
        <a:xfrm>
          <a:off x="3963804" y="850834"/>
          <a:ext cx="678691" cy="678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5D9CE5-0746-475C-A753-AD94D96AD002}">
      <dsp:nvSpPr>
        <dsp:cNvPr id="0" name=""/>
        <dsp:cNvSpPr/>
      </dsp:nvSpPr>
      <dsp:spPr>
        <a:xfrm>
          <a:off x="3549049"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Network Managment</a:t>
          </a:r>
        </a:p>
      </dsp:txBody>
      <dsp:txXfrm>
        <a:off x="3549049" y="1755786"/>
        <a:ext cx="1508203" cy="603281"/>
      </dsp:txXfrm>
    </dsp:sp>
    <dsp:sp modelId="{AF9F960E-A0F9-4E95-BE59-0B28E7F00F2B}">
      <dsp:nvSpPr>
        <dsp:cNvPr id="0" name=""/>
        <dsp:cNvSpPr/>
      </dsp:nvSpPr>
      <dsp:spPr>
        <a:xfrm>
          <a:off x="5735943" y="850834"/>
          <a:ext cx="678691" cy="678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3593B2-0C61-49CF-B6F6-A9CDB0FA0A91}">
      <dsp:nvSpPr>
        <dsp:cNvPr id="0" name=""/>
        <dsp:cNvSpPr/>
      </dsp:nvSpPr>
      <dsp:spPr>
        <a:xfrm>
          <a:off x="5321187"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System details</a:t>
          </a:r>
        </a:p>
      </dsp:txBody>
      <dsp:txXfrm>
        <a:off x="5321187" y="1755786"/>
        <a:ext cx="1508203" cy="603281"/>
      </dsp:txXfrm>
    </dsp:sp>
    <dsp:sp modelId="{41AF052C-217F-41C2-9C66-03A25C619C81}">
      <dsp:nvSpPr>
        <dsp:cNvPr id="0" name=""/>
        <dsp:cNvSpPr/>
      </dsp:nvSpPr>
      <dsp:spPr>
        <a:xfrm>
          <a:off x="7508082" y="850834"/>
          <a:ext cx="678691" cy="6786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276589-5014-4374-807F-8BC06646FA37}">
      <dsp:nvSpPr>
        <dsp:cNvPr id="0" name=""/>
        <dsp:cNvSpPr/>
      </dsp:nvSpPr>
      <dsp:spPr>
        <a:xfrm>
          <a:off x="7093326"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Power Management</a:t>
          </a:r>
        </a:p>
      </dsp:txBody>
      <dsp:txXfrm>
        <a:off x="7093326" y="1755786"/>
        <a:ext cx="1508203" cy="603281"/>
      </dsp:txXfrm>
    </dsp:sp>
    <dsp:sp modelId="{DFFE4E59-65CA-4F04-82A9-906855C55071}">
      <dsp:nvSpPr>
        <dsp:cNvPr id="0" name=""/>
        <dsp:cNvSpPr/>
      </dsp:nvSpPr>
      <dsp:spPr>
        <a:xfrm>
          <a:off x="9280220" y="850834"/>
          <a:ext cx="678691" cy="6786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8F3255-5466-4A17-9FA4-BB1CD7D09AB9}">
      <dsp:nvSpPr>
        <dsp:cNvPr id="0" name=""/>
        <dsp:cNvSpPr/>
      </dsp:nvSpPr>
      <dsp:spPr>
        <a:xfrm>
          <a:off x="8865465"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System Security</a:t>
          </a:r>
        </a:p>
      </dsp:txBody>
      <dsp:txXfrm>
        <a:off x="8865465" y="1755786"/>
        <a:ext cx="1508203" cy="6032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FC4A-FDD8-9D93-9583-355BC99C5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B0157-5DDE-B0CC-E204-A0614A8D0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6CDF7B-F0C4-3932-842F-1D89DEAA23F2}"/>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5" name="Footer Placeholder 4">
            <a:extLst>
              <a:ext uri="{FF2B5EF4-FFF2-40B4-BE49-F238E27FC236}">
                <a16:creationId xmlns:a16="http://schemas.microsoft.com/office/drawing/2014/main" id="{AC9F23D0-C880-1F12-56E4-680BB2E07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28F07-80B0-9C19-38BA-318842DDBE7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4585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047C-E396-D9D7-6701-4B6EC00F1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0A64E5-02FE-7813-3923-01A66A8F4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3BF4E-0A54-4334-A360-97F2AE1CE250}"/>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5" name="Footer Placeholder 4">
            <a:extLst>
              <a:ext uri="{FF2B5EF4-FFF2-40B4-BE49-F238E27FC236}">
                <a16:creationId xmlns:a16="http://schemas.microsoft.com/office/drawing/2014/main" id="{364816B8-9210-E7C5-215B-F968427E3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68061-8482-6F81-F24F-6D45F2BCA3C1}"/>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58845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FE5C6-DF1F-D385-0BEC-2B8A70D4B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ABE249-0227-1D65-ABBD-C5CF7D9D2E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C2E4A-6B2D-14AA-E8F3-9440A96EF32D}"/>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5" name="Footer Placeholder 4">
            <a:extLst>
              <a:ext uri="{FF2B5EF4-FFF2-40B4-BE49-F238E27FC236}">
                <a16:creationId xmlns:a16="http://schemas.microsoft.com/office/drawing/2014/main" id="{D9B94421-DC30-E6B0-A502-3452A3AEA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5D8BB-E443-D95C-FD00-9A5AE5CF081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1210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alf Picture Right">
    <p:spTree>
      <p:nvGrpSpPr>
        <p:cNvPr id="1" name=""/>
        <p:cNvGrpSpPr/>
        <p:nvPr/>
      </p:nvGrpSpPr>
      <p:grpSpPr>
        <a:xfrm>
          <a:off x="0" y="0"/>
          <a:ext cx="0" cy="0"/>
          <a:chOff x="0" y="0"/>
          <a:chExt cx="0" cy="0"/>
        </a:xfrm>
      </p:grpSpPr>
      <p:sp>
        <p:nvSpPr>
          <p:cNvPr id="9" name="Placeholder"/>
          <p:cNvSpPr>
            <a:spLocks noGrp="1"/>
          </p:cNvSpPr>
          <p:nvPr>
            <p:ph type="pic" sz="quarter" idx="10"/>
          </p:nvPr>
        </p:nvSpPr>
        <p:spPr>
          <a:xfrm>
            <a:off x="6095999" y="0"/>
            <a:ext cx="6092825" cy="6858000"/>
          </a:xfrm>
          <a:custGeom>
            <a:avLst/>
            <a:gdLst>
              <a:gd name="connsiteX0" fmla="*/ 0 w 8591550"/>
              <a:gd name="connsiteY0" fmla="*/ 0 h 5519738"/>
              <a:gd name="connsiteX1" fmla="*/ 8591550 w 8591550"/>
              <a:gd name="connsiteY1" fmla="*/ 0 h 5519738"/>
              <a:gd name="connsiteX2" fmla="*/ 8591550 w 8591550"/>
              <a:gd name="connsiteY2" fmla="*/ 5519738 h 5519738"/>
              <a:gd name="connsiteX3" fmla="*/ 0 w 8591550"/>
              <a:gd name="connsiteY3" fmla="*/ 5519738 h 5519738"/>
            </a:gdLst>
            <a:ahLst/>
            <a:cxnLst>
              <a:cxn ang="0">
                <a:pos x="connsiteX0" y="connsiteY0"/>
              </a:cxn>
              <a:cxn ang="0">
                <a:pos x="connsiteX1" y="connsiteY1"/>
              </a:cxn>
              <a:cxn ang="0">
                <a:pos x="connsiteX2" y="connsiteY2"/>
              </a:cxn>
              <a:cxn ang="0">
                <a:pos x="connsiteX3" y="connsiteY3"/>
              </a:cxn>
            </a:cxnLst>
            <a:rect l="l" t="t" r="r" b="b"/>
            <a:pathLst>
              <a:path w="8591550" h="5519738">
                <a:moveTo>
                  <a:pt x="0" y="0"/>
                </a:moveTo>
                <a:lnTo>
                  <a:pt x="8591550" y="0"/>
                </a:lnTo>
                <a:lnTo>
                  <a:pt x="8591550" y="5519738"/>
                </a:lnTo>
                <a:lnTo>
                  <a:pt x="0" y="5519738"/>
                </a:lnTo>
                <a:close/>
              </a:path>
            </a:pathLst>
          </a:custGeom>
        </p:spPr>
        <p:txBody>
          <a:bodyPr wrap="square">
            <a:noAutofit/>
          </a:bodyPr>
          <a:lstStyle/>
          <a:p>
            <a:endParaRPr lang="ru-RU" dirty="0"/>
          </a:p>
        </p:txBody>
      </p:sp>
    </p:spTree>
    <p:extLst>
      <p:ext uri="{BB962C8B-B14F-4D97-AF65-F5344CB8AC3E}">
        <p14:creationId xmlns:p14="http://schemas.microsoft.com/office/powerpoint/2010/main" val="318736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057B-E674-FA3F-21D7-3EF4BAD44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5794F-8574-A543-C710-21C85EF00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9A6BE-29C7-7456-C0E2-C66C75EA6461}"/>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5" name="Footer Placeholder 4">
            <a:extLst>
              <a:ext uri="{FF2B5EF4-FFF2-40B4-BE49-F238E27FC236}">
                <a16:creationId xmlns:a16="http://schemas.microsoft.com/office/drawing/2014/main" id="{746317F0-623E-0FCC-36CC-4DB33B92F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10CDE-499F-5BA4-BFFA-67FD75A9EDC3}"/>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70223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2BEF-E60B-6EED-081A-A244D35D7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0F5451-1318-0070-A63C-0E57D3CA9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48082-B66B-EC4F-277E-50E938E46F34}"/>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5" name="Footer Placeholder 4">
            <a:extLst>
              <a:ext uri="{FF2B5EF4-FFF2-40B4-BE49-F238E27FC236}">
                <a16:creationId xmlns:a16="http://schemas.microsoft.com/office/drawing/2014/main" id="{0775CBD3-53D4-AAFC-85D3-03CC0F56A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5251-1E02-B112-5F3C-0589740ED4C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0567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9A9E-1C83-AE78-3437-514443B82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91449-4181-D018-A50C-A001D79FE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5B8B6-8CF1-03CD-A8EE-86249CC7B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31445-11C9-822D-F52B-585754BDD781}"/>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6" name="Footer Placeholder 5">
            <a:extLst>
              <a:ext uri="{FF2B5EF4-FFF2-40B4-BE49-F238E27FC236}">
                <a16:creationId xmlns:a16="http://schemas.microsoft.com/office/drawing/2014/main" id="{F03752EE-6012-D88A-77ED-F681E3FC8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B0B91-FE27-FC4B-4D52-D214BA4DA8FD}"/>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5891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D58F-6EA4-5884-0393-B5963B2A22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03F708-ECD9-8E2B-59C4-CE4F9099E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DD361-2D5B-EDA0-27EF-D587AFDFE0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10DF7-FFE3-C7EE-F6AB-1D17B1259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9242A-14FB-8564-7557-1F9EF06C5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DA97C-DE7F-9676-A018-1D7DE0FDCDB5}"/>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8" name="Footer Placeholder 7">
            <a:extLst>
              <a:ext uri="{FF2B5EF4-FFF2-40B4-BE49-F238E27FC236}">
                <a16:creationId xmlns:a16="http://schemas.microsoft.com/office/drawing/2014/main" id="{08CDE0A5-F940-B108-D2AA-92A6664C94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4617E-01D5-4264-B467-1F9735B5280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56318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1DDC-68C0-CF2E-9CAB-D1DDD5AB0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6DD3FA-AF3B-784A-6E79-51EAA8CC2172}"/>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4" name="Footer Placeholder 3">
            <a:extLst>
              <a:ext uri="{FF2B5EF4-FFF2-40B4-BE49-F238E27FC236}">
                <a16:creationId xmlns:a16="http://schemas.microsoft.com/office/drawing/2014/main" id="{007BE34D-159F-0A4B-95F7-4FFD19CB4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32244D-CD29-FE13-9FC4-5F2BE5D0457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442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80CBF-BD4E-DAB8-E15E-A2CEFE02CDAA}"/>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3" name="Footer Placeholder 2">
            <a:extLst>
              <a:ext uri="{FF2B5EF4-FFF2-40B4-BE49-F238E27FC236}">
                <a16:creationId xmlns:a16="http://schemas.microsoft.com/office/drawing/2014/main" id="{F7DCBE61-11D6-9896-051B-1669F74A6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CB53B-D963-4FEC-D94F-E7C1CB9ED187}"/>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91230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58DB-1FDB-D767-B92A-4C4B32EA1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A28FC-EEF4-40EB-1464-706609D3D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2BE846-5B32-0FED-D161-155358731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3242E-BE2E-1743-CFF2-6F889EE4AF8A}"/>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6" name="Footer Placeholder 5">
            <a:extLst>
              <a:ext uri="{FF2B5EF4-FFF2-40B4-BE49-F238E27FC236}">
                <a16:creationId xmlns:a16="http://schemas.microsoft.com/office/drawing/2014/main" id="{D0066AA3-455D-DA6C-67C3-CA8F6E40F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57F33-410F-A07E-5349-A245FC8F39D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111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6F4E-3347-0BBF-E0A4-0264ACCAF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0A1304-B001-7EE9-2A78-502CDB3A7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78BCB8-04B1-19B6-4108-20BF7C8BB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534F5-31C6-881A-7A2E-B95F1EC00A62}"/>
              </a:ext>
            </a:extLst>
          </p:cNvPr>
          <p:cNvSpPr>
            <a:spLocks noGrp="1"/>
          </p:cNvSpPr>
          <p:nvPr>
            <p:ph type="dt" sz="half" idx="10"/>
          </p:nvPr>
        </p:nvSpPr>
        <p:spPr/>
        <p:txBody>
          <a:bodyPr/>
          <a:lstStyle/>
          <a:p>
            <a:fld id="{48EEC433-206E-40C4-9371-67F84E32811D}" type="datetimeFigureOut">
              <a:rPr lang="en-US" smtClean="0"/>
              <a:t>12/5/2024</a:t>
            </a:fld>
            <a:endParaRPr lang="en-US"/>
          </a:p>
        </p:txBody>
      </p:sp>
      <p:sp>
        <p:nvSpPr>
          <p:cNvPr id="6" name="Footer Placeholder 5">
            <a:extLst>
              <a:ext uri="{FF2B5EF4-FFF2-40B4-BE49-F238E27FC236}">
                <a16:creationId xmlns:a16="http://schemas.microsoft.com/office/drawing/2014/main" id="{E5C81902-18B0-9F1C-E06F-BE26B7A9F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C5C20-5C57-55AE-B41A-2988F56A82A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115568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78F92-3E56-A1C4-39FA-136B3E535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AE5027-D165-2A1E-5348-7C82DC3AB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3D8B3-3BD6-6E69-D84A-7FFD22D47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EC433-206E-40C4-9371-67F84E32811D}" type="datetimeFigureOut">
              <a:rPr lang="en-US" smtClean="0"/>
              <a:t>12/5/2024</a:t>
            </a:fld>
            <a:endParaRPr lang="en-US"/>
          </a:p>
        </p:txBody>
      </p:sp>
      <p:sp>
        <p:nvSpPr>
          <p:cNvPr id="5" name="Footer Placeholder 4">
            <a:extLst>
              <a:ext uri="{FF2B5EF4-FFF2-40B4-BE49-F238E27FC236}">
                <a16:creationId xmlns:a16="http://schemas.microsoft.com/office/drawing/2014/main" id="{92957DC1-C63C-2CDA-7567-65A793286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E4F148-9EC8-5D4A-C268-2B76C8401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CC625-5118-471C-A5EB-5AF64FF15DFC}" type="slidenum">
              <a:rPr lang="en-US" smtClean="0"/>
              <a:t>‹#›</a:t>
            </a:fld>
            <a:endParaRPr lang="en-US"/>
          </a:p>
        </p:txBody>
      </p:sp>
    </p:spTree>
    <p:extLst>
      <p:ext uri="{BB962C8B-B14F-4D97-AF65-F5344CB8AC3E}">
        <p14:creationId xmlns:p14="http://schemas.microsoft.com/office/powerpoint/2010/main" val="406922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82"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84"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6" name="Content Placeholder 5" descr="A computer with various objects around it&#10;&#10;Description automatically generated">
            <a:extLst>
              <a:ext uri="{FF2B5EF4-FFF2-40B4-BE49-F238E27FC236}">
                <a16:creationId xmlns:a16="http://schemas.microsoft.com/office/drawing/2014/main" id="{8A759A3D-2E48-4286-EC26-F66D118C73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0177" y="1689237"/>
            <a:ext cx="4302904" cy="4302904"/>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p:spPr>
      </p:pic>
      <p:cxnSp>
        <p:nvCxnSpPr>
          <p:cNvPr id="8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DDB38F5A-EFB8-FA36-1ABB-327993056045}"/>
              </a:ext>
            </a:extLst>
          </p:cNvPr>
          <p:cNvGrpSpPr/>
          <p:nvPr/>
        </p:nvGrpSpPr>
        <p:grpSpPr>
          <a:xfrm>
            <a:off x="6037650" y="2711463"/>
            <a:ext cx="1261101" cy="52700"/>
            <a:chOff x="5454974" y="1391277"/>
            <a:chExt cx="945826" cy="39525"/>
          </a:xfrm>
        </p:grpSpPr>
        <p:sp>
          <p:nvSpPr>
            <p:cNvPr id="8" name="Rectangle 11">
              <a:extLst>
                <a:ext uri="{FF2B5EF4-FFF2-40B4-BE49-F238E27FC236}">
                  <a16:creationId xmlns:a16="http://schemas.microsoft.com/office/drawing/2014/main" id="{89DA4445-D56A-D6AA-3BC6-C2FB2925B8CA}"/>
                </a:ext>
              </a:extLst>
            </p:cNvPr>
            <p:cNvSpPr>
              <a:spLocks noChangeArrowheads="1"/>
            </p:cNvSpPr>
            <p:nvPr/>
          </p:nvSpPr>
          <p:spPr bwMode="auto">
            <a:xfrm rot="16200000">
              <a:off x="5522746" y="1323505"/>
              <a:ext cx="39525" cy="175070"/>
            </a:xfrm>
            <a:prstGeom prst="roundRect">
              <a:avLst/>
            </a:prstGeom>
            <a:solidFill>
              <a:schemeClr val="accent1"/>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9" name="Rectangle 11">
              <a:extLst>
                <a:ext uri="{FF2B5EF4-FFF2-40B4-BE49-F238E27FC236}">
                  <a16:creationId xmlns:a16="http://schemas.microsoft.com/office/drawing/2014/main" id="{59016802-10DA-F72F-C086-37DEC5F479B7}"/>
                </a:ext>
              </a:extLst>
            </p:cNvPr>
            <p:cNvSpPr>
              <a:spLocks noChangeArrowheads="1"/>
            </p:cNvSpPr>
            <p:nvPr/>
          </p:nvSpPr>
          <p:spPr bwMode="auto">
            <a:xfrm rot="16200000">
              <a:off x="5715435" y="1323505"/>
              <a:ext cx="39525" cy="175070"/>
            </a:xfrm>
            <a:prstGeom prst="roundRect">
              <a:avLst/>
            </a:prstGeom>
            <a:solidFill>
              <a:schemeClr val="accent2"/>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0" name="Rectangle 11">
              <a:extLst>
                <a:ext uri="{FF2B5EF4-FFF2-40B4-BE49-F238E27FC236}">
                  <a16:creationId xmlns:a16="http://schemas.microsoft.com/office/drawing/2014/main" id="{BC98F91A-DAD6-F207-01E3-F2117ECAEF50}"/>
                </a:ext>
              </a:extLst>
            </p:cNvPr>
            <p:cNvSpPr>
              <a:spLocks noChangeArrowheads="1"/>
            </p:cNvSpPr>
            <p:nvPr/>
          </p:nvSpPr>
          <p:spPr bwMode="auto">
            <a:xfrm rot="16200000">
              <a:off x="5908124" y="1323505"/>
              <a:ext cx="39525" cy="175070"/>
            </a:xfrm>
            <a:prstGeom prst="roundRect">
              <a:avLst/>
            </a:prstGeom>
            <a:solidFill>
              <a:schemeClr val="accent3"/>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1" name="Rectangle 11">
              <a:extLst>
                <a:ext uri="{FF2B5EF4-FFF2-40B4-BE49-F238E27FC236}">
                  <a16:creationId xmlns:a16="http://schemas.microsoft.com/office/drawing/2014/main" id="{4E64156B-BEC3-CFBA-A6EB-B765C08235EE}"/>
                </a:ext>
              </a:extLst>
            </p:cNvPr>
            <p:cNvSpPr>
              <a:spLocks noChangeArrowheads="1"/>
            </p:cNvSpPr>
            <p:nvPr/>
          </p:nvSpPr>
          <p:spPr bwMode="auto">
            <a:xfrm rot="16200000">
              <a:off x="6100813" y="1323505"/>
              <a:ext cx="39525" cy="175070"/>
            </a:xfrm>
            <a:prstGeom prst="roundRect">
              <a:avLst/>
            </a:prstGeom>
            <a:solidFill>
              <a:schemeClr val="accent4"/>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2" name="Rectangle 11">
              <a:extLst>
                <a:ext uri="{FF2B5EF4-FFF2-40B4-BE49-F238E27FC236}">
                  <a16:creationId xmlns:a16="http://schemas.microsoft.com/office/drawing/2014/main" id="{729A4378-60FA-8D7B-293B-FAC80094980E}"/>
                </a:ext>
              </a:extLst>
            </p:cNvPr>
            <p:cNvSpPr>
              <a:spLocks noChangeArrowheads="1"/>
            </p:cNvSpPr>
            <p:nvPr/>
          </p:nvSpPr>
          <p:spPr bwMode="auto">
            <a:xfrm rot="16200000">
              <a:off x="6293502" y="1323505"/>
              <a:ext cx="39525" cy="175070"/>
            </a:xfrm>
            <a:prstGeom prst="roundRect">
              <a:avLst/>
            </a:prstGeom>
            <a:solidFill>
              <a:schemeClr val="accent5"/>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grpSp>
      <p:sp>
        <p:nvSpPr>
          <p:cNvPr id="13" name="TextBox 12">
            <a:extLst>
              <a:ext uri="{FF2B5EF4-FFF2-40B4-BE49-F238E27FC236}">
                <a16:creationId xmlns:a16="http://schemas.microsoft.com/office/drawing/2014/main" id="{15C8CDA3-F981-153B-506A-F6DBEDB7DACA}"/>
              </a:ext>
            </a:extLst>
          </p:cNvPr>
          <p:cNvSpPr txBox="1"/>
          <p:nvPr/>
        </p:nvSpPr>
        <p:spPr>
          <a:xfrm>
            <a:off x="6411281" y="2934274"/>
            <a:ext cx="5255350" cy="928331"/>
          </a:xfrm>
          <a:prstGeom prst="rect">
            <a:avLst/>
          </a:prstGeom>
          <a:noFill/>
        </p:spPr>
        <p:txBody>
          <a:bodyPr wrap="square" lIns="0" tIns="0" rIns="0" bIns="0">
            <a:spAutoFit/>
          </a:bodyPr>
          <a:lstStyle/>
          <a:p>
            <a:pPr>
              <a:lnSpc>
                <a:spcPct val="130000"/>
              </a:lnSpc>
            </a:pPr>
            <a:r>
              <a:rPr lang="en-US" sz="1600" b="1" dirty="0" err="1">
                <a:latin typeface="Times New Roman" panose="02020603050405020304" pitchFamily="18" charset="0"/>
                <a:cs typeface="Times New Roman" panose="02020603050405020304" pitchFamily="18" charset="0"/>
              </a:rPr>
              <a:t>Rowzatul</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Zannat</a:t>
            </a:r>
            <a:endParaRPr lang="en-US" sz="1600" b="1" dirty="0">
              <a:latin typeface="Times New Roman" panose="02020603050405020304" pitchFamily="18" charset="0"/>
              <a:cs typeface="Times New Roman" panose="02020603050405020304" pitchFamily="18" charset="0"/>
            </a:endParaRPr>
          </a:p>
          <a:p>
            <a:pPr>
              <a:lnSpc>
                <a:spcPct val="130000"/>
              </a:lnSpc>
            </a:pPr>
            <a:r>
              <a:rPr lang="en-US" sz="1600" b="1" dirty="0">
                <a:latin typeface="Times New Roman" panose="02020603050405020304" pitchFamily="18" charset="0"/>
                <a:cs typeface="Times New Roman" panose="02020603050405020304" pitchFamily="18" charset="0"/>
              </a:rPr>
              <a:t>Lecturer</a:t>
            </a:r>
          </a:p>
          <a:p>
            <a:pPr>
              <a:lnSpc>
                <a:spcPct val="130000"/>
              </a:lnSpc>
            </a:pPr>
            <a:r>
              <a:rPr lang="en-US" sz="1600" b="1" dirty="0">
                <a:latin typeface="Times New Roman" panose="02020603050405020304" pitchFamily="18" charset="0"/>
                <a:cs typeface="Times New Roman" panose="02020603050405020304" pitchFamily="18" charset="0"/>
              </a:rPr>
              <a:t>Department Of CSE</a:t>
            </a:r>
          </a:p>
        </p:txBody>
      </p:sp>
      <p:sp>
        <p:nvSpPr>
          <p:cNvPr id="14" name="Title 2">
            <a:extLst>
              <a:ext uri="{FF2B5EF4-FFF2-40B4-BE49-F238E27FC236}">
                <a16:creationId xmlns:a16="http://schemas.microsoft.com/office/drawing/2014/main" id="{CF4A377E-8843-A85A-621A-7D325F74ED6D}"/>
              </a:ext>
            </a:extLst>
          </p:cNvPr>
          <p:cNvSpPr txBox="1">
            <a:spLocks/>
          </p:cNvSpPr>
          <p:nvPr/>
        </p:nvSpPr>
        <p:spPr>
          <a:xfrm>
            <a:off x="6029768" y="2069025"/>
            <a:ext cx="2724319" cy="55399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rPr>
              <a:t>Presented To:</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AD1F1F69-2149-2DF6-E586-157FC3A6ADCE}"/>
              </a:ext>
            </a:extLst>
          </p:cNvPr>
          <p:cNvGrpSpPr/>
          <p:nvPr/>
        </p:nvGrpSpPr>
        <p:grpSpPr>
          <a:xfrm>
            <a:off x="6025458" y="4838967"/>
            <a:ext cx="1261101" cy="52700"/>
            <a:chOff x="5454974" y="1391277"/>
            <a:chExt cx="945826" cy="39525"/>
          </a:xfrm>
        </p:grpSpPr>
        <p:sp>
          <p:nvSpPr>
            <p:cNvPr id="16" name="Rectangle 11">
              <a:extLst>
                <a:ext uri="{FF2B5EF4-FFF2-40B4-BE49-F238E27FC236}">
                  <a16:creationId xmlns:a16="http://schemas.microsoft.com/office/drawing/2014/main" id="{56A090C3-B122-4B41-36FB-B8BF02C86988}"/>
                </a:ext>
              </a:extLst>
            </p:cNvPr>
            <p:cNvSpPr>
              <a:spLocks noChangeArrowheads="1"/>
            </p:cNvSpPr>
            <p:nvPr/>
          </p:nvSpPr>
          <p:spPr bwMode="auto">
            <a:xfrm rot="16200000">
              <a:off x="5522746" y="1323505"/>
              <a:ext cx="39525" cy="175070"/>
            </a:xfrm>
            <a:prstGeom prst="roundRect">
              <a:avLst/>
            </a:prstGeom>
            <a:solidFill>
              <a:schemeClr val="accent1"/>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7" name="Rectangle 11">
              <a:extLst>
                <a:ext uri="{FF2B5EF4-FFF2-40B4-BE49-F238E27FC236}">
                  <a16:creationId xmlns:a16="http://schemas.microsoft.com/office/drawing/2014/main" id="{47E65C36-CDA8-A488-ED38-032A86405BD4}"/>
                </a:ext>
              </a:extLst>
            </p:cNvPr>
            <p:cNvSpPr>
              <a:spLocks noChangeArrowheads="1"/>
            </p:cNvSpPr>
            <p:nvPr/>
          </p:nvSpPr>
          <p:spPr bwMode="auto">
            <a:xfrm rot="16200000">
              <a:off x="5715435" y="1323505"/>
              <a:ext cx="39525" cy="175070"/>
            </a:xfrm>
            <a:prstGeom prst="roundRect">
              <a:avLst/>
            </a:prstGeom>
            <a:solidFill>
              <a:schemeClr val="accent2"/>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8" name="Rectangle 11">
              <a:extLst>
                <a:ext uri="{FF2B5EF4-FFF2-40B4-BE49-F238E27FC236}">
                  <a16:creationId xmlns:a16="http://schemas.microsoft.com/office/drawing/2014/main" id="{F5B9E9EA-F0C0-43FA-6072-4765F89A788E}"/>
                </a:ext>
              </a:extLst>
            </p:cNvPr>
            <p:cNvSpPr>
              <a:spLocks noChangeArrowheads="1"/>
            </p:cNvSpPr>
            <p:nvPr/>
          </p:nvSpPr>
          <p:spPr bwMode="auto">
            <a:xfrm rot="16200000">
              <a:off x="5908124" y="1323505"/>
              <a:ext cx="39525" cy="175070"/>
            </a:xfrm>
            <a:prstGeom prst="roundRect">
              <a:avLst/>
            </a:prstGeom>
            <a:solidFill>
              <a:schemeClr val="accent3"/>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9" name="Rectangle 11">
              <a:extLst>
                <a:ext uri="{FF2B5EF4-FFF2-40B4-BE49-F238E27FC236}">
                  <a16:creationId xmlns:a16="http://schemas.microsoft.com/office/drawing/2014/main" id="{518A5C51-01EC-969F-4FC0-B6B18A987D2C}"/>
                </a:ext>
              </a:extLst>
            </p:cNvPr>
            <p:cNvSpPr>
              <a:spLocks noChangeArrowheads="1"/>
            </p:cNvSpPr>
            <p:nvPr/>
          </p:nvSpPr>
          <p:spPr bwMode="auto">
            <a:xfrm rot="16200000">
              <a:off x="6100813" y="1323505"/>
              <a:ext cx="39525" cy="175070"/>
            </a:xfrm>
            <a:prstGeom prst="roundRect">
              <a:avLst/>
            </a:prstGeom>
            <a:solidFill>
              <a:schemeClr val="accent4"/>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20" name="Rectangle 11">
              <a:extLst>
                <a:ext uri="{FF2B5EF4-FFF2-40B4-BE49-F238E27FC236}">
                  <a16:creationId xmlns:a16="http://schemas.microsoft.com/office/drawing/2014/main" id="{55750FB3-A21F-0119-87A0-A32F71B81440}"/>
                </a:ext>
              </a:extLst>
            </p:cNvPr>
            <p:cNvSpPr>
              <a:spLocks noChangeArrowheads="1"/>
            </p:cNvSpPr>
            <p:nvPr/>
          </p:nvSpPr>
          <p:spPr bwMode="auto">
            <a:xfrm rot="16200000">
              <a:off x="6293502" y="1323505"/>
              <a:ext cx="39525" cy="175070"/>
            </a:xfrm>
            <a:prstGeom prst="roundRect">
              <a:avLst/>
            </a:prstGeom>
            <a:solidFill>
              <a:schemeClr val="accent5"/>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grpSp>
      <p:sp>
        <p:nvSpPr>
          <p:cNvPr id="21" name="Title 2">
            <a:extLst>
              <a:ext uri="{FF2B5EF4-FFF2-40B4-BE49-F238E27FC236}">
                <a16:creationId xmlns:a16="http://schemas.microsoft.com/office/drawing/2014/main" id="{1AD57352-277C-516F-2890-30DF6B4162C0}"/>
              </a:ext>
            </a:extLst>
          </p:cNvPr>
          <p:cNvSpPr txBox="1">
            <a:spLocks/>
          </p:cNvSpPr>
          <p:nvPr/>
        </p:nvSpPr>
        <p:spPr>
          <a:xfrm>
            <a:off x="6017576" y="4196529"/>
            <a:ext cx="2724319" cy="55399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rPr>
              <a:t>Presented By:</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53B5883-AEB0-71A8-21C3-7FCB318D64A0}"/>
              </a:ext>
            </a:extLst>
          </p:cNvPr>
          <p:cNvSpPr txBox="1"/>
          <p:nvPr/>
        </p:nvSpPr>
        <p:spPr>
          <a:xfrm>
            <a:off x="6399089" y="5034269"/>
            <a:ext cx="5255350" cy="1568506"/>
          </a:xfrm>
          <a:prstGeom prst="rect">
            <a:avLst/>
          </a:prstGeom>
          <a:noFill/>
        </p:spPr>
        <p:txBody>
          <a:bodyPr wrap="square" lIns="0" tIns="0" rIns="0" bIns="0">
            <a:spAutoFit/>
          </a:bodyPr>
          <a:lstStyle/>
          <a:p>
            <a:pPr>
              <a:lnSpc>
                <a:spcPct val="130000"/>
              </a:lnSpc>
            </a:pPr>
            <a:r>
              <a:rPr lang="en-US" sz="1600" b="1" dirty="0" err="1">
                <a:latin typeface="Times New Roman" panose="02020603050405020304" pitchFamily="18" charset="0"/>
                <a:cs typeface="Times New Roman" panose="02020603050405020304" pitchFamily="18" charset="0"/>
              </a:rPr>
              <a:t>Nurjahan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Akther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Mim</a:t>
            </a:r>
            <a:r>
              <a:rPr lang="en-US" sz="1600" b="1" dirty="0">
                <a:latin typeface="Times New Roman" panose="02020603050405020304" pitchFamily="18" charset="0"/>
                <a:cs typeface="Times New Roman" panose="02020603050405020304" pitchFamily="18" charset="0"/>
              </a:rPr>
              <a:t>	221-15-4782</a:t>
            </a:r>
          </a:p>
          <a:p>
            <a:pPr>
              <a:lnSpc>
                <a:spcPct val="130000"/>
              </a:lnSpc>
            </a:pPr>
            <a:r>
              <a:rPr lang="en-US" sz="1600" b="1" dirty="0">
                <a:latin typeface="Times New Roman" panose="02020603050405020304" pitchFamily="18" charset="0"/>
                <a:cs typeface="Times New Roman" panose="02020603050405020304" pitchFamily="18" charset="0"/>
              </a:rPr>
              <a:t>Abu Zahed		221-15-4716</a:t>
            </a:r>
          </a:p>
          <a:p>
            <a:pPr>
              <a:lnSpc>
                <a:spcPct val="130000"/>
              </a:lnSpc>
            </a:pPr>
            <a:r>
              <a:rPr lang="en-US" sz="1600" b="1" dirty="0">
                <a:latin typeface="Times New Roman" panose="02020603050405020304" pitchFamily="18" charset="0"/>
                <a:cs typeface="Times New Roman" panose="02020603050405020304" pitchFamily="18" charset="0"/>
              </a:rPr>
              <a:t>Md Amir </a:t>
            </a:r>
            <a:r>
              <a:rPr lang="en-US" sz="1600" b="1" dirty="0" err="1">
                <a:latin typeface="Times New Roman" panose="02020603050405020304" pitchFamily="18" charset="0"/>
                <a:cs typeface="Times New Roman" panose="02020603050405020304" pitchFamily="18" charset="0"/>
              </a:rPr>
              <a:t>Hamja</a:t>
            </a:r>
            <a:r>
              <a:rPr lang="en-US" sz="1600" b="1" dirty="0">
                <a:latin typeface="Times New Roman" panose="02020603050405020304" pitchFamily="18" charset="0"/>
                <a:cs typeface="Times New Roman" panose="02020603050405020304" pitchFamily="18" charset="0"/>
              </a:rPr>
              <a:t>		221-15-4784</a:t>
            </a:r>
          </a:p>
          <a:p>
            <a:pPr>
              <a:lnSpc>
                <a:spcPct val="130000"/>
              </a:lnSpc>
            </a:pPr>
            <a:r>
              <a:rPr lang="en-US" sz="1600" b="1" dirty="0" err="1">
                <a:latin typeface="Times New Roman" panose="02020603050405020304" pitchFamily="18" charset="0"/>
                <a:cs typeface="Times New Roman" panose="02020603050405020304" pitchFamily="18" charset="0"/>
              </a:rPr>
              <a:t>Arnub</a:t>
            </a:r>
            <a:r>
              <a:rPr lang="en-US" sz="1600" b="1" dirty="0">
                <a:latin typeface="Times New Roman" panose="02020603050405020304" pitchFamily="18" charset="0"/>
                <a:cs typeface="Times New Roman" panose="02020603050405020304" pitchFamily="18" charset="0"/>
              </a:rPr>
              <a:t> Datta		221-15-4726</a:t>
            </a:r>
          </a:p>
          <a:p>
            <a:pPr>
              <a:lnSpc>
                <a:spcPct val="130000"/>
              </a:lnSpc>
            </a:pPr>
            <a:r>
              <a:rPr lang="en-US" sz="1600" b="1" dirty="0">
                <a:latin typeface="Times New Roman" panose="02020603050405020304" pitchFamily="18" charset="0"/>
                <a:cs typeface="Times New Roman" panose="02020603050405020304" pitchFamily="18" charset="0"/>
              </a:rPr>
              <a:t>Fatema Akter Priya		221-15-4765</a:t>
            </a:r>
          </a:p>
        </p:txBody>
      </p:sp>
      <p:sp>
        <p:nvSpPr>
          <p:cNvPr id="23" name="TextBox 22">
            <a:extLst>
              <a:ext uri="{FF2B5EF4-FFF2-40B4-BE49-F238E27FC236}">
                <a16:creationId xmlns:a16="http://schemas.microsoft.com/office/drawing/2014/main" id="{47E547C3-1450-6D90-B5E3-47F3E06F7D23}"/>
              </a:ext>
            </a:extLst>
          </p:cNvPr>
          <p:cNvSpPr txBox="1"/>
          <p:nvPr/>
        </p:nvSpPr>
        <p:spPr>
          <a:xfrm>
            <a:off x="4256200" y="825768"/>
            <a:ext cx="6728102" cy="646331"/>
          </a:xfrm>
          <a:prstGeom prst="rect">
            <a:avLst/>
          </a:prstGeom>
          <a:noFill/>
        </p:spPr>
        <p:txBody>
          <a:bodyPr wrap="square">
            <a:spAutoFit/>
          </a:bodyPr>
          <a:lstStyle/>
          <a:p>
            <a:r>
              <a:rPr lang="en-US" sz="3600" b="1" dirty="0">
                <a:latin typeface="Times New Roman" panose="02020603050405020304" pitchFamily="18" charset="0"/>
                <a:ea typeface="Roboto" panose="02000000000000000000" pitchFamily="2" charset="0"/>
                <a:cs typeface="Times New Roman" panose="02020603050405020304" pitchFamily="18" charset="0"/>
              </a:rPr>
              <a:t>Control Panel &amp; Task Manager</a:t>
            </a:r>
            <a:endParaRPr lang="ar-IQ" sz="3600" b="1" dirty="0">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3104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5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1" grpId="0"/>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A37E7322-FF52-3565-03F3-026601DB598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kern="1200" dirty="0">
                <a:solidFill>
                  <a:schemeClr val="tx1"/>
                </a:solidFill>
                <a:latin typeface="Times New Roman" panose="02020603050405020304" pitchFamily="18" charset="0"/>
                <a:cs typeface="Times New Roman" panose="02020603050405020304" pitchFamily="18" charset="0"/>
              </a:rPr>
              <a:t>System &amp; Security</a:t>
            </a:r>
          </a:p>
        </p:txBody>
      </p:sp>
      <p:sp>
        <p:nvSpPr>
          <p:cNvPr id="67" name="Rectangle: Rounded Corners 6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Content Placeholder 9" descr="A screenshot of a computer&#10;&#10;Description automatically generated">
            <a:extLst>
              <a:ext uri="{FF2B5EF4-FFF2-40B4-BE49-F238E27FC236}">
                <a16:creationId xmlns:a16="http://schemas.microsoft.com/office/drawing/2014/main" id="{9289A199-6464-D13B-726D-BABA6D403AE6}"/>
              </a:ext>
            </a:extLst>
          </p:cNvPr>
          <p:cNvPicPr>
            <a:picLocks noChangeAspect="1"/>
          </p:cNvPicPr>
          <p:nvPr/>
        </p:nvPicPr>
        <p:blipFill>
          <a:blip r:embed="rId2">
            <a:extLst>
              <a:ext uri="{28A0092B-C50C-407E-A947-70E740481C1C}">
                <a14:useLocalDpi xmlns:a14="http://schemas.microsoft.com/office/drawing/2010/main" val="0"/>
              </a:ext>
            </a:extLst>
          </a:blip>
          <a:srcRect r="2" b="4331"/>
          <a:stretch/>
        </p:blipFill>
        <p:spPr>
          <a:xfrm>
            <a:off x="2763799" y="2139484"/>
            <a:ext cx="6664402" cy="4096512"/>
          </a:xfrm>
          <a:prstGeom prst="rect">
            <a:avLst/>
          </a:prstGeom>
        </p:spPr>
      </p:pic>
    </p:spTree>
    <p:extLst>
      <p:ext uri="{BB962C8B-B14F-4D97-AF65-F5344CB8AC3E}">
        <p14:creationId xmlns:p14="http://schemas.microsoft.com/office/powerpoint/2010/main" val="7536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6433A8-514B-9B49-5C0B-7F51DB0F9275}"/>
            </a:ext>
          </a:extLst>
        </p:cNvPr>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7F53FE8-D246-A7D4-DB29-45E7F4ADFCD7}"/>
              </a:ext>
            </a:extLst>
          </p:cNvPr>
          <p:cNvSpPr>
            <a:spLocks noGrp="1"/>
          </p:cNvSpPr>
          <p:nvPr>
            <p:ph type="title"/>
          </p:nvPr>
        </p:nvSpPr>
        <p:spPr>
          <a:xfrm>
            <a:off x="1632907" y="1390650"/>
            <a:ext cx="3240506" cy="4064628"/>
          </a:xfrm>
        </p:spPr>
        <p:txBody>
          <a:bodyPr vert="horz" lIns="91440" tIns="45720" rIns="91440" bIns="45720" rtlCol="0" anchor="ctr">
            <a:normAutofit/>
          </a:bodyPr>
          <a:lstStyle/>
          <a:p>
            <a:r>
              <a:rPr lang="en-US" sz="5400" b="1" kern="1200" dirty="0">
                <a:solidFill>
                  <a:srgbClr val="FFFFFF"/>
                </a:solidFill>
                <a:latin typeface="Times New Roman" panose="02020603050405020304" pitchFamily="18" charset="0"/>
                <a:cs typeface="Times New Roman" panose="02020603050405020304" pitchFamily="18" charset="0"/>
              </a:rPr>
              <a:t>Benefits</a:t>
            </a:r>
          </a:p>
        </p:txBody>
      </p:sp>
      <p:sp>
        <p:nvSpPr>
          <p:cNvPr id="76" name="Arc 7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3">
            <a:extLst>
              <a:ext uri="{FF2B5EF4-FFF2-40B4-BE49-F238E27FC236}">
                <a16:creationId xmlns:a16="http://schemas.microsoft.com/office/drawing/2014/main" id="{E2F253CA-4289-77E7-7D21-99A7D021FF4A}"/>
              </a:ext>
            </a:extLst>
          </p:cNvPr>
          <p:cNvSpPr>
            <a:spLocks noChangeArrowheads="1"/>
          </p:cNvSpPr>
          <p:nvPr/>
        </p:nvSpPr>
        <p:spPr bwMode="auto">
          <a:xfrm>
            <a:off x="5174480" y="1620923"/>
            <a:ext cx="6107472" cy="39352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Centralized Control</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Combines multiple essential tools like network settings, system monitoring, and power management into one interface for user convenience.</a:t>
            </a:r>
          </a:p>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Improved Efficiency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Simplifies tasks like managing processes, monitoring system performance, and adjusting power settings, saving users time and effort.</a:t>
            </a:r>
          </a:p>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Enhanced Security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Helps protect the system with features like user account management and activity monitoring, ensuring safe usage.</a:t>
            </a:r>
          </a:p>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Real-Time Monitoring</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Allows users to view CPU, memory, and network usage in real-time, helping them detect and fix system issues quickly.</a:t>
            </a:r>
          </a:p>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Wide Applicability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Can be used in personal computers, office systems, or even educational setups to manage resources and ensure smooth operation</a:t>
            </a:r>
          </a:p>
        </p:txBody>
      </p:sp>
    </p:spTree>
    <p:extLst>
      <p:ext uri="{BB962C8B-B14F-4D97-AF65-F5344CB8AC3E}">
        <p14:creationId xmlns:p14="http://schemas.microsoft.com/office/powerpoint/2010/main" val="690369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85B293-087F-B46F-5FEB-37DDC063D6C4}"/>
            </a:ext>
          </a:extLst>
        </p:cNvPr>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2819132-F960-7845-EE8F-D4846D68B9D4}"/>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Conclusion</a:t>
            </a:r>
          </a:p>
        </p:txBody>
      </p:sp>
      <p:sp>
        <p:nvSpPr>
          <p:cNvPr id="89" name="Rectangle 8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3">
            <a:extLst>
              <a:ext uri="{FF2B5EF4-FFF2-40B4-BE49-F238E27FC236}">
                <a16:creationId xmlns:a16="http://schemas.microsoft.com/office/drawing/2014/main" id="{A1F04E65-7B05-42E6-93F7-76F3C7385264}"/>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algn="just" fontAlgn="base">
              <a:lnSpc>
                <a:spcPct val="90000"/>
              </a:lnSpc>
              <a:spcBef>
                <a:spcPct val="0"/>
              </a:spcBef>
              <a:spcAft>
                <a:spcPts val="600"/>
              </a:spcAft>
              <a:buClrTx/>
              <a:buSzTx/>
              <a:tabLst/>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OS Control Panel and Task Manager System</a:t>
            </a:r>
            <a:r>
              <a:rPr lang="en-US" sz="2200" dirty="0">
                <a:latin typeface="Times New Roman" panose="02020603050405020304" pitchFamily="18" charset="0"/>
                <a:cs typeface="Times New Roman" panose="02020603050405020304" pitchFamily="18" charset="0"/>
              </a:rPr>
              <a:t> is a robust and practical solution designed to help users manage their system’s resources, settings, and security in real time. By integrating features like network settings, system monitoring, power management, and security controls into a single interface, this project provides an efficient way to keep systems optimized and secure. The real-time capabilities of the system, including continuous monitoring of CPU, memory, and network usage, ensure that users are always aware of their system's performance and can take immediate action when needed. As technology evolves, this system has the potential for further enhancements, such as AI-driven optimizations and remote management, making it an adaptable and valuable tool for users.</a:t>
            </a: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6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itle 3">
            <a:extLst>
              <a:ext uri="{FF2B5EF4-FFF2-40B4-BE49-F238E27FC236}">
                <a16:creationId xmlns:a16="http://schemas.microsoft.com/office/drawing/2014/main" id="{BC30A9AC-C11B-E216-1CC6-4DF407EC6818}"/>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dirty="0">
                <a:solidFill>
                  <a:schemeClr val="tx1"/>
                </a:solidFill>
                <a:latin typeface="Times New Roman" panose="02020603050405020304" pitchFamily="18" charset="0"/>
                <a:cs typeface="Times New Roman" panose="02020603050405020304" pitchFamily="18" charset="0"/>
              </a:rPr>
              <a:t>THANK YOU! </a:t>
            </a:r>
            <a:r>
              <a:rPr lang="en-US" sz="6600" kern="1200" dirty="0">
                <a:solidFill>
                  <a:schemeClr val="tx1"/>
                </a:solidFill>
                <a:latin typeface="+mj-lt"/>
                <a:ea typeface="+mj-ea"/>
                <a:cs typeface="+mj-cs"/>
              </a:rPr>
              <a:t>😀</a:t>
            </a:r>
          </a:p>
        </p:txBody>
      </p:sp>
      <p:sp>
        <p:nvSpPr>
          <p:cNvPr id="83" name="Rectangle: Rounded Corners 8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12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ChangeArrowheads="1"/>
          </p:cNvSpPr>
          <p:nvPr/>
        </p:nvSpPr>
        <p:spPr bwMode="auto">
          <a:xfrm>
            <a:off x="5827453" y="1039330"/>
            <a:ext cx="5458838"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pPr>
            <a:r>
              <a:rPr kumimoji="0" lang="en-US" altLang="ru-RU" sz="40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rPr>
              <a:t>Control Panel &amp;</a:t>
            </a:r>
            <a:r>
              <a:rPr kumimoji="0" lang="en-US" altLang="ru-RU" sz="4000" b="1" i="0" u="none" strike="noStrike" kern="1200" cap="none" normalizeH="0" dirty="0">
                <a:ln>
                  <a:noFill/>
                </a:ln>
                <a:solidFill>
                  <a:schemeClr val="tx1"/>
                </a:solidFill>
                <a:effectLst/>
                <a:latin typeface="Times New Roman" panose="02020603050405020304" pitchFamily="18" charset="0"/>
                <a:ea typeface="+mj-ea"/>
                <a:cs typeface="Times New Roman" panose="02020603050405020304" pitchFamily="18" charset="0"/>
              </a:rPr>
              <a:t> Task Manager</a:t>
            </a:r>
            <a:endParaRPr kumimoji="0" lang="en-US" altLang="ru-RU" sz="40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p:txBody>
      </p:sp>
      <p:pic>
        <p:nvPicPr>
          <p:cNvPr id="3" name="Picture Placeholder 2">
            <a:extLst>
              <a:ext uri="{FF2B5EF4-FFF2-40B4-BE49-F238E27FC236}">
                <a16:creationId xmlns:a16="http://schemas.microsoft.com/office/drawing/2014/main" id="{DB801BB9-75D2-932E-92FE-77AE5FA327B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85" t="354" r="-1" b="-354"/>
          <a:stretch/>
        </p:blipFill>
        <p:spPr>
          <a:xfrm>
            <a:off x="178116" y="655434"/>
            <a:ext cx="5458837" cy="5377388"/>
          </a:xfrm>
          <a:prstGeom prst="rect">
            <a:avLst/>
          </a:prstGeom>
          <a:ln>
            <a:noFill/>
          </a:ln>
          <a:effectLst>
            <a:outerShdw blurRad="190500" algn="tl" rotWithShape="0">
              <a:srgbClr val="000000">
                <a:alpha val="70000"/>
              </a:srgbClr>
            </a:outerShdw>
          </a:effectLst>
        </p:spPr>
      </p:pic>
      <p:sp>
        <p:nvSpPr>
          <p:cNvPr id="6" name="Text_02">
            <a:extLst>
              <a:ext uri="{FF2B5EF4-FFF2-40B4-BE49-F238E27FC236}">
                <a16:creationId xmlns:a16="http://schemas.microsoft.com/office/drawing/2014/main" id="{A5F38E62-0879-4E16-BE7E-247E94D276A4}"/>
              </a:ext>
            </a:extLst>
          </p:cNvPr>
          <p:cNvSpPr txBox="1"/>
          <p:nvPr/>
        </p:nvSpPr>
        <p:spPr>
          <a:xfrm>
            <a:off x="5902818" y="3170829"/>
            <a:ext cx="5870081" cy="1869100"/>
          </a:xfrm>
          <a:prstGeom prst="rect">
            <a:avLst/>
          </a:prstGeom>
        </p:spPr>
        <p:txBody>
          <a:bodyPr vert="horz" lIns="91440" tIns="45720" rIns="91440" bIns="45720" rtlCol="0">
            <a:normAutofit lnSpcReduction="10000"/>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Control Panel and Task Manager System</a:t>
            </a:r>
            <a:r>
              <a:rPr lang="en-US" dirty="0">
                <a:latin typeface="Times New Roman" panose="02020603050405020304" pitchFamily="18" charset="0"/>
                <a:cs typeface="Times New Roman" panose="02020603050405020304" pitchFamily="18" charset="0"/>
              </a:rPr>
              <a:t> is a tool that helps users manage their computer’s settings, programs, and performance. The Control Panel lets users adjust settings like sound, display, and network, while the Task Manager shows running programs and their resource usage. Users can stop unwanted programs and check system performance with simple graphs. It’s a useful way to keep a computer running smoothly.</a:t>
            </a:r>
          </a:p>
        </p:txBody>
      </p:sp>
    </p:spTree>
    <p:extLst>
      <p:ext uri="{BB962C8B-B14F-4D97-AF65-F5344CB8AC3E}">
        <p14:creationId xmlns:p14="http://schemas.microsoft.com/office/powerpoint/2010/main" val="181298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F984E2-5AAA-8CEE-8C42-BAD13C66A046}"/>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83E580FD-D271-B6D3-32C9-EBCDF137E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13D2325D-AD20-7EEA-FA71-1B71BB424F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62" name="Rectangle 61">
              <a:extLst>
                <a:ext uri="{FF2B5EF4-FFF2-40B4-BE49-F238E27FC236}">
                  <a16:creationId xmlns:a16="http://schemas.microsoft.com/office/drawing/2014/main" id="{96875AA1-FFE6-C23B-4E54-E088C3EA0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B223F3-3CF2-38BA-1367-EBCFE2536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E28191D-AD2A-E5E8-62B3-D96DFACB0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92E15BC0-06D9-1899-AC0D-0B6C33AD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5F147-251A-F051-F657-95569408D94E}"/>
              </a:ext>
            </a:extLst>
          </p:cNvPr>
          <p:cNvSpPr>
            <a:spLocks noGrp="1"/>
          </p:cNvSpPr>
          <p:nvPr>
            <p:ph type="title"/>
          </p:nvPr>
        </p:nvSpPr>
        <p:spPr>
          <a:xfrm>
            <a:off x="1043631" y="809898"/>
            <a:ext cx="10173010" cy="1554480"/>
          </a:xfrm>
        </p:spPr>
        <p:txBody>
          <a:bodyPr anchor="ctr">
            <a:normAutofit/>
          </a:bodyPr>
          <a:lstStyle/>
          <a:p>
            <a:r>
              <a:rPr lang="en-US" sz="4800" b="1">
                <a:latin typeface="Times New Roman" panose="02020603050405020304" pitchFamily="18" charset="0"/>
                <a:cs typeface="Times New Roman" panose="02020603050405020304" pitchFamily="18" charset="0"/>
              </a:rPr>
              <a:t>Features</a:t>
            </a:r>
            <a:r>
              <a:rPr lang="en-US" sz="4800"/>
              <a:t> </a:t>
            </a:r>
            <a:endParaRPr lang="en-US" sz="4800">
              <a:latin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D17DA568-BA89-F686-1A28-9973E03F4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2">
            <a:extLst>
              <a:ext uri="{FF2B5EF4-FFF2-40B4-BE49-F238E27FC236}">
                <a16:creationId xmlns:a16="http://schemas.microsoft.com/office/drawing/2014/main" id="{CD85AB11-3631-3CBE-CA37-C544F64BB23F}"/>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7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967897-1703-27E7-CA13-D2C6D6AEEB40}"/>
            </a:ext>
          </a:extLst>
        </p:cNvPr>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652EE070-29CE-C4A1-17C9-9380D5F8DAE9}"/>
              </a:ext>
            </a:extLst>
          </p:cNvPr>
          <p:cNvSpPr>
            <a:spLocks noGrp="1"/>
          </p:cNvSpPr>
          <p:nvPr>
            <p:ph type="title"/>
          </p:nvPr>
        </p:nvSpPr>
        <p:spPr>
          <a:xfrm>
            <a:off x="6657715" y="467271"/>
            <a:ext cx="4195674" cy="2052522"/>
          </a:xfrm>
        </p:spPr>
        <p:txBody>
          <a:bodyPr vert="horz" lIns="91440" tIns="45720" rIns="91440" bIns="45720" rtlCol="0" anchor="b">
            <a:normAutofit/>
          </a:bodyPr>
          <a:lstStyle/>
          <a:p>
            <a:r>
              <a:rPr lang="en-US" sz="5600" b="1" dirty="0">
                <a:latin typeface="Times New Roman" panose="02020603050405020304" pitchFamily="18" charset="0"/>
                <a:cs typeface="Times New Roman" panose="02020603050405020304" pitchFamily="18" charset="0"/>
              </a:rPr>
              <a:t>Used tools</a:t>
            </a:r>
          </a:p>
        </p:txBody>
      </p:sp>
      <p:sp>
        <p:nvSpPr>
          <p:cNvPr id="87" name="Oval 8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blue and yellow snake logo&#10;&#10;Description automatically generated">
            <a:extLst>
              <a:ext uri="{FF2B5EF4-FFF2-40B4-BE49-F238E27FC236}">
                <a16:creationId xmlns:a16="http://schemas.microsoft.com/office/drawing/2014/main" id="{5B59DDAA-31CD-74D9-81BD-A0693402321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1" b="1"/>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89"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91"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74968A31-9A5D-115A-DDF5-E6E5C1975BFA}"/>
              </a:ext>
            </a:extLst>
          </p:cNvPr>
          <p:cNvSpPr txBox="1"/>
          <p:nvPr/>
        </p:nvSpPr>
        <p:spPr>
          <a:xfrm>
            <a:off x="6657715" y="2990818"/>
            <a:ext cx="4195673" cy="2913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solidFill>
                  <a:schemeClr val="tx1">
                    <a:alpha val="80000"/>
                  </a:schemeClr>
                </a:solidFill>
                <a:latin typeface="Times New Roman" panose="02020603050405020304" pitchFamily="18" charset="0"/>
                <a:cs typeface="Times New Roman" panose="02020603050405020304" pitchFamily="18" charset="0"/>
              </a:rPr>
              <a:t>Tkinter</a:t>
            </a:r>
            <a:endParaRPr lang="en-US" sz="2000" dirty="0">
              <a:solidFill>
                <a:schemeClr val="tx1">
                  <a:alpha val="80000"/>
                </a:schemeClr>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err="1">
                <a:solidFill>
                  <a:schemeClr val="tx1">
                    <a:alpha val="80000"/>
                  </a:schemeClr>
                </a:solidFill>
                <a:latin typeface="Times New Roman" panose="02020603050405020304" pitchFamily="18" charset="0"/>
                <a:cs typeface="Times New Roman" panose="02020603050405020304" pitchFamily="18" charset="0"/>
              </a:rPr>
              <a:t>Psutil</a:t>
            </a:r>
            <a:endParaRPr lang="en-US" sz="2000" dirty="0">
              <a:solidFill>
                <a:schemeClr val="tx1">
                  <a:alpha val="80000"/>
                </a:schemeClr>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err="1">
                <a:solidFill>
                  <a:schemeClr val="tx1">
                    <a:alpha val="80000"/>
                  </a:schemeClr>
                </a:solidFill>
                <a:latin typeface="Times New Roman" panose="02020603050405020304" pitchFamily="18" charset="0"/>
                <a:cs typeface="Times New Roman" panose="02020603050405020304" pitchFamily="18" charset="0"/>
              </a:rPr>
              <a:t>Alsaaudio</a:t>
            </a:r>
            <a:endParaRPr lang="en-US" sz="2000" dirty="0">
              <a:solidFill>
                <a:schemeClr val="tx1">
                  <a:alpha val="80000"/>
                </a:schemeClr>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err="1">
                <a:solidFill>
                  <a:schemeClr val="tx1">
                    <a:alpha val="80000"/>
                  </a:schemeClr>
                </a:solidFill>
                <a:latin typeface="Times New Roman" panose="02020603050405020304" pitchFamily="18" charset="0"/>
                <a:cs typeface="Times New Roman" panose="02020603050405020304" pitchFamily="18" charset="0"/>
              </a:rPr>
              <a:t>Os</a:t>
            </a:r>
            <a:endParaRPr lang="en-US" sz="2000" dirty="0">
              <a:solidFill>
                <a:schemeClr val="tx1">
                  <a:alpha val="80000"/>
                </a:schemeClr>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a:solidFill>
                  <a:schemeClr val="tx1">
                    <a:alpha val="80000"/>
                  </a:schemeClr>
                </a:solidFill>
                <a:latin typeface="Times New Roman" panose="02020603050405020304" pitchFamily="18" charset="0"/>
                <a:cs typeface="Times New Roman" panose="02020603050405020304" pitchFamily="18" charset="0"/>
              </a:rPr>
              <a:t>Platform</a:t>
            </a:r>
          </a:p>
          <a:p>
            <a:pPr indent="-228600">
              <a:lnSpc>
                <a:spcPct val="90000"/>
              </a:lnSpc>
              <a:spcAft>
                <a:spcPts val="600"/>
              </a:spcAft>
              <a:buFont typeface="Arial" panose="020B0604020202020204" pitchFamily="34" charset="0"/>
              <a:buChar char="•"/>
            </a:pPr>
            <a:r>
              <a:rPr lang="en-US" sz="2000" dirty="0">
                <a:solidFill>
                  <a:schemeClr val="tx1">
                    <a:alpha val="80000"/>
                  </a:schemeClr>
                </a:solidFill>
                <a:latin typeface="Times New Roman" panose="02020603050405020304" pitchFamily="18" charset="0"/>
                <a:cs typeface="Times New Roman" panose="02020603050405020304" pitchFamily="18" charset="0"/>
              </a:rPr>
              <a:t>File Handling</a:t>
            </a:r>
          </a:p>
        </p:txBody>
      </p:sp>
      <p:sp>
        <p:nvSpPr>
          <p:cNvPr id="93"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95"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24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1" name="Rectangle 10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C7AFCA-DF95-2984-ED74-070D1D735C7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dirty="0">
                <a:latin typeface="Times New Roman" panose="02020603050405020304" pitchFamily="18" charset="0"/>
                <a:cs typeface="Times New Roman" panose="02020603050405020304" pitchFamily="18" charset="0"/>
              </a:rPr>
              <a:t>Network Management</a:t>
            </a:r>
          </a:p>
        </p:txBody>
      </p:sp>
      <p:sp>
        <p:nvSpPr>
          <p:cNvPr id="103" name="Rectangle: Rounded Corners 10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Content Placeholder 7" descr="A screenshot of a computer&#10;&#10;Description automatically generated">
            <a:extLst>
              <a:ext uri="{FF2B5EF4-FFF2-40B4-BE49-F238E27FC236}">
                <a16:creationId xmlns:a16="http://schemas.microsoft.com/office/drawing/2014/main" id="{585FEC70-DFA0-82AB-98DF-CE0AFC4D0C41}"/>
              </a:ext>
            </a:extLst>
          </p:cNvPr>
          <p:cNvPicPr>
            <a:picLocks noChangeAspect="1"/>
          </p:cNvPicPr>
          <p:nvPr/>
        </p:nvPicPr>
        <p:blipFill>
          <a:blip r:embed="rId2">
            <a:extLst>
              <a:ext uri="{28A0092B-C50C-407E-A947-70E740481C1C}">
                <a14:useLocalDpi xmlns:a14="http://schemas.microsoft.com/office/drawing/2010/main" val="0"/>
              </a:ext>
            </a:extLst>
          </a:blip>
          <a:srcRect b="10268"/>
          <a:stretch/>
        </p:blipFill>
        <p:spPr>
          <a:xfrm>
            <a:off x="320040" y="3120206"/>
            <a:ext cx="3703320" cy="2135067"/>
          </a:xfrm>
          <a:prstGeom prst="rect">
            <a:avLst/>
          </a:prstGeom>
        </p:spPr>
      </p:pic>
      <p:pic>
        <p:nvPicPr>
          <p:cNvPr id="13" name="Content Placeholder 12" descr="A screenshot of a computer&#10;&#10;Description automatically generated">
            <a:extLst>
              <a:ext uri="{FF2B5EF4-FFF2-40B4-BE49-F238E27FC236}">
                <a16:creationId xmlns:a16="http://schemas.microsoft.com/office/drawing/2014/main" id="{63F6D2DE-158A-47FF-86A0-18DBE81A0A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44340" y="2998048"/>
            <a:ext cx="3703320" cy="2379383"/>
          </a:xfrm>
          <a:prstGeom prst="rect">
            <a:avLst/>
          </a:prstGeom>
        </p:spPr>
      </p:pic>
      <p:pic>
        <p:nvPicPr>
          <p:cNvPr id="10" name="Content Placeholder 9" descr="A screenshot of a computer&#10;&#10;Description automatically generated">
            <a:extLst>
              <a:ext uri="{FF2B5EF4-FFF2-40B4-BE49-F238E27FC236}">
                <a16:creationId xmlns:a16="http://schemas.microsoft.com/office/drawing/2014/main" id="{46731B03-D1E3-11F1-6DBA-15119F1C86E5}"/>
              </a:ext>
            </a:extLst>
          </p:cNvPr>
          <p:cNvPicPr>
            <a:picLocks noChangeAspect="1"/>
          </p:cNvPicPr>
          <p:nvPr/>
        </p:nvPicPr>
        <p:blipFill>
          <a:blip r:embed="rId4">
            <a:extLst>
              <a:ext uri="{28A0092B-C50C-407E-A947-70E740481C1C}">
                <a14:useLocalDpi xmlns:a14="http://schemas.microsoft.com/office/drawing/2010/main" val="0"/>
              </a:ext>
            </a:extLst>
          </a:blip>
          <a:srcRect b="10268"/>
          <a:stretch/>
        </p:blipFill>
        <p:spPr>
          <a:xfrm>
            <a:off x="8165592" y="3120206"/>
            <a:ext cx="3703320" cy="2135067"/>
          </a:xfrm>
          <a:prstGeom prst="rect">
            <a:avLst/>
          </a:prstGeom>
        </p:spPr>
      </p:pic>
    </p:spTree>
    <p:extLst>
      <p:ext uri="{BB962C8B-B14F-4D97-AF65-F5344CB8AC3E}">
        <p14:creationId xmlns:p14="http://schemas.microsoft.com/office/powerpoint/2010/main" val="406771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77B3-4AAF-1AC0-285B-0B728DB2F8C6}"/>
              </a:ext>
            </a:extLst>
          </p:cNvPr>
          <p:cNvSpPr>
            <a:spLocks noGrp="1"/>
          </p:cNvSpPr>
          <p:nvPr>
            <p:ph type="title"/>
          </p:nvPr>
        </p:nvSpPr>
        <p:spPr>
          <a:xfrm>
            <a:off x="638882" y="639193"/>
            <a:ext cx="3692326" cy="3573516"/>
          </a:xfrm>
        </p:spPr>
        <p:txBody>
          <a:bodyPr vert="horz" lIns="91440" tIns="45720" rIns="91440" bIns="45720" rtlCol="0" anchor="b">
            <a:normAutofit/>
          </a:bodyPr>
          <a:lstStyle/>
          <a:p>
            <a:r>
              <a:rPr lang="en-US" sz="3600" b="1" kern="1200" dirty="0">
                <a:solidFill>
                  <a:schemeClr val="tx1"/>
                </a:solidFill>
                <a:latin typeface="Times New Roman" panose="02020603050405020304" pitchFamily="18" charset="0"/>
                <a:cs typeface="Times New Roman" panose="02020603050405020304" pitchFamily="18" charset="0"/>
              </a:rPr>
              <a:t>Management Bar</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0FC65324-154E-D241-C7D9-D302792EB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097589"/>
            <a:ext cx="7214616" cy="4635390"/>
          </a:xfrm>
          <a:prstGeom prst="rect">
            <a:avLst/>
          </a:prstGeom>
        </p:spPr>
      </p:pic>
    </p:spTree>
    <p:extLst>
      <p:ext uri="{BB962C8B-B14F-4D97-AF65-F5344CB8AC3E}">
        <p14:creationId xmlns:p14="http://schemas.microsoft.com/office/powerpoint/2010/main" val="485673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37EDA-F6D9-3294-271C-4E7CB85A211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Task Manager</a:t>
            </a:r>
          </a:p>
        </p:txBody>
      </p:sp>
      <p:sp>
        <p:nvSpPr>
          <p:cNvPr id="47" name="Rectangle 4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descr="A screenshot of a computer&#10;&#10;Description automatically generated">
            <a:extLst>
              <a:ext uri="{FF2B5EF4-FFF2-40B4-BE49-F238E27FC236}">
                <a16:creationId xmlns:a16="http://schemas.microsoft.com/office/drawing/2014/main" id="{30582B22-01FD-D37E-E8D4-8A06A332A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08" y="1153979"/>
            <a:ext cx="6846363" cy="4398788"/>
          </a:xfrm>
          <a:prstGeom prst="rect">
            <a:avLst/>
          </a:prstGeom>
        </p:spPr>
      </p:pic>
    </p:spTree>
    <p:extLst>
      <p:ext uri="{BB962C8B-B14F-4D97-AF65-F5344CB8AC3E}">
        <p14:creationId xmlns:p14="http://schemas.microsoft.com/office/powerpoint/2010/main" val="287689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C235A9-3C29-D2AF-7D58-57B30038ACFF}"/>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5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Freeform: Shape 5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1256ED-3F49-55E2-2A12-25F8602B0B8B}"/>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a:solidFill>
                  <a:schemeClr val="tx1"/>
                </a:solidFill>
                <a:latin typeface="+mj-lt"/>
                <a:ea typeface="+mj-ea"/>
                <a:cs typeface="+mj-cs"/>
              </a:rPr>
              <a:t>System Setting</a:t>
            </a:r>
          </a:p>
        </p:txBody>
      </p:sp>
      <p:sp>
        <p:nvSpPr>
          <p:cNvPr id="55" name="Rectangle 5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5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Content Placeholder 6" descr="A screenshot of a computer&#10;&#10;Description automatically generated">
            <a:extLst>
              <a:ext uri="{FF2B5EF4-FFF2-40B4-BE49-F238E27FC236}">
                <a16:creationId xmlns:a16="http://schemas.microsoft.com/office/drawing/2014/main" id="{4D450904-620F-3C79-7AED-3BA048C1047D}"/>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414356" y="1094259"/>
            <a:ext cx="6408836" cy="4518229"/>
          </a:xfrm>
          <a:prstGeom prst="rect">
            <a:avLst/>
          </a:prstGeom>
        </p:spPr>
      </p:pic>
    </p:spTree>
    <p:extLst>
      <p:ext uri="{BB962C8B-B14F-4D97-AF65-F5344CB8AC3E}">
        <p14:creationId xmlns:p14="http://schemas.microsoft.com/office/powerpoint/2010/main" val="272368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0" name="Rectangle 11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BF2E8B-2D41-4280-9779-C33EB043F077}"/>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System Details</a:t>
            </a:r>
          </a:p>
        </p:txBody>
      </p:sp>
      <p:sp>
        <p:nvSpPr>
          <p:cNvPr id="122" name="Rectangle 12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Rectangle 12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descr="A screenshot of a computer&#10;&#10;Description automatically generated">
            <a:extLst>
              <a:ext uri="{FF2B5EF4-FFF2-40B4-BE49-F238E27FC236}">
                <a16:creationId xmlns:a16="http://schemas.microsoft.com/office/drawing/2014/main" id="{E66FB892-837F-3DD6-FC4A-21E03EFD7FE0}"/>
              </a:ext>
            </a:extLst>
          </p:cNvPr>
          <p:cNvPicPr>
            <a:picLocks noChangeAspect="1"/>
          </p:cNvPicPr>
          <p:nvPr/>
        </p:nvPicPr>
        <p:blipFill>
          <a:blip r:embed="rId2">
            <a:extLst>
              <a:ext uri="{28A0092B-C50C-407E-A947-70E740481C1C}">
                <a14:useLocalDpi xmlns:a14="http://schemas.microsoft.com/office/drawing/2010/main" val="0"/>
              </a:ext>
            </a:extLst>
          </a:blip>
          <a:srcRect r="2" b="4331"/>
          <a:stretch/>
        </p:blipFill>
        <p:spPr>
          <a:xfrm>
            <a:off x="2676276" y="2091095"/>
            <a:ext cx="6842913" cy="4206240"/>
          </a:xfrm>
          <a:prstGeom prst="rect">
            <a:avLst/>
          </a:prstGeom>
        </p:spPr>
      </p:pic>
    </p:spTree>
    <p:extLst>
      <p:ext uri="{BB962C8B-B14F-4D97-AF65-F5344CB8AC3E}">
        <p14:creationId xmlns:p14="http://schemas.microsoft.com/office/powerpoint/2010/main" val="4250714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7098ed5-4caf-44e6-972e-4b1f68bd9f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238D37C0B7F945A596A2F47E3BBA3B" ma:contentTypeVersion="4" ma:contentTypeDescription="Create a new document." ma:contentTypeScope="" ma:versionID="b75256c3f5a9cb8c3d36c1a6ec2b1db0">
  <xsd:schema xmlns:xsd="http://www.w3.org/2001/XMLSchema" xmlns:xs="http://www.w3.org/2001/XMLSchema" xmlns:p="http://schemas.microsoft.com/office/2006/metadata/properties" xmlns:ns3="e7098ed5-4caf-44e6-972e-4b1f68bd9f74" targetNamespace="http://schemas.microsoft.com/office/2006/metadata/properties" ma:root="true" ma:fieldsID="5c0887e250f9902e410c6ee22334851b" ns3:_="">
    <xsd:import namespace="e7098ed5-4caf-44e6-972e-4b1f68bd9f7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098ed5-4caf-44e6-972e-4b1f68bd9f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B3B511-5636-4186-81DF-F39247499930}">
  <ds:schemaRefs>
    <ds:schemaRef ds:uri="http://schemas.microsoft.com/office/2006/metadata/properties"/>
    <ds:schemaRef ds:uri="http://www.w3.org/2000/xmlns/"/>
    <ds:schemaRef ds:uri="e7098ed5-4caf-44e6-972e-4b1f68bd9f74"/>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8C2B17A4-19AC-4078-8C7C-FD37A21DDD53}">
  <ds:schemaRefs>
    <ds:schemaRef ds:uri="http://schemas.microsoft.com/office/2006/metadata/contentType"/>
    <ds:schemaRef ds:uri="http://schemas.microsoft.com/office/2006/metadata/properties/metaAttributes"/>
    <ds:schemaRef ds:uri="http://www.w3.org/2000/xmlns/"/>
    <ds:schemaRef ds:uri="http://www.w3.org/2001/XMLSchema"/>
    <ds:schemaRef ds:uri="e7098ed5-4caf-44e6-972e-4b1f68bd9f7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27F400-93D3-46FC-A2D6-343796D66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702</TotalTime>
  <Words>416</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Calibri</vt:lpstr>
      <vt:lpstr>Calibri Light</vt:lpstr>
      <vt:lpstr>Montserrat (Body)</vt:lpstr>
      <vt:lpstr>Times New Roman</vt:lpstr>
      <vt:lpstr>Office Theme</vt:lpstr>
      <vt:lpstr>PowerPoint Presentation</vt:lpstr>
      <vt:lpstr>PowerPoint Presentation</vt:lpstr>
      <vt:lpstr>Features </vt:lpstr>
      <vt:lpstr>Used tools</vt:lpstr>
      <vt:lpstr>Network Management</vt:lpstr>
      <vt:lpstr>Management Bar</vt:lpstr>
      <vt:lpstr>Task Manager</vt:lpstr>
      <vt:lpstr>System Setting</vt:lpstr>
      <vt:lpstr>System Details</vt:lpstr>
      <vt:lpstr>System &amp; Security</vt:lpstr>
      <vt:lpstr>Benefits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Performance and Dropout prediction in Computer Science: Bangladesh perspective</dc:title>
  <dc:creator>Faruk Ahmed</dc:creator>
  <cp:lastModifiedBy>Abu Zahed</cp:lastModifiedBy>
  <cp:revision>17</cp:revision>
  <dcterms:created xsi:type="dcterms:W3CDTF">2023-11-22T10:43:38Z</dcterms:created>
  <dcterms:modified xsi:type="dcterms:W3CDTF">2024-12-04T23:01:24Z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2023-11-22T10:50:27Z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fff207f7-2af6-4348-b290-d530f1a4898d</vt:lpwstr>
  </property>
  <property fmtid="{D5CDD505-2E9C-101B-9397-08002B2CF9AE}" pid="7" name="MSIP_Label_defa4170-0d19-0005-0004-bc88714345d2_ActionId">
    <vt:lpwstr>7011fbd1-4c7b-482d-8f69-c3ee401597d3</vt:lpwstr>
  </property>
  <property fmtid="{D5CDD505-2E9C-101B-9397-08002B2CF9AE}" pid="8" name="MSIP_Label_defa4170-0d19-0005-0004-bc88714345d2_ContentBits">
    <vt:lpwstr>0</vt:lpwstr>
  </property>
  <property fmtid="{D5CDD505-2E9C-101B-9397-08002B2CF9AE}" pid="9" name="ContentTypeId">
    <vt:lpwstr>0x01010057238D37C0B7F945A596A2F47E3BBA3B</vt:lpwstr>
  </property>
</Properties>
</file>