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84" r:id="rId5"/>
    <p:sldId id="257" r:id="rId6"/>
    <p:sldId id="259" r:id="rId7"/>
    <p:sldId id="258" r:id="rId8"/>
    <p:sldId id="260" r:id="rId9"/>
    <p:sldId id="276" r:id="rId10"/>
    <p:sldId id="261" r:id="rId11"/>
    <p:sldId id="283" r:id="rId12"/>
    <p:sldId id="278" r:id="rId13"/>
    <p:sldId id="280" r:id="rId14"/>
    <p:sldId id="281" r:id="rId15"/>
    <p:sldId id="282" r:id="rId16"/>
    <p:sldId id="273" r:id="rId17"/>
    <p:sldId id="286" r:id="rId18"/>
    <p:sldId id="268" r:id="rId19"/>
    <p:sldId id="274" r:id="rId20"/>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CF8E26-2C6D-4C5F-84FE-F355D8B44E6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DD80204-67E7-4A68-9CA4-B313DA43D35A}">
      <dgm:prSet/>
      <dgm:spPr/>
      <dgm:t>
        <a:bodyPr/>
        <a:lstStyle/>
        <a:p>
          <a:r>
            <a:rPr lang="en-US" dirty="0">
              <a:latin typeface="Times New Roman" panose="02020603050405020304" pitchFamily="18" charset="0"/>
              <a:cs typeface="Times New Roman" panose="02020603050405020304" pitchFamily="18" charset="0"/>
            </a:rPr>
            <a:t>Introduction</a:t>
          </a:r>
        </a:p>
      </dgm:t>
    </dgm:pt>
    <dgm:pt modelId="{C7924FF8-171B-488A-B651-CB17394D3DF6}" type="parTrans" cxnId="{0AFAACF0-3FED-496B-9722-0BFE8CB81833}">
      <dgm:prSet/>
      <dgm:spPr/>
      <dgm:t>
        <a:bodyPr/>
        <a:lstStyle/>
        <a:p>
          <a:endParaRPr lang="en-US"/>
        </a:p>
      </dgm:t>
    </dgm:pt>
    <dgm:pt modelId="{ECDF25D1-E883-4323-AF68-854B3F88D688}" type="sibTrans" cxnId="{0AFAACF0-3FED-496B-9722-0BFE8CB81833}">
      <dgm:prSet/>
      <dgm:spPr/>
      <dgm:t>
        <a:bodyPr/>
        <a:lstStyle/>
        <a:p>
          <a:endParaRPr lang="en-US"/>
        </a:p>
      </dgm:t>
    </dgm:pt>
    <dgm:pt modelId="{CD126DBB-85ED-4FFA-935C-482D3C7E321A}">
      <dgm:prSet/>
      <dgm:spPr/>
      <dgm:t>
        <a:bodyPr/>
        <a:lstStyle/>
        <a:p>
          <a:r>
            <a:rPr lang="en-US" dirty="0">
              <a:latin typeface="Times New Roman" panose="02020603050405020304" pitchFamily="18" charset="0"/>
              <a:cs typeface="Times New Roman" panose="02020603050405020304" pitchFamily="18" charset="0"/>
            </a:rPr>
            <a:t>Problem Statement</a:t>
          </a:r>
        </a:p>
      </dgm:t>
    </dgm:pt>
    <dgm:pt modelId="{FB6878A1-3E97-4B7F-B0C0-513FF12DE3EA}" type="parTrans" cxnId="{D573DB98-3370-469B-AE2E-D8EDDC4019F5}">
      <dgm:prSet/>
      <dgm:spPr/>
      <dgm:t>
        <a:bodyPr/>
        <a:lstStyle/>
        <a:p>
          <a:endParaRPr lang="en-US"/>
        </a:p>
      </dgm:t>
    </dgm:pt>
    <dgm:pt modelId="{68F3F784-1E0C-4761-BAE2-3A4408849A9B}" type="sibTrans" cxnId="{D573DB98-3370-469B-AE2E-D8EDDC4019F5}">
      <dgm:prSet/>
      <dgm:spPr/>
      <dgm:t>
        <a:bodyPr/>
        <a:lstStyle/>
        <a:p>
          <a:endParaRPr lang="en-US"/>
        </a:p>
      </dgm:t>
    </dgm:pt>
    <dgm:pt modelId="{4AAA0973-1377-4C1B-826C-C74A9BDDD23C}">
      <dgm:prSet/>
      <dgm:spPr/>
      <dgm:t>
        <a:bodyPr/>
        <a:lstStyle/>
        <a:p>
          <a:r>
            <a:rPr lang="en-US" dirty="0">
              <a:latin typeface="Times New Roman" panose="02020603050405020304" pitchFamily="18" charset="0"/>
              <a:cs typeface="Times New Roman" panose="02020603050405020304" pitchFamily="18" charset="0"/>
            </a:rPr>
            <a:t>Project Description &amp; Scope</a:t>
          </a:r>
        </a:p>
      </dgm:t>
    </dgm:pt>
    <dgm:pt modelId="{7E6D531B-F0BA-4D30-A56A-6C37583CB854}" type="parTrans" cxnId="{5A70F987-A03B-4C86-B3E8-4F09957425AD}">
      <dgm:prSet/>
      <dgm:spPr/>
      <dgm:t>
        <a:bodyPr/>
        <a:lstStyle/>
        <a:p>
          <a:endParaRPr lang="en-US"/>
        </a:p>
      </dgm:t>
    </dgm:pt>
    <dgm:pt modelId="{72F8C7FD-A92C-4B73-BEE2-66E09FBCBD01}" type="sibTrans" cxnId="{5A70F987-A03B-4C86-B3E8-4F09957425AD}">
      <dgm:prSet/>
      <dgm:spPr/>
      <dgm:t>
        <a:bodyPr/>
        <a:lstStyle/>
        <a:p>
          <a:endParaRPr lang="en-US"/>
        </a:p>
      </dgm:t>
    </dgm:pt>
    <dgm:pt modelId="{BB1B936E-EABE-40DC-9E5A-C5B5715AFCB5}">
      <dgm:prSet/>
      <dgm:spPr/>
      <dgm:t>
        <a:bodyPr/>
        <a:lstStyle/>
        <a:p>
          <a:r>
            <a:rPr lang="en-US" dirty="0">
              <a:latin typeface="Times New Roman" panose="02020603050405020304" pitchFamily="18" charset="0"/>
              <a:cs typeface="Times New Roman" panose="02020603050405020304" pitchFamily="18" charset="0"/>
            </a:rPr>
            <a:t>System Architecture &amp; Design</a:t>
          </a:r>
        </a:p>
      </dgm:t>
    </dgm:pt>
    <dgm:pt modelId="{1CF72B38-197B-4C04-BA84-DC554F4DEA1E}" type="parTrans" cxnId="{363D1A13-6362-42DE-9D52-11A2F2AA1D86}">
      <dgm:prSet/>
      <dgm:spPr/>
      <dgm:t>
        <a:bodyPr/>
        <a:lstStyle/>
        <a:p>
          <a:endParaRPr lang="en-US"/>
        </a:p>
      </dgm:t>
    </dgm:pt>
    <dgm:pt modelId="{58B06DBB-978A-47AF-A383-4DBE782B6CFC}" type="sibTrans" cxnId="{363D1A13-6362-42DE-9D52-11A2F2AA1D86}">
      <dgm:prSet/>
      <dgm:spPr/>
      <dgm:t>
        <a:bodyPr/>
        <a:lstStyle/>
        <a:p>
          <a:endParaRPr lang="en-US"/>
        </a:p>
      </dgm:t>
    </dgm:pt>
    <dgm:pt modelId="{EA285FA5-6C36-4D8E-A5C8-3657ACDA9658}">
      <dgm:prSet/>
      <dgm:spPr/>
      <dgm:t>
        <a:bodyPr/>
        <a:lstStyle/>
        <a:p>
          <a:r>
            <a:rPr lang="en-US" dirty="0">
              <a:solidFill>
                <a:schemeClr val="bg1"/>
              </a:solidFill>
              <a:latin typeface="Times New Roman" panose="02020603050405020304" pitchFamily="18" charset="0"/>
              <a:cs typeface="Times New Roman" panose="02020603050405020304" pitchFamily="18" charset="0"/>
            </a:rPr>
            <a:t>Key Challenges</a:t>
          </a:r>
          <a:endParaRPr lang="en-US" dirty="0">
            <a:solidFill>
              <a:schemeClr val="bg1"/>
            </a:solidFill>
          </a:endParaRPr>
        </a:p>
      </dgm:t>
    </dgm:pt>
    <dgm:pt modelId="{EF1D57C7-1FD8-4F88-9B61-52C482734A34}" type="parTrans" cxnId="{E805C6EB-510A-4377-BC99-355025474C0F}">
      <dgm:prSet/>
      <dgm:spPr/>
      <dgm:t>
        <a:bodyPr/>
        <a:lstStyle/>
        <a:p>
          <a:endParaRPr lang="en-US"/>
        </a:p>
      </dgm:t>
    </dgm:pt>
    <dgm:pt modelId="{D9262ED5-3195-48E5-8BAD-206C0E5FB8C0}" type="sibTrans" cxnId="{E805C6EB-510A-4377-BC99-355025474C0F}">
      <dgm:prSet/>
      <dgm:spPr/>
      <dgm:t>
        <a:bodyPr/>
        <a:lstStyle/>
        <a:p>
          <a:endParaRPr lang="en-US"/>
        </a:p>
      </dgm:t>
    </dgm:pt>
    <dgm:pt modelId="{4C589063-4277-4405-BDB6-5347F0ABB019}">
      <dgm:prSet/>
      <dgm:spPr/>
      <dgm:t>
        <a:bodyPr/>
        <a:lstStyle/>
        <a:p>
          <a:r>
            <a:rPr lang="en-US" dirty="0">
              <a:latin typeface="Times New Roman" panose="02020603050405020304" pitchFamily="18" charset="0"/>
              <a:cs typeface="Times New Roman" panose="02020603050405020304" pitchFamily="18" charset="0"/>
            </a:rPr>
            <a:t>Future Work</a:t>
          </a:r>
        </a:p>
      </dgm:t>
    </dgm:pt>
    <dgm:pt modelId="{D4B97227-3A42-4AC9-AC86-31381CAA4E5D}" type="parTrans" cxnId="{0274C6D9-FED6-4E47-AFAC-D095A1C43B0F}">
      <dgm:prSet/>
      <dgm:spPr/>
      <dgm:t>
        <a:bodyPr/>
        <a:lstStyle/>
        <a:p>
          <a:endParaRPr lang="en-US"/>
        </a:p>
      </dgm:t>
    </dgm:pt>
    <dgm:pt modelId="{FB5A8E31-98B1-4A00-9214-887D6D002D07}" type="sibTrans" cxnId="{0274C6D9-FED6-4E47-AFAC-D095A1C43B0F}">
      <dgm:prSet/>
      <dgm:spPr/>
      <dgm:t>
        <a:bodyPr/>
        <a:lstStyle/>
        <a:p>
          <a:endParaRPr lang="en-US"/>
        </a:p>
      </dgm:t>
    </dgm:pt>
    <dgm:pt modelId="{47102104-F0F4-4636-B603-80612723ED12}">
      <dgm:prSet/>
      <dgm:spPr/>
      <dgm:t>
        <a:bodyPr/>
        <a:lstStyle/>
        <a:p>
          <a:r>
            <a:rPr lang="en-US" dirty="0">
              <a:latin typeface="Times New Roman" panose="02020603050405020304" pitchFamily="18" charset="0"/>
              <a:cs typeface="Times New Roman" panose="02020603050405020304" pitchFamily="18" charset="0"/>
            </a:rPr>
            <a:t>Conclusion</a:t>
          </a:r>
        </a:p>
      </dgm:t>
    </dgm:pt>
    <dgm:pt modelId="{FEACBEF5-F243-4369-9D13-068F1BF57A04}" type="parTrans" cxnId="{BABA224F-E33B-428E-8A7E-46EE581779DB}">
      <dgm:prSet/>
      <dgm:spPr/>
      <dgm:t>
        <a:bodyPr/>
        <a:lstStyle/>
        <a:p>
          <a:endParaRPr lang="en-US"/>
        </a:p>
      </dgm:t>
    </dgm:pt>
    <dgm:pt modelId="{4189AA9C-F288-43E2-8380-4C860A06B3B3}" type="sibTrans" cxnId="{BABA224F-E33B-428E-8A7E-46EE581779DB}">
      <dgm:prSet/>
      <dgm:spPr/>
      <dgm:t>
        <a:bodyPr/>
        <a:lstStyle/>
        <a:p>
          <a:endParaRPr lang="en-US"/>
        </a:p>
      </dgm:t>
    </dgm:pt>
    <dgm:pt modelId="{A881CB16-1D48-44DD-A1BC-CDEB7954D351}" type="pres">
      <dgm:prSet presAssocID="{57CF8E26-2C6D-4C5F-84FE-F355D8B44E62}" presName="linear" presStyleCnt="0">
        <dgm:presLayoutVars>
          <dgm:animLvl val="lvl"/>
          <dgm:resizeHandles val="exact"/>
        </dgm:presLayoutVars>
      </dgm:prSet>
      <dgm:spPr/>
    </dgm:pt>
    <dgm:pt modelId="{59C672F6-D670-4F29-8F0D-F4CB74575C05}" type="pres">
      <dgm:prSet presAssocID="{2DD80204-67E7-4A68-9CA4-B313DA43D35A}" presName="parentText" presStyleLbl="node1" presStyleIdx="0" presStyleCnt="7">
        <dgm:presLayoutVars>
          <dgm:chMax val="0"/>
          <dgm:bulletEnabled val="1"/>
        </dgm:presLayoutVars>
      </dgm:prSet>
      <dgm:spPr/>
    </dgm:pt>
    <dgm:pt modelId="{A26FBBBA-66BE-4FA4-AA5D-177E25701A26}" type="pres">
      <dgm:prSet presAssocID="{ECDF25D1-E883-4323-AF68-854B3F88D688}" presName="spacer" presStyleCnt="0"/>
      <dgm:spPr/>
    </dgm:pt>
    <dgm:pt modelId="{F46B6B8E-1996-4E79-B79C-E0CB4DCAE2D2}" type="pres">
      <dgm:prSet presAssocID="{CD126DBB-85ED-4FFA-935C-482D3C7E321A}" presName="parentText" presStyleLbl="node1" presStyleIdx="1" presStyleCnt="7">
        <dgm:presLayoutVars>
          <dgm:chMax val="0"/>
          <dgm:bulletEnabled val="1"/>
        </dgm:presLayoutVars>
      </dgm:prSet>
      <dgm:spPr/>
    </dgm:pt>
    <dgm:pt modelId="{441376A1-CFBA-4B65-BB15-F3A448477420}" type="pres">
      <dgm:prSet presAssocID="{68F3F784-1E0C-4761-BAE2-3A4408849A9B}" presName="spacer" presStyleCnt="0"/>
      <dgm:spPr/>
    </dgm:pt>
    <dgm:pt modelId="{30232A4E-DA33-4692-AA70-C51D5304A026}" type="pres">
      <dgm:prSet presAssocID="{4AAA0973-1377-4C1B-826C-C74A9BDDD23C}" presName="parentText" presStyleLbl="node1" presStyleIdx="2" presStyleCnt="7">
        <dgm:presLayoutVars>
          <dgm:chMax val="0"/>
          <dgm:bulletEnabled val="1"/>
        </dgm:presLayoutVars>
      </dgm:prSet>
      <dgm:spPr/>
    </dgm:pt>
    <dgm:pt modelId="{487D97C6-B1BB-46D1-8D6D-108DFB489B98}" type="pres">
      <dgm:prSet presAssocID="{72F8C7FD-A92C-4B73-BEE2-66E09FBCBD01}" presName="spacer" presStyleCnt="0"/>
      <dgm:spPr/>
    </dgm:pt>
    <dgm:pt modelId="{E13401AF-1E2C-40E4-9DCD-0C3E0113BC3D}" type="pres">
      <dgm:prSet presAssocID="{BB1B936E-EABE-40DC-9E5A-C5B5715AFCB5}" presName="parentText" presStyleLbl="node1" presStyleIdx="3" presStyleCnt="7">
        <dgm:presLayoutVars>
          <dgm:chMax val="0"/>
          <dgm:bulletEnabled val="1"/>
        </dgm:presLayoutVars>
      </dgm:prSet>
      <dgm:spPr/>
    </dgm:pt>
    <dgm:pt modelId="{BBCB4B28-2F8B-46D0-8008-997C31210A59}" type="pres">
      <dgm:prSet presAssocID="{58B06DBB-978A-47AF-A383-4DBE782B6CFC}" presName="spacer" presStyleCnt="0"/>
      <dgm:spPr/>
    </dgm:pt>
    <dgm:pt modelId="{1DC44A48-3016-4B9F-8433-3CC3560EE070}" type="pres">
      <dgm:prSet presAssocID="{EA285FA5-6C36-4D8E-A5C8-3657ACDA9658}" presName="parentText" presStyleLbl="node1" presStyleIdx="4" presStyleCnt="7">
        <dgm:presLayoutVars>
          <dgm:chMax val="0"/>
          <dgm:bulletEnabled val="1"/>
        </dgm:presLayoutVars>
      </dgm:prSet>
      <dgm:spPr/>
    </dgm:pt>
    <dgm:pt modelId="{DF2EDE7A-5455-45E8-963C-010992F6E417}" type="pres">
      <dgm:prSet presAssocID="{D9262ED5-3195-48E5-8BAD-206C0E5FB8C0}" presName="spacer" presStyleCnt="0"/>
      <dgm:spPr/>
    </dgm:pt>
    <dgm:pt modelId="{15688185-A270-4B8C-92C1-A5B9FC71B5CC}" type="pres">
      <dgm:prSet presAssocID="{4C589063-4277-4405-BDB6-5347F0ABB019}" presName="parentText" presStyleLbl="node1" presStyleIdx="5" presStyleCnt="7">
        <dgm:presLayoutVars>
          <dgm:chMax val="0"/>
          <dgm:bulletEnabled val="1"/>
        </dgm:presLayoutVars>
      </dgm:prSet>
      <dgm:spPr/>
    </dgm:pt>
    <dgm:pt modelId="{A41929D9-B532-4948-8B58-C7C5EBCF852E}" type="pres">
      <dgm:prSet presAssocID="{FB5A8E31-98B1-4A00-9214-887D6D002D07}" presName="spacer" presStyleCnt="0"/>
      <dgm:spPr/>
    </dgm:pt>
    <dgm:pt modelId="{2851DBC3-2324-458C-9527-56057BAE45CF}" type="pres">
      <dgm:prSet presAssocID="{47102104-F0F4-4636-B603-80612723ED12}" presName="parentText" presStyleLbl="node1" presStyleIdx="6" presStyleCnt="7">
        <dgm:presLayoutVars>
          <dgm:chMax val="0"/>
          <dgm:bulletEnabled val="1"/>
        </dgm:presLayoutVars>
      </dgm:prSet>
      <dgm:spPr/>
    </dgm:pt>
  </dgm:ptLst>
  <dgm:cxnLst>
    <dgm:cxn modelId="{B11D920E-42C8-4331-9039-5F537689D49A}" type="presOf" srcId="{2DD80204-67E7-4A68-9CA4-B313DA43D35A}" destId="{59C672F6-D670-4F29-8F0D-F4CB74575C05}" srcOrd="0" destOrd="0" presId="urn:microsoft.com/office/officeart/2005/8/layout/vList2"/>
    <dgm:cxn modelId="{363D1A13-6362-42DE-9D52-11A2F2AA1D86}" srcId="{57CF8E26-2C6D-4C5F-84FE-F355D8B44E62}" destId="{BB1B936E-EABE-40DC-9E5A-C5B5715AFCB5}" srcOrd="3" destOrd="0" parTransId="{1CF72B38-197B-4C04-BA84-DC554F4DEA1E}" sibTransId="{58B06DBB-978A-47AF-A383-4DBE782B6CFC}"/>
    <dgm:cxn modelId="{55F14823-5B15-41DA-8551-6557EA5EF634}" type="presOf" srcId="{BB1B936E-EABE-40DC-9E5A-C5B5715AFCB5}" destId="{E13401AF-1E2C-40E4-9DCD-0C3E0113BC3D}" srcOrd="0" destOrd="0" presId="urn:microsoft.com/office/officeart/2005/8/layout/vList2"/>
    <dgm:cxn modelId="{1598D534-438B-4744-8507-9C47F5EEBC99}" type="presOf" srcId="{4AAA0973-1377-4C1B-826C-C74A9BDDD23C}" destId="{30232A4E-DA33-4692-AA70-C51D5304A026}" srcOrd="0" destOrd="0" presId="urn:microsoft.com/office/officeart/2005/8/layout/vList2"/>
    <dgm:cxn modelId="{57F6E761-4E13-4301-9A1C-4333F7955618}" type="presOf" srcId="{4C589063-4277-4405-BDB6-5347F0ABB019}" destId="{15688185-A270-4B8C-92C1-A5B9FC71B5CC}" srcOrd="0" destOrd="0" presId="urn:microsoft.com/office/officeart/2005/8/layout/vList2"/>
    <dgm:cxn modelId="{40BC1565-98E5-43C3-850E-6E3882D0DF1C}" type="presOf" srcId="{CD126DBB-85ED-4FFA-935C-482D3C7E321A}" destId="{F46B6B8E-1996-4E79-B79C-E0CB4DCAE2D2}" srcOrd="0" destOrd="0" presId="urn:microsoft.com/office/officeart/2005/8/layout/vList2"/>
    <dgm:cxn modelId="{BABA224F-E33B-428E-8A7E-46EE581779DB}" srcId="{57CF8E26-2C6D-4C5F-84FE-F355D8B44E62}" destId="{47102104-F0F4-4636-B603-80612723ED12}" srcOrd="6" destOrd="0" parTransId="{FEACBEF5-F243-4369-9D13-068F1BF57A04}" sibTransId="{4189AA9C-F288-43E2-8380-4C860A06B3B3}"/>
    <dgm:cxn modelId="{5A70F987-A03B-4C86-B3E8-4F09957425AD}" srcId="{57CF8E26-2C6D-4C5F-84FE-F355D8B44E62}" destId="{4AAA0973-1377-4C1B-826C-C74A9BDDD23C}" srcOrd="2" destOrd="0" parTransId="{7E6D531B-F0BA-4D30-A56A-6C37583CB854}" sibTransId="{72F8C7FD-A92C-4B73-BEE2-66E09FBCBD01}"/>
    <dgm:cxn modelId="{2EDFEE8B-A34D-472D-A466-E1B97CA92EAB}" type="presOf" srcId="{47102104-F0F4-4636-B603-80612723ED12}" destId="{2851DBC3-2324-458C-9527-56057BAE45CF}" srcOrd="0" destOrd="0" presId="urn:microsoft.com/office/officeart/2005/8/layout/vList2"/>
    <dgm:cxn modelId="{D573DB98-3370-469B-AE2E-D8EDDC4019F5}" srcId="{57CF8E26-2C6D-4C5F-84FE-F355D8B44E62}" destId="{CD126DBB-85ED-4FFA-935C-482D3C7E321A}" srcOrd="1" destOrd="0" parTransId="{FB6878A1-3E97-4B7F-B0C0-513FF12DE3EA}" sibTransId="{68F3F784-1E0C-4761-BAE2-3A4408849A9B}"/>
    <dgm:cxn modelId="{7E9252A1-4430-46DC-8E5E-D1A1EE8E1433}" type="presOf" srcId="{EA285FA5-6C36-4D8E-A5C8-3657ACDA9658}" destId="{1DC44A48-3016-4B9F-8433-3CC3560EE070}" srcOrd="0" destOrd="0" presId="urn:microsoft.com/office/officeart/2005/8/layout/vList2"/>
    <dgm:cxn modelId="{6DDD8DA5-3AC8-4C9B-B59C-F4BAAE360FBA}" type="presOf" srcId="{57CF8E26-2C6D-4C5F-84FE-F355D8B44E62}" destId="{A881CB16-1D48-44DD-A1BC-CDEB7954D351}" srcOrd="0" destOrd="0" presId="urn:microsoft.com/office/officeart/2005/8/layout/vList2"/>
    <dgm:cxn modelId="{0274C6D9-FED6-4E47-AFAC-D095A1C43B0F}" srcId="{57CF8E26-2C6D-4C5F-84FE-F355D8B44E62}" destId="{4C589063-4277-4405-BDB6-5347F0ABB019}" srcOrd="5" destOrd="0" parTransId="{D4B97227-3A42-4AC9-AC86-31381CAA4E5D}" sibTransId="{FB5A8E31-98B1-4A00-9214-887D6D002D07}"/>
    <dgm:cxn modelId="{E805C6EB-510A-4377-BC99-355025474C0F}" srcId="{57CF8E26-2C6D-4C5F-84FE-F355D8B44E62}" destId="{EA285FA5-6C36-4D8E-A5C8-3657ACDA9658}" srcOrd="4" destOrd="0" parTransId="{EF1D57C7-1FD8-4F88-9B61-52C482734A34}" sibTransId="{D9262ED5-3195-48E5-8BAD-206C0E5FB8C0}"/>
    <dgm:cxn modelId="{0AFAACF0-3FED-496B-9722-0BFE8CB81833}" srcId="{57CF8E26-2C6D-4C5F-84FE-F355D8B44E62}" destId="{2DD80204-67E7-4A68-9CA4-B313DA43D35A}" srcOrd="0" destOrd="0" parTransId="{C7924FF8-171B-488A-B651-CB17394D3DF6}" sibTransId="{ECDF25D1-E883-4323-AF68-854B3F88D688}"/>
    <dgm:cxn modelId="{8D43DCA2-4D84-4A16-A868-C2B69D703EF0}" type="presParOf" srcId="{A881CB16-1D48-44DD-A1BC-CDEB7954D351}" destId="{59C672F6-D670-4F29-8F0D-F4CB74575C05}" srcOrd="0" destOrd="0" presId="urn:microsoft.com/office/officeart/2005/8/layout/vList2"/>
    <dgm:cxn modelId="{B50F11B0-9322-4C89-83F1-7B08ED486B51}" type="presParOf" srcId="{A881CB16-1D48-44DD-A1BC-CDEB7954D351}" destId="{A26FBBBA-66BE-4FA4-AA5D-177E25701A26}" srcOrd="1" destOrd="0" presId="urn:microsoft.com/office/officeart/2005/8/layout/vList2"/>
    <dgm:cxn modelId="{0B5D6609-F183-4CA4-AB69-303B38E3E099}" type="presParOf" srcId="{A881CB16-1D48-44DD-A1BC-CDEB7954D351}" destId="{F46B6B8E-1996-4E79-B79C-E0CB4DCAE2D2}" srcOrd="2" destOrd="0" presId="urn:microsoft.com/office/officeart/2005/8/layout/vList2"/>
    <dgm:cxn modelId="{91973D0B-EB06-46B0-8A78-2178A0740212}" type="presParOf" srcId="{A881CB16-1D48-44DD-A1BC-CDEB7954D351}" destId="{441376A1-CFBA-4B65-BB15-F3A448477420}" srcOrd="3" destOrd="0" presId="urn:microsoft.com/office/officeart/2005/8/layout/vList2"/>
    <dgm:cxn modelId="{12F4CB17-339B-4AF3-9600-F5E2688053C6}" type="presParOf" srcId="{A881CB16-1D48-44DD-A1BC-CDEB7954D351}" destId="{30232A4E-DA33-4692-AA70-C51D5304A026}" srcOrd="4" destOrd="0" presId="urn:microsoft.com/office/officeart/2005/8/layout/vList2"/>
    <dgm:cxn modelId="{A37A50AF-CD5C-4E02-A84E-F576DCC32EDA}" type="presParOf" srcId="{A881CB16-1D48-44DD-A1BC-CDEB7954D351}" destId="{487D97C6-B1BB-46D1-8D6D-108DFB489B98}" srcOrd="5" destOrd="0" presId="urn:microsoft.com/office/officeart/2005/8/layout/vList2"/>
    <dgm:cxn modelId="{B875E12F-7F9A-482B-A2C5-4CE8431CB7E4}" type="presParOf" srcId="{A881CB16-1D48-44DD-A1BC-CDEB7954D351}" destId="{E13401AF-1E2C-40E4-9DCD-0C3E0113BC3D}" srcOrd="6" destOrd="0" presId="urn:microsoft.com/office/officeart/2005/8/layout/vList2"/>
    <dgm:cxn modelId="{15DCA3C1-6717-42E2-B1CB-EE470A502916}" type="presParOf" srcId="{A881CB16-1D48-44DD-A1BC-CDEB7954D351}" destId="{BBCB4B28-2F8B-46D0-8008-997C31210A59}" srcOrd="7" destOrd="0" presId="urn:microsoft.com/office/officeart/2005/8/layout/vList2"/>
    <dgm:cxn modelId="{3318FCDB-E366-4B53-AD8F-9AE992DA544C}" type="presParOf" srcId="{A881CB16-1D48-44DD-A1BC-CDEB7954D351}" destId="{1DC44A48-3016-4B9F-8433-3CC3560EE070}" srcOrd="8" destOrd="0" presId="urn:microsoft.com/office/officeart/2005/8/layout/vList2"/>
    <dgm:cxn modelId="{DC6E9C89-4BDC-4360-A5BA-3B195C5F1679}" type="presParOf" srcId="{A881CB16-1D48-44DD-A1BC-CDEB7954D351}" destId="{DF2EDE7A-5455-45E8-963C-010992F6E417}" srcOrd="9" destOrd="0" presId="urn:microsoft.com/office/officeart/2005/8/layout/vList2"/>
    <dgm:cxn modelId="{6938E181-6625-4494-B325-480C9A8B4049}" type="presParOf" srcId="{A881CB16-1D48-44DD-A1BC-CDEB7954D351}" destId="{15688185-A270-4B8C-92C1-A5B9FC71B5CC}" srcOrd="10" destOrd="0" presId="urn:microsoft.com/office/officeart/2005/8/layout/vList2"/>
    <dgm:cxn modelId="{63102809-5712-47D3-8C36-C3905AF7703E}" type="presParOf" srcId="{A881CB16-1D48-44DD-A1BC-CDEB7954D351}" destId="{A41929D9-B532-4948-8B58-C7C5EBCF852E}" srcOrd="11" destOrd="0" presId="urn:microsoft.com/office/officeart/2005/8/layout/vList2"/>
    <dgm:cxn modelId="{C1F1BDE9-1E8C-4408-AC82-F02351FD3AEB}" type="presParOf" srcId="{A881CB16-1D48-44DD-A1BC-CDEB7954D351}" destId="{2851DBC3-2324-458C-9527-56057BAE45CF}"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D9E26C-7061-4C1C-B960-43592380BBAE}"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B85606F1-5AC2-4BE1-8502-2EFBBEC1B355}">
      <dgm:prSet/>
      <dgm:spPr/>
      <dgm:t>
        <a:bodyPr/>
        <a:lstStyle/>
        <a:p>
          <a:r>
            <a:rPr lang="en-US" b="0" i="0" baseline="0" dirty="0">
              <a:latin typeface="Times New Roman" panose="02020603050405020304" pitchFamily="18" charset="0"/>
              <a:cs typeface="Times New Roman" panose="02020603050405020304" pitchFamily="18" charset="0"/>
            </a:rPr>
            <a:t>Manage courses, assignments, and exams in a single web platform.</a:t>
          </a:r>
          <a:endParaRPr lang="en-US" dirty="0">
            <a:latin typeface="Times New Roman" panose="02020603050405020304" pitchFamily="18" charset="0"/>
            <a:cs typeface="Times New Roman" panose="02020603050405020304" pitchFamily="18" charset="0"/>
          </a:endParaRPr>
        </a:p>
      </dgm:t>
    </dgm:pt>
    <dgm:pt modelId="{D154046A-EDA1-4D6F-894B-23D1EBF404FF}" type="parTrans" cxnId="{ED617457-0AC3-40A0-B20E-738D854670FD}">
      <dgm:prSet/>
      <dgm:spPr/>
      <dgm:t>
        <a:bodyPr/>
        <a:lstStyle/>
        <a:p>
          <a:endParaRPr lang="en-US"/>
        </a:p>
      </dgm:t>
    </dgm:pt>
    <dgm:pt modelId="{A281695F-81B3-43C4-BD23-5114D248106F}" type="sibTrans" cxnId="{ED617457-0AC3-40A0-B20E-738D854670FD}">
      <dgm:prSet/>
      <dgm:spPr/>
      <dgm:t>
        <a:bodyPr/>
        <a:lstStyle/>
        <a:p>
          <a:endParaRPr lang="en-US"/>
        </a:p>
      </dgm:t>
    </dgm:pt>
    <dgm:pt modelId="{938520AE-9B68-4909-9D98-32A891C49439}">
      <dgm:prSet/>
      <dgm:spPr/>
      <dgm:t>
        <a:bodyPr/>
        <a:lstStyle/>
        <a:p>
          <a:r>
            <a:rPr lang="en-US" b="0" i="0" baseline="0" dirty="0">
              <a:latin typeface="Times New Roman" panose="02020603050405020304" pitchFamily="18" charset="0"/>
              <a:cs typeface="Times New Roman" panose="02020603050405020304" pitchFamily="18" charset="0"/>
            </a:rPr>
            <a:t>Provide secure user authentication with roles: Admin, Instructor, and Student.</a:t>
          </a:r>
          <a:endParaRPr lang="en-US" dirty="0">
            <a:latin typeface="Times New Roman" panose="02020603050405020304" pitchFamily="18" charset="0"/>
            <a:cs typeface="Times New Roman" panose="02020603050405020304" pitchFamily="18" charset="0"/>
          </a:endParaRPr>
        </a:p>
      </dgm:t>
    </dgm:pt>
    <dgm:pt modelId="{83C4A2DE-8168-41BC-9157-A23B88C15CD5}" type="parTrans" cxnId="{745708A3-BCF0-43CA-AEFC-DC17A95CB728}">
      <dgm:prSet/>
      <dgm:spPr/>
      <dgm:t>
        <a:bodyPr/>
        <a:lstStyle/>
        <a:p>
          <a:endParaRPr lang="en-US"/>
        </a:p>
      </dgm:t>
    </dgm:pt>
    <dgm:pt modelId="{CF26FB5B-6606-4D95-AA75-DE89A38A31F8}" type="sibTrans" cxnId="{745708A3-BCF0-43CA-AEFC-DC17A95CB728}">
      <dgm:prSet/>
      <dgm:spPr/>
      <dgm:t>
        <a:bodyPr/>
        <a:lstStyle/>
        <a:p>
          <a:endParaRPr lang="en-US"/>
        </a:p>
      </dgm:t>
    </dgm:pt>
    <dgm:pt modelId="{298F2EC7-2F90-49AD-970A-95E997E478A4}">
      <dgm:prSet/>
      <dgm:spPr/>
      <dgm:t>
        <a:bodyPr/>
        <a:lstStyle/>
        <a:p>
          <a:r>
            <a:rPr lang="en-US" b="0" i="0" baseline="0" dirty="0">
              <a:latin typeface="Times New Roman" panose="02020603050405020304" pitchFamily="18" charset="0"/>
              <a:cs typeface="Times New Roman" panose="02020603050405020304" pitchFamily="18" charset="0"/>
            </a:rPr>
            <a:t>Allow instructors to create courses, upload materials, and post announcements.</a:t>
          </a:r>
          <a:endParaRPr lang="en-US" dirty="0">
            <a:latin typeface="Times New Roman" panose="02020603050405020304" pitchFamily="18" charset="0"/>
            <a:cs typeface="Times New Roman" panose="02020603050405020304" pitchFamily="18" charset="0"/>
          </a:endParaRPr>
        </a:p>
      </dgm:t>
    </dgm:pt>
    <dgm:pt modelId="{DCD9DF53-FA7F-4C9B-91F8-61BEB8850B37}" type="parTrans" cxnId="{BD1F6CF7-A294-4475-92FC-6B10CC3A2E31}">
      <dgm:prSet/>
      <dgm:spPr/>
      <dgm:t>
        <a:bodyPr/>
        <a:lstStyle/>
        <a:p>
          <a:endParaRPr lang="en-US"/>
        </a:p>
      </dgm:t>
    </dgm:pt>
    <dgm:pt modelId="{066C4BAC-336D-49EE-A541-4D1C9429D36E}" type="sibTrans" cxnId="{BD1F6CF7-A294-4475-92FC-6B10CC3A2E31}">
      <dgm:prSet/>
      <dgm:spPr/>
      <dgm:t>
        <a:bodyPr/>
        <a:lstStyle/>
        <a:p>
          <a:endParaRPr lang="en-US"/>
        </a:p>
      </dgm:t>
    </dgm:pt>
    <dgm:pt modelId="{CA919063-F9B8-45C1-820A-339ADC39CF8E}">
      <dgm:prSet/>
      <dgm:spPr/>
      <dgm:t>
        <a:bodyPr/>
        <a:lstStyle/>
        <a:p>
          <a:r>
            <a:rPr lang="en-US" b="0" i="0" baseline="0" dirty="0">
              <a:latin typeface="Times New Roman" panose="02020603050405020304" pitchFamily="18" charset="0"/>
              <a:cs typeface="Times New Roman" panose="02020603050405020304" pitchFamily="18" charset="0"/>
            </a:rPr>
            <a:t>Enable students to enroll in courses, submit assignments, and take exams online.</a:t>
          </a:r>
          <a:endParaRPr lang="en-US" dirty="0">
            <a:latin typeface="Times New Roman" panose="02020603050405020304" pitchFamily="18" charset="0"/>
            <a:cs typeface="Times New Roman" panose="02020603050405020304" pitchFamily="18" charset="0"/>
          </a:endParaRPr>
        </a:p>
      </dgm:t>
    </dgm:pt>
    <dgm:pt modelId="{22199EB4-A1F2-4C47-AB6A-DFDA9D0F6F25}" type="parTrans" cxnId="{AEDB93FD-B606-4E7B-81A4-FEE5B913B4F4}">
      <dgm:prSet/>
      <dgm:spPr/>
      <dgm:t>
        <a:bodyPr/>
        <a:lstStyle/>
        <a:p>
          <a:endParaRPr lang="en-US"/>
        </a:p>
      </dgm:t>
    </dgm:pt>
    <dgm:pt modelId="{A1F87CDF-7B59-4C87-AE7C-5D631E097149}" type="sibTrans" cxnId="{AEDB93FD-B606-4E7B-81A4-FEE5B913B4F4}">
      <dgm:prSet/>
      <dgm:spPr/>
      <dgm:t>
        <a:bodyPr/>
        <a:lstStyle/>
        <a:p>
          <a:endParaRPr lang="en-US"/>
        </a:p>
      </dgm:t>
    </dgm:pt>
    <dgm:pt modelId="{8C3A387D-FAF7-422F-A8E6-0215974DA992}">
      <dgm:prSet/>
      <dgm:spPr/>
      <dgm:t>
        <a:bodyPr/>
        <a:lstStyle/>
        <a:p>
          <a:r>
            <a:rPr lang="en-US" b="0" i="0" baseline="0" dirty="0">
              <a:latin typeface="Times New Roman" panose="02020603050405020304" pitchFamily="18" charset="0"/>
              <a:cs typeface="Times New Roman" panose="02020603050405020304" pitchFamily="18" charset="0"/>
            </a:rPr>
            <a:t>Conduct timed exams with auto-grading for MCQs and manual grading for short answers.</a:t>
          </a:r>
          <a:endParaRPr lang="en-US" dirty="0">
            <a:latin typeface="Times New Roman" panose="02020603050405020304" pitchFamily="18" charset="0"/>
            <a:cs typeface="Times New Roman" panose="02020603050405020304" pitchFamily="18" charset="0"/>
          </a:endParaRPr>
        </a:p>
      </dgm:t>
    </dgm:pt>
    <dgm:pt modelId="{8FA44EB2-CC3E-4AF2-8B57-2B5E56435053}" type="parTrans" cxnId="{42F928D3-A072-4F8E-A623-F6D2DD890513}">
      <dgm:prSet/>
      <dgm:spPr/>
      <dgm:t>
        <a:bodyPr/>
        <a:lstStyle/>
        <a:p>
          <a:endParaRPr lang="en-US"/>
        </a:p>
      </dgm:t>
    </dgm:pt>
    <dgm:pt modelId="{55947AD2-BB9E-4ED8-84F0-A007C16A8987}" type="sibTrans" cxnId="{42F928D3-A072-4F8E-A623-F6D2DD890513}">
      <dgm:prSet/>
      <dgm:spPr/>
      <dgm:t>
        <a:bodyPr/>
        <a:lstStyle/>
        <a:p>
          <a:endParaRPr lang="en-US"/>
        </a:p>
      </dgm:t>
    </dgm:pt>
    <dgm:pt modelId="{97BC362D-D2E1-4973-A53A-DC9AC3E8112A}">
      <dgm:prSet/>
      <dgm:spPr/>
      <dgm:t>
        <a:bodyPr/>
        <a:lstStyle/>
        <a:p>
          <a:pPr algn="ctr"/>
          <a:r>
            <a:rPr lang="en-US" b="0" i="0" baseline="0" dirty="0">
              <a:latin typeface="Times New Roman" panose="02020603050405020304" pitchFamily="18" charset="0"/>
              <a:cs typeface="Times New Roman" panose="02020603050405020304" pitchFamily="18" charset="0"/>
            </a:rPr>
            <a:t>Maintain a central gradebook for tracking grades and feedback.</a:t>
          </a:r>
          <a:endParaRPr lang="en-US" dirty="0">
            <a:latin typeface="Times New Roman" panose="02020603050405020304" pitchFamily="18" charset="0"/>
            <a:cs typeface="Times New Roman" panose="02020603050405020304" pitchFamily="18" charset="0"/>
          </a:endParaRPr>
        </a:p>
      </dgm:t>
    </dgm:pt>
    <dgm:pt modelId="{0A10C931-FAB9-4C76-9819-A370B87C6C5F}" type="parTrans" cxnId="{8895EFFE-A8FA-4226-94D8-81680A29F9EE}">
      <dgm:prSet/>
      <dgm:spPr/>
      <dgm:t>
        <a:bodyPr/>
        <a:lstStyle/>
        <a:p>
          <a:endParaRPr lang="en-US"/>
        </a:p>
      </dgm:t>
    </dgm:pt>
    <dgm:pt modelId="{202D6D41-DAEE-452A-ABFA-7A16574E94DE}" type="sibTrans" cxnId="{8895EFFE-A8FA-4226-94D8-81680A29F9EE}">
      <dgm:prSet/>
      <dgm:spPr/>
      <dgm:t>
        <a:bodyPr/>
        <a:lstStyle/>
        <a:p>
          <a:endParaRPr lang="en-US"/>
        </a:p>
      </dgm:t>
    </dgm:pt>
    <dgm:pt modelId="{A1B3F892-F3C1-4AED-904E-FF6F7B4523BC}">
      <dgm:prSet/>
      <dgm:spPr/>
      <dgm:t>
        <a:bodyPr/>
        <a:lstStyle/>
        <a:p>
          <a:r>
            <a:rPr lang="en-US" b="0" i="0" baseline="0" dirty="0">
              <a:latin typeface="Times New Roman" panose="02020603050405020304" pitchFamily="18" charset="0"/>
              <a:cs typeface="Times New Roman" panose="02020603050405020304" pitchFamily="18" charset="0"/>
            </a:rPr>
            <a:t>Provide responsive design for desktop, tablet, and mobile devices.</a:t>
          </a:r>
          <a:endParaRPr lang="en-US" dirty="0">
            <a:latin typeface="Times New Roman" panose="02020603050405020304" pitchFamily="18" charset="0"/>
            <a:cs typeface="Times New Roman" panose="02020603050405020304" pitchFamily="18" charset="0"/>
          </a:endParaRPr>
        </a:p>
      </dgm:t>
    </dgm:pt>
    <dgm:pt modelId="{9FEE0901-D177-4BD5-A886-EC99012F667E}" type="parTrans" cxnId="{F04AF240-1A80-46C6-8A18-86EF79630BB3}">
      <dgm:prSet/>
      <dgm:spPr/>
      <dgm:t>
        <a:bodyPr/>
        <a:lstStyle/>
        <a:p>
          <a:endParaRPr lang="en-US"/>
        </a:p>
      </dgm:t>
    </dgm:pt>
    <dgm:pt modelId="{243968AB-3A04-4514-8410-5242C155DD68}" type="sibTrans" cxnId="{F04AF240-1A80-46C6-8A18-86EF79630BB3}">
      <dgm:prSet/>
      <dgm:spPr/>
      <dgm:t>
        <a:bodyPr/>
        <a:lstStyle/>
        <a:p>
          <a:endParaRPr lang="en-US"/>
        </a:p>
      </dgm:t>
    </dgm:pt>
    <dgm:pt modelId="{8F851574-B9BA-4CCA-A10E-78189A77217F}">
      <dgm:prSet/>
      <dgm:spPr/>
      <dgm:t>
        <a:bodyPr/>
        <a:lstStyle/>
        <a:p>
          <a:r>
            <a:rPr lang="en-US" b="0" i="0" baseline="0" dirty="0">
              <a:latin typeface="Times New Roman" panose="02020603050405020304" pitchFamily="18" charset="0"/>
              <a:cs typeface="Times New Roman" panose="02020603050405020304" pitchFamily="18" charset="0"/>
            </a:rPr>
            <a:t>Include optional features like rich text editing, email notifications, and file storage.</a:t>
          </a:r>
          <a:endParaRPr lang="en-US" dirty="0">
            <a:latin typeface="Times New Roman" panose="02020603050405020304" pitchFamily="18" charset="0"/>
            <a:cs typeface="Times New Roman" panose="02020603050405020304" pitchFamily="18" charset="0"/>
          </a:endParaRPr>
        </a:p>
      </dgm:t>
    </dgm:pt>
    <dgm:pt modelId="{C4124B46-A0B5-4E27-A320-29F083BFC9F1}" type="parTrans" cxnId="{2BEFA5EA-B6B4-4904-A11C-660D7AE7CD0F}">
      <dgm:prSet/>
      <dgm:spPr/>
      <dgm:t>
        <a:bodyPr/>
        <a:lstStyle/>
        <a:p>
          <a:endParaRPr lang="en-US"/>
        </a:p>
      </dgm:t>
    </dgm:pt>
    <dgm:pt modelId="{65A2C772-0262-4E78-B9FF-521B236D0D0B}" type="sibTrans" cxnId="{2BEFA5EA-B6B4-4904-A11C-660D7AE7CD0F}">
      <dgm:prSet/>
      <dgm:spPr/>
      <dgm:t>
        <a:bodyPr/>
        <a:lstStyle/>
        <a:p>
          <a:endParaRPr lang="en-US"/>
        </a:p>
      </dgm:t>
    </dgm:pt>
    <dgm:pt modelId="{CAE8756A-B9F9-4C23-AAF9-83F59847A414}">
      <dgm:prSet/>
      <dgm:spPr/>
      <dgm:t>
        <a:bodyPr/>
        <a:lstStyle/>
        <a:p>
          <a:r>
            <a:rPr lang="en-US" b="0" i="0" baseline="0" dirty="0">
              <a:latin typeface="Times New Roman" panose="02020603050405020304" pitchFamily="18" charset="0"/>
              <a:cs typeface="Times New Roman" panose="02020603050405020304" pitchFamily="18" charset="0"/>
            </a:rPr>
            <a:t>Reduce administrative workload and streamline teaching, learning, and assessment.</a:t>
          </a:r>
          <a:endParaRPr lang="en-US" dirty="0">
            <a:latin typeface="Times New Roman" panose="02020603050405020304" pitchFamily="18" charset="0"/>
            <a:cs typeface="Times New Roman" panose="02020603050405020304" pitchFamily="18" charset="0"/>
          </a:endParaRPr>
        </a:p>
      </dgm:t>
    </dgm:pt>
    <dgm:pt modelId="{85976120-8C93-425E-A4F3-97EF4AF905C1}" type="parTrans" cxnId="{4676ACEE-AEA7-406E-8BBD-665161D80BCD}">
      <dgm:prSet/>
      <dgm:spPr/>
      <dgm:t>
        <a:bodyPr/>
        <a:lstStyle/>
        <a:p>
          <a:endParaRPr lang="en-US"/>
        </a:p>
      </dgm:t>
    </dgm:pt>
    <dgm:pt modelId="{55E10610-A18C-47E9-8058-2227955FE968}" type="sibTrans" cxnId="{4676ACEE-AEA7-406E-8BBD-665161D80BCD}">
      <dgm:prSet/>
      <dgm:spPr/>
      <dgm:t>
        <a:bodyPr/>
        <a:lstStyle/>
        <a:p>
          <a:endParaRPr lang="en-US"/>
        </a:p>
      </dgm:t>
    </dgm:pt>
    <dgm:pt modelId="{73E44FA8-8BEB-4556-829C-9D36DC182C8E}">
      <dgm:prSet/>
      <dgm:spPr/>
      <dgm:t>
        <a:bodyPr/>
        <a:lstStyle/>
        <a:p>
          <a:r>
            <a:rPr lang="en-US" b="0" i="0" baseline="0" dirty="0">
              <a:latin typeface="Times New Roman" panose="02020603050405020304" pitchFamily="18" charset="0"/>
              <a:cs typeface="Times New Roman" panose="02020603050405020304" pitchFamily="18" charset="0"/>
            </a:rPr>
            <a:t>Ensure data integrity, security, and proper form validation throughout the system.</a:t>
          </a:r>
          <a:endParaRPr lang="en-US" dirty="0">
            <a:latin typeface="Times New Roman" panose="02020603050405020304" pitchFamily="18" charset="0"/>
            <a:cs typeface="Times New Roman" panose="02020603050405020304" pitchFamily="18" charset="0"/>
          </a:endParaRPr>
        </a:p>
      </dgm:t>
    </dgm:pt>
    <dgm:pt modelId="{E0AC0DCD-6B59-49E6-8538-758524530637}" type="parTrans" cxnId="{B7007DF6-5595-4950-A469-E274995C5650}">
      <dgm:prSet/>
      <dgm:spPr/>
      <dgm:t>
        <a:bodyPr/>
        <a:lstStyle/>
        <a:p>
          <a:endParaRPr lang="en-US"/>
        </a:p>
      </dgm:t>
    </dgm:pt>
    <dgm:pt modelId="{8448301F-FF4D-4186-A207-725ED7EB3A65}" type="sibTrans" cxnId="{B7007DF6-5595-4950-A469-E274995C5650}">
      <dgm:prSet/>
      <dgm:spPr/>
      <dgm:t>
        <a:bodyPr/>
        <a:lstStyle/>
        <a:p>
          <a:endParaRPr lang="en-US"/>
        </a:p>
      </dgm:t>
    </dgm:pt>
    <dgm:pt modelId="{56C3B8E0-8F61-491C-80C2-8010F2C36748}" type="pres">
      <dgm:prSet presAssocID="{FBD9E26C-7061-4C1C-B960-43592380BBAE}" presName="diagram" presStyleCnt="0">
        <dgm:presLayoutVars>
          <dgm:dir/>
          <dgm:resizeHandles val="exact"/>
        </dgm:presLayoutVars>
      </dgm:prSet>
      <dgm:spPr/>
    </dgm:pt>
    <dgm:pt modelId="{C6407392-0AD6-4F83-BA34-7C48EB6E59A8}" type="pres">
      <dgm:prSet presAssocID="{B85606F1-5AC2-4BE1-8502-2EFBBEC1B355}" presName="node" presStyleLbl="node1" presStyleIdx="0" presStyleCnt="10">
        <dgm:presLayoutVars>
          <dgm:bulletEnabled val="1"/>
        </dgm:presLayoutVars>
      </dgm:prSet>
      <dgm:spPr/>
    </dgm:pt>
    <dgm:pt modelId="{C1D4D02E-E4E7-4588-B54C-879E3AA3D5F2}" type="pres">
      <dgm:prSet presAssocID="{A281695F-81B3-43C4-BD23-5114D248106F}" presName="sibTrans" presStyleCnt="0"/>
      <dgm:spPr/>
    </dgm:pt>
    <dgm:pt modelId="{0B4FE1E2-8D7F-47E3-894E-14B7F48E2707}" type="pres">
      <dgm:prSet presAssocID="{938520AE-9B68-4909-9D98-32A891C49439}" presName="node" presStyleLbl="node1" presStyleIdx="1" presStyleCnt="10">
        <dgm:presLayoutVars>
          <dgm:bulletEnabled val="1"/>
        </dgm:presLayoutVars>
      </dgm:prSet>
      <dgm:spPr/>
    </dgm:pt>
    <dgm:pt modelId="{52F1E445-C735-4CFB-972B-EE78D35271BF}" type="pres">
      <dgm:prSet presAssocID="{CF26FB5B-6606-4D95-AA75-DE89A38A31F8}" presName="sibTrans" presStyleCnt="0"/>
      <dgm:spPr/>
    </dgm:pt>
    <dgm:pt modelId="{09E43BD9-73AE-4016-8F51-2745EF97ACB9}" type="pres">
      <dgm:prSet presAssocID="{298F2EC7-2F90-49AD-970A-95E997E478A4}" presName="node" presStyleLbl="node1" presStyleIdx="2" presStyleCnt="10">
        <dgm:presLayoutVars>
          <dgm:bulletEnabled val="1"/>
        </dgm:presLayoutVars>
      </dgm:prSet>
      <dgm:spPr/>
    </dgm:pt>
    <dgm:pt modelId="{AA459B9D-8FBB-45DD-9F0A-B439F5E654AA}" type="pres">
      <dgm:prSet presAssocID="{066C4BAC-336D-49EE-A541-4D1C9429D36E}" presName="sibTrans" presStyleCnt="0"/>
      <dgm:spPr/>
    </dgm:pt>
    <dgm:pt modelId="{2BA467E2-B619-4D3C-8594-FAA4CBA8E303}" type="pres">
      <dgm:prSet presAssocID="{CA919063-F9B8-45C1-820A-339ADC39CF8E}" presName="node" presStyleLbl="node1" presStyleIdx="3" presStyleCnt="10">
        <dgm:presLayoutVars>
          <dgm:bulletEnabled val="1"/>
        </dgm:presLayoutVars>
      </dgm:prSet>
      <dgm:spPr/>
    </dgm:pt>
    <dgm:pt modelId="{D8FC48A8-538C-4112-9572-D45D3014414E}" type="pres">
      <dgm:prSet presAssocID="{A1F87CDF-7B59-4C87-AE7C-5D631E097149}" presName="sibTrans" presStyleCnt="0"/>
      <dgm:spPr/>
    </dgm:pt>
    <dgm:pt modelId="{7B309303-0702-4404-83AC-7532CA22570B}" type="pres">
      <dgm:prSet presAssocID="{8C3A387D-FAF7-422F-A8E6-0215974DA992}" presName="node" presStyleLbl="node1" presStyleIdx="4" presStyleCnt="10">
        <dgm:presLayoutVars>
          <dgm:bulletEnabled val="1"/>
        </dgm:presLayoutVars>
      </dgm:prSet>
      <dgm:spPr/>
    </dgm:pt>
    <dgm:pt modelId="{1FDDFCD8-4C65-4E6D-88FE-5B7BD7A16C04}" type="pres">
      <dgm:prSet presAssocID="{55947AD2-BB9E-4ED8-84F0-A007C16A8987}" presName="sibTrans" presStyleCnt="0"/>
      <dgm:spPr/>
    </dgm:pt>
    <dgm:pt modelId="{BCF18BAE-C54F-44A3-BB1F-4A557DE48C08}" type="pres">
      <dgm:prSet presAssocID="{97BC362D-D2E1-4973-A53A-DC9AC3E8112A}" presName="node" presStyleLbl="node1" presStyleIdx="5" presStyleCnt="10">
        <dgm:presLayoutVars>
          <dgm:bulletEnabled val="1"/>
        </dgm:presLayoutVars>
      </dgm:prSet>
      <dgm:spPr/>
    </dgm:pt>
    <dgm:pt modelId="{1AC1FB0F-3DAD-4A10-904A-E6739F303D2E}" type="pres">
      <dgm:prSet presAssocID="{202D6D41-DAEE-452A-ABFA-7A16574E94DE}" presName="sibTrans" presStyleCnt="0"/>
      <dgm:spPr/>
    </dgm:pt>
    <dgm:pt modelId="{F1E7D20E-F470-48FC-98E9-AE85666F99BF}" type="pres">
      <dgm:prSet presAssocID="{A1B3F892-F3C1-4AED-904E-FF6F7B4523BC}" presName="node" presStyleLbl="node1" presStyleIdx="6" presStyleCnt="10">
        <dgm:presLayoutVars>
          <dgm:bulletEnabled val="1"/>
        </dgm:presLayoutVars>
      </dgm:prSet>
      <dgm:spPr/>
    </dgm:pt>
    <dgm:pt modelId="{56452A02-DFA1-4878-B2EC-1382D68B37C4}" type="pres">
      <dgm:prSet presAssocID="{243968AB-3A04-4514-8410-5242C155DD68}" presName="sibTrans" presStyleCnt="0"/>
      <dgm:spPr/>
    </dgm:pt>
    <dgm:pt modelId="{5C1410BE-3CE4-40B7-BC5E-01D22108EC91}" type="pres">
      <dgm:prSet presAssocID="{8F851574-B9BA-4CCA-A10E-78189A77217F}" presName="node" presStyleLbl="node1" presStyleIdx="7" presStyleCnt="10">
        <dgm:presLayoutVars>
          <dgm:bulletEnabled val="1"/>
        </dgm:presLayoutVars>
      </dgm:prSet>
      <dgm:spPr/>
    </dgm:pt>
    <dgm:pt modelId="{4EE6586D-5DA1-40ED-94EF-AD490F15C0C5}" type="pres">
      <dgm:prSet presAssocID="{65A2C772-0262-4E78-B9FF-521B236D0D0B}" presName="sibTrans" presStyleCnt="0"/>
      <dgm:spPr/>
    </dgm:pt>
    <dgm:pt modelId="{A0208457-5FF1-49AB-9CB9-C5A46B898C79}" type="pres">
      <dgm:prSet presAssocID="{CAE8756A-B9F9-4C23-AAF9-83F59847A414}" presName="node" presStyleLbl="node1" presStyleIdx="8" presStyleCnt="10">
        <dgm:presLayoutVars>
          <dgm:bulletEnabled val="1"/>
        </dgm:presLayoutVars>
      </dgm:prSet>
      <dgm:spPr/>
    </dgm:pt>
    <dgm:pt modelId="{6144C70E-5CE2-4E8A-AA05-B2EFC89DCCFB}" type="pres">
      <dgm:prSet presAssocID="{55E10610-A18C-47E9-8058-2227955FE968}" presName="sibTrans" presStyleCnt="0"/>
      <dgm:spPr/>
    </dgm:pt>
    <dgm:pt modelId="{77C001BD-3B23-4318-A6E7-17DE5CE5DFBF}" type="pres">
      <dgm:prSet presAssocID="{73E44FA8-8BEB-4556-829C-9D36DC182C8E}" presName="node" presStyleLbl="node1" presStyleIdx="9" presStyleCnt="10">
        <dgm:presLayoutVars>
          <dgm:bulletEnabled val="1"/>
        </dgm:presLayoutVars>
      </dgm:prSet>
      <dgm:spPr/>
    </dgm:pt>
  </dgm:ptLst>
  <dgm:cxnLst>
    <dgm:cxn modelId="{26218D06-D148-42B4-8C9A-C3338F9F9590}" type="presOf" srcId="{298F2EC7-2F90-49AD-970A-95E997E478A4}" destId="{09E43BD9-73AE-4016-8F51-2745EF97ACB9}" srcOrd="0" destOrd="0" presId="urn:microsoft.com/office/officeart/2005/8/layout/default"/>
    <dgm:cxn modelId="{C80E8C24-60BE-45E3-845F-8E722FB04AD2}" type="presOf" srcId="{8C3A387D-FAF7-422F-A8E6-0215974DA992}" destId="{7B309303-0702-4404-83AC-7532CA22570B}" srcOrd="0" destOrd="0" presId="urn:microsoft.com/office/officeart/2005/8/layout/default"/>
    <dgm:cxn modelId="{FE68EB24-B92B-4749-B4D3-636B2F355B45}" type="presOf" srcId="{73E44FA8-8BEB-4556-829C-9D36DC182C8E}" destId="{77C001BD-3B23-4318-A6E7-17DE5CE5DFBF}" srcOrd="0" destOrd="0" presId="urn:microsoft.com/office/officeart/2005/8/layout/default"/>
    <dgm:cxn modelId="{01FB452E-EADC-484D-9830-E82088C66D00}" type="presOf" srcId="{A1B3F892-F3C1-4AED-904E-FF6F7B4523BC}" destId="{F1E7D20E-F470-48FC-98E9-AE85666F99BF}" srcOrd="0" destOrd="0" presId="urn:microsoft.com/office/officeart/2005/8/layout/default"/>
    <dgm:cxn modelId="{AA746C3C-1CA3-47FD-BF0D-4BF144D3A550}" type="presOf" srcId="{CAE8756A-B9F9-4C23-AAF9-83F59847A414}" destId="{A0208457-5FF1-49AB-9CB9-C5A46B898C79}" srcOrd="0" destOrd="0" presId="urn:microsoft.com/office/officeart/2005/8/layout/default"/>
    <dgm:cxn modelId="{F04AF240-1A80-46C6-8A18-86EF79630BB3}" srcId="{FBD9E26C-7061-4C1C-B960-43592380BBAE}" destId="{A1B3F892-F3C1-4AED-904E-FF6F7B4523BC}" srcOrd="6" destOrd="0" parTransId="{9FEE0901-D177-4BD5-A886-EC99012F667E}" sibTransId="{243968AB-3A04-4514-8410-5242C155DD68}"/>
    <dgm:cxn modelId="{9CB86B47-D11C-4FA1-84C0-3E0FD839C51F}" type="presOf" srcId="{8F851574-B9BA-4CCA-A10E-78189A77217F}" destId="{5C1410BE-3CE4-40B7-BC5E-01D22108EC91}" srcOrd="0" destOrd="0" presId="urn:microsoft.com/office/officeart/2005/8/layout/default"/>
    <dgm:cxn modelId="{57106449-7B15-4933-8E7B-F9BC15CBB823}" type="presOf" srcId="{FBD9E26C-7061-4C1C-B960-43592380BBAE}" destId="{56C3B8E0-8F61-491C-80C2-8010F2C36748}" srcOrd="0" destOrd="0" presId="urn:microsoft.com/office/officeart/2005/8/layout/default"/>
    <dgm:cxn modelId="{6C2C5D4E-8D51-42B5-B7FD-A63BE638ADA9}" type="presOf" srcId="{97BC362D-D2E1-4973-A53A-DC9AC3E8112A}" destId="{BCF18BAE-C54F-44A3-BB1F-4A557DE48C08}" srcOrd="0" destOrd="0" presId="urn:microsoft.com/office/officeart/2005/8/layout/default"/>
    <dgm:cxn modelId="{ED617457-0AC3-40A0-B20E-738D854670FD}" srcId="{FBD9E26C-7061-4C1C-B960-43592380BBAE}" destId="{B85606F1-5AC2-4BE1-8502-2EFBBEC1B355}" srcOrd="0" destOrd="0" parTransId="{D154046A-EDA1-4D6F-894B-23D1EBF404FF}" sibTransId="{A281695F-81B3-43C4-BD23-5114D248106F}"/>
    <dgm:cxn modelId="{745708A3-BCF0-43CA-AEFC-DC17A95CB728}" srcId="{FBD9E26C-7061-4C1C-B960-43592380BBAE}" destId="{938520AE-9B68-4909-9D98-32A891C49439}" srcOrd="1" destOrd="0" parTransId="{83C4A2DE-8168-41BC-9157-A23B88C15CD5}" sibTransId="{CF26FB5B-6606-4D95-AA75-DE89A38A31F8}"/>
    <dgm:cxn modelId="{321473AC-69A0-4AEC-89B8-CA2146AB93E0}" type="presOf" srcId="{938520AE-9B68-4909-9D98-32A891C49439}" destId="{0B4FE1E2-8D7F-47E3-894E-14B7F48E2707}" srcOrd="0" destOrd="0" presId="urn:microsoft.com/office/officeart/2005/8/layout/default"/>
    <dgm:cxn modelId="{32AA97B5-FF6F-40E3-BB33-FC6F87EFDB7B}" type="presOf" srcId="{B85606F1-5AC2-4BE1-8502-2EFBBEC1B355}" destId="{C6407392-0AD6-4F83-BA34-7C48EB6E59A8}" srcOrd="0" destOrd="0" presId="urn:microsoft.com/office/officeart/2005/8/layout/default"/>
    <dgm:cxn modelId="{42F928D3-A072-4F8E-A623-F6D2DD890513}" srcId="{FBD9E26C-7061-4C1C-B960-43592380BBAE}" destId="{8C3A387D-FAF7-422F-A8E6-0215974DA992}" srcOrd="4" destOrd="0" parTransId="{8FA44EB2-CC3E-4AF2-8B57-2B5E56435053}" sibTransId="{55947AD2-BB9E-4ED8-84F0-A007C16A8987}"/>
    <dgm:cxn modelId="{2BEFA5EA-B6B4-4904-A11C-660D7AE7CD0F}" srcId="{FBD9E26C-7061-4C1C-B960-43592380BBAE}" destId="{8F851574-B9BA-4CCA-A10E-78189A77217F}" srcOrd="7" destOrd="0" parTransId="{C4124B46-A0B5-4E27-A320-29F083BFC9F1}" sibTransId="{65A2C772-0262-4E78-B9FF-521B236D0D0B}"/>
    <dgm:cxn modelId="{4676ACEE-AEA7-406E-8BBD-665161D80BCD}" srcId="{FBD9E26C-7061-4C1C-B960-43592380BBAE}" destId="{CAE8756A-B9F9-4C23-AAF9-83F59847A414}" srcOrd="8" destOrd="0" parTransId="{85976120-8C93-425E-A4F3-97EF4AF905C1}" sibTransId="{55E10610-A18C-47E9-8058-2227955FE968}"/>
    <dgm:cxn modelId="{B7007DF6-5595-4950-A469-E274995C5650}" srcId="{FBD9E26C-7061-4C1C-B960-43592380BBAE}" destId="{73E44FA8-8BEB-4556-829C-9D36DC182C8E}" srcOrd="9" destOrd="0" parTransId="{E0AC0DCD-6B59-49E6-8538-758524530637}" sibTransId="{8448301F-FF4D-4186-A207-725ED7EB3A65}"/>
    <dgm:cxn modelId="{BD1F6CF7-A294-4475-92FC-6B10CC3A2E31}" srcId="{FBD9E26C-7061-4C1C-B960-43592380BBAE}" destId="{298F2EC7-2F90-49AD-970A-95E997E478A4}" srcOrd="2" destOrd="0" parTransId="{DCD9DF53-FA7F-4C9B-91F8-61BEB8850B37}" sibTransId="{066C4BAC-336D-49EE-A541-4D1C9429D36E}"/>
    <dgm:cxn modelId="{AEDB93FD-B606-4E7B-81A4-FEE5B913B4F4}" srcId="{FBD9E26C-7061-4C1C-B960-43592380BBAE}" destId="{CA919063-F9B8-45C1-820A-339ADC39CF8E}" srcOrd="3" destOrd="0" parTransId="{22199EB4-A1F2-4C47-AB6A-DFDA9D0F6F25}" sibTransId="{A1F87CDF-7B59-4C87-AE7C-5D631E097149}"/>
    <dgm:cxn modelId="{8895EFFE-A8FA-4226-94D8-81680A29F9EE}" srcId="{FBD9E26C-7061-4C1C-B960-43592380BBAE}" destId="{97BC362D-D2E1-4973-A53A-DC9AC3E8112A}" srcOrd="5" destOrd="0" parTransId="{0A10C931-FAB9-4C76-9819-A370B87C6C5F}" sibTransId="{202D6D41-DAEE-452A-ABFA-7A16574E94DE}"/>
    <dgm:cxn modelId="{1991CAFF-EFFD-41AF-9802-899A3E6824D3}" type="presOf" srcId="{CA919063-F9B8-45C1-820A-339ADC39CF8E}" destId="{2BA467E2-B619-4D3C-8594-FAA4CBA8E303}" srcOrd="0" destOrd="0" presId="urn:microsoft.com/office/officeart/2005/8/layout/default"/>
    <dgm:cxn modelId="{1A77E1A3-8851-4430-B4F6-E9E462BDF004}" type="presParOf" srcId="{56C3B8E0-8F61-491C-80C2-8010F2C36748}" destId="{C6407392-0AD6-4F83-BA34-7C48EB6E59A8}" srcOrd="0" destOrd="0" presId="urn:microsoft.com/office/officeart/2005/8/layout/default"/>
    <dgm:cxn modelId="{A97AC9C4-4799-4BA4-98F9-D158C19BC379}" type="presParOf" srcId="{56C3B8E0-8F61-491C-80C2-8010F2C36748}" destId="{C1D4D02E-E4E7-4588-B54C-879E3AA3D5F2}" srcOrd="1" destOrd="0" presId="urn:microsoft.com/office/officeart/2005/8/layout/default"/>
    <dgm:cxn modelId="{05731F4B-D58A-41AE-A825-DEAE2F5912ED}" type="presParOf" srcId="{56C3B8E0-8F61-491C-80C2-8010F2C36748}" destId="{0B4FE1E2-8D7F-47E3-894E-14B7F48E2707}" srcOrd="2" destOrd="0" presId="urn:microsoft.com/office/officeart/2005/8/layout/default"/>
    <dgm:cxn modelId="{EE008C3E-D78B-48F6-BFA0-1C55C419E52F}" type="presParOf" srcId="{56C3B8E0-8F61-491C-80C2-8010F2C36748}" destId="{52F1E445-C735-4CFB-972B-EE78D35271BF}" srcOrd="3" destOrd="0" presId="urn:microsoft.com/office/officeart/2005/8/layout/default"/>
    <dgm:cxn modelId="{62FE9F61-6B3E-48FE-901E-A6074C407413}" type="presParOf" srcId="{56C3B8E0-8F61-491C-80C2-8010F2C36748}" destId="{09E43BD9-73AE-4016-8F51-2745EF97ACB9}" srcOrd="4" destOrd="0" presId="urn:microsoft.com/office/officeart/2005/8/layout/default"/>
    <dgm:cxn modelId="{9AC474F1-02D6-497B-B9BC-C43D5753BA03}" type="presParOf" srcId="{56C3B8E0-8F61-491C-80C2-8010F2C36748}" destId="{AA459B9D-8FBB-45DD-9F0A-B439F5E654AA}" srcOrd="5" destOrd="0" presId="urn:microsoft.com/office/officeart/2005/8/layout/default"/>
    <dgm:cxn modelId="{D6F4E0B2-0E6B-48D6-9ABA-2B2510396E6A}" type="presParOf" srcId="{56C3B8E0-8F61-491C-80C2-8010F2C36748}" destId="{2BA467E2-B619-4D3C-8594-FAA4CBA8E303}" srcOrd="6" destOrd="0" presId="urn:microsoft.com/office/officeart/2005/8/layout/default"/>
    <dgm:cxn modelId="{188A25C4-0898-487A-8DFD-77B5067EA84E}" type="presParOf" srcId="{56C3B8E0-8F61-491C-80C2-8010F2C36748}" destId="{D8FC48A8-538C-4112-9572-D45D3014414E}" srcOrd="7" destOrd="0" presId="urn:microsoft.com/office/officeart/2005/8/layout/default"/>
    <dgm:cxn modelId="{7BAA56B5-5204-4A22-9017-87D25968F9DA}" type="presParOf" srcId="{56C3B8E0-8F61-491C-80C2-8010F2C36748}" destId="{7B309303-0702-4404-83AC-7532CA22570B}" srcOrd="8" destOrd="0" presId="urn:microsoft.com/office/officeart/2005/8/layout/default"/>
    <dgm:cxn modelId="{E9817802-A48A-49D5-B4E8-B54CC3A6FFDE}" type="presParOf" srcId="{56C3B8E0-8F61-491C-80C2-8010F2C36748}" destId="{1FDDFCD8-4C65-4E6D-88FE-5B7BD7A16C04}" srcOrd="9" destOrd="0" presId="urn:microsoft.com/office/officeart/2005/8/layout/default"/>
    <dgm:cxn modelId="{30AF1BBB-64E7-4176-9EAC-1B196E04F660}" type="presParOf" srcId="{56C3B8E0-8F61-491C-80C2-8010F2C36748}" destId="{BCF18BAE-C54F-44A3-BB1F-4A557DE48C08}" srcOrd="10" destOrd="0" presId="urn:microsoft.com/office/officeart/2005/8/layout/default"/>
    <dgm:cxn modelId="{343104A7-8C62-4763-AD0A-C85EE68C513C}" type="presParOf" srcId="{56C3B8E0-8F61-491C-80C2-8010F2C36748}" destId="{1AC1FB0F-3DAD-4A10-904A-E6739F303D2E}" srcOrd="11" destOrd="0" presId="urn:microsoft.com/office/officeart/2005/8/layout/default"/>
    <dgm:cxn modelId="{33C95FA8-FE9B-4D11-97E9-C9672D6D7584}" type="presParOf" srcId="{56C3B8E0-8F61-491C-80C2-8010F2C36748}" destId="{F1E7D20E-F470-48FC-98E9-AE85666F99BF}" srcOrd="12" destOrd="0" presId="urn:microsoft.com/office/officeart/2005/8/layout/default"/>
    <dgm:cxn modelId="{E5C4B022-6547-43BE-BA20-9F9F0F8277E4}" type="presParOf" srcId="{56C3B8E0-8F61-491C-80C2-8010F2C36748}" destId="{56452A02-DFA1-4878-B2EC-1382D68B37C4}" srcOrd="13" destOrd="0" presId="urn:microsoft.com/office/officeart/2005/8/layout/default"/>
    <dgm:cxn modelId="{7E54A009-1E1F-4FF4-AB56-E33D24433444}" type="presParOf" srcId="{56C3B8E0-8F61-491C-80C2-8010F2C36748}" destId="{5C1410BE-3CE4-40B7-BC5E-01D22108EC91}" srcOrd="14" destOrd="0" presId="urn:microsoft.com/office/officeart/2005/8/layout/default"/>
    <dgm:cxn modelId="{AC546B1D-4B26-4364-B832-13E44D116075}" type="presParOf" srcId="{56C3B8E0-8F61-491C-80C2-8010F2C36748}" destId="{4EE6586D-5DA1-40ED-94EF-AD490F15C0C5}" srcOrd="15" destOrd="0" presId="urn:microsoft.com/office/officeart/2005/8/layout/default"/>
    <dgm:cxn modelId="{051CDACA-BA06-42AA-907E-6664B214B515}" type="presParOf" srcId="{56C3B8E0-8F61-491C-80C2-8010F2C36748}" destId="{A0208457-5FF1-49AB-9CB9-C5A46B898C79}" srcOrd="16" destOrd="0" presId="urn:microsoft.com/office/officeart/2005/8/layout/default"/>
    <dgm:cxn modelId="{A61B60B1-AD3E-4EE2-A216-A069CF27D128}" type="presParOf" srcId="{56C3B8E0-8F61-491C-80C2-8010F2C36748}" destId="{6144C70E-5CE2-4E8A-AA05-B2EFC89DCCFB}" srcOrd="17" destOrd="0" presId="urn:microsoft.com/office/officeart/2005/8/layout/default"/>
    <dgm:cxn modelId="{C0202102-8077-429F-96C6-1381CF6027E5}" type="presParOf" srcId="{56C3B8E0-8F61-491C-80C2-8010F2C36748}" destId="{77C001BD-3B23-4318-A6E7-17DE5CE5DFBF}"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A6D318-FAA0-432E-8296-9F112CC5989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108143E-DEBE-434B-8897-FD79E99C44DB}">
      <dgm:prSet/>
      <dgm:spPr/>
      <dgm:t>
        <a:bodyPr/>
        <a:lstStyle/>
        <a:p>
          <a:r>
            <a:rPr lang="en-US" b="1" i="0" baseline="0" dirty="0"/>
            <a:t>AI &amp; Analytics</a:t>
          </a:r>
          <a:r>
            <a:rPr lang="en-US" b="0" i="0" baseline="0" dirty="0"/>
            <a:t>: Predictive insights, personalized learning.</a:t>
          </a:r>
          <a:endParaRPr lang="en-US" dirty="0"/>
        </a:p>
      </dgm:t>
    </dgm:pt>
    <dgm:pt modelId="{07250EAF-AB26-47B4-997C-5C8319D710B9}" type="parTrans" cxnId="{1E3175EE-65FA-4CEC-8D5B-35FBB2A016CA}">
      <dgm:prSet/>
      <dgm:spPr/>
      <dgm:t>
        <a:bodyPr/>
        <a:lstStyle/>
        <a:p>
          <a:endParaRPr lang="en-US"/>
        </a:p>
      </dgm:t>
    </dgm:pt>
    <dgm:pt modelId="{867EF098-D5B2-4FA6-AD28-2223F72E21E1}" type="sibTrans" cxnId="{1E3175EE-65FA-4CEC-8D5B-35FBB2A016CA}">
      <dgm:prSet/>
      <dgm:spPr/>
      <dgm:t>
        <a:bodyPr/>
        <a:lstStyle/>
        <a:p>
          <a:endParaRPr lang="en-US"/>
        </a:p>
      </dgm:t>
    </dgm:pt>
    <dgm:pt modelId="{3D8395D2-D679-4612-947C-4471D6DEC8B9}">
      <dgm:prSet/>
      <dgm:spPr/>
      <dgm:t>
        <a:bodyPr/>
        <a:lstStyle/>
        <a:p>
          <a:r>
            <a:rPr lang="en-US" b="1" i="0" baseline="0" dirty="0"/>
            <a:t>Security</a:t>
          </a:r>
          <a:r>
            <a:rPr lang="en-US" b="0" i="0" baseline="0" dirty="0"/>
            <a:t>: Biometrics, AI proctoring, blockchain certificates.</a:t>
          </a:r>
          <a:endParaRPr lang="en-US" dirty="0"/>
        </a:p>
      </dgm:t>
    </dgm:pt>
    <dgm:pt modelId="{AB3E0760-CE05-4752-846A-F6D42ECE3567}" type="parTrans" cxnId="{1A2D1742-7119-49F8-994D-A6897AD5E42D}">
      <dgm:prSet/>
      <dgm:spPr/>
      <dgm:t>
        <a:bodyPr/>
        <a:lstStyle/>
        <a:p>
          <a:endParaRPr lang="en-US"/>
        </a:p>
      </dgm:t>
    </dgm:pt>
    <dgm:pt modelId="{7E1F5CE2-6B94-4BC5-84FE-3475EDB0B6A9}" type="sibTrans" cxnId="{1A2D1742-7119-49F8-994D-A6897AD5E42D}">
      <dgm:prSet/>
      <dgm:spPr/>
      <dgm:t>
        <a:bodyPr/>
        <a:lstStyle/>
        <a:p>
          <a:endParaRPr lang="en-US"/>
        </a:p>
      </dgm:t>
    </dgm:pt>
    <dgm:pt modelId="{DA70AEA0-0EF1-43AA-A5BC-AA52A67D4A18}">
      <dgm:prSet/>
      <dgm:spPr/>
      <dgm:t>
        <a:bodyPr/>
        <a:lstStyle/>
        <a:p>
          <a:r>
            <a:rPr lang="en-US" b="1" i="0" baseline="0" dirty="0"/>
            <a:t>Mobile Apps</a:t>
          </a:r>
          <a:r>
            <a:rPr lang="en-US" b="0" i="0" baseline="0" dirty="0"/>
            <a:t>: Offline exams, notifications, mobile-friendly UI.</a:t>
          </a:r>
          <a:endParaRPr lang="en-US" dirty="0"/>
        </a:p>
      </dgm:t>
    </dgm:pt>
    <dgm:pt modelId="{BD990242-7FE2-4534-8CC1-89767CF07A30}" type="parTrans" cxnId="{0EFF32F6-854A-4E53-8385-2E03DB18F03E}">
      <dgm:prSet/>
      <dgm:spPr/>
      <dgm:t>
        <a:bodyPr/>
        <a:lstStyle/>
        <a:p>
          <a:endParaRPr lang="en-US"/>
        </a:p>
      </dgm:t>
    </dgm:pt>
    <dgm:pt modelId="{D714B0D0-9CEC-4C06-83C4-9C5727747A12}" type="sibTrans" cxnId="{0EFF32F6-854A-4E53-8385-2E03DB18F03E}">
      <dgm:prSet/>
      <dgm:spPr/>
      <dgm:t>
        <a:bodyPr/>
        <a:lstStyle/>
        <a:p>
          <a:endParaRPr lang="en-US"/>
        </a:p>
      </dgm:t>
    </dgm:pt>
    <dgm:pt modelId="{64B5A18F-FC76-4F13-8163-365DA9196917}">
      <dgm:prSet/>
      <dgm:spPr/>
      <dgm:t>
        <a:bodyPr/>
        <a:lstStyle/>
        <a:p>
          <a:r>
            <a:rPr lang="en-US" b="1" i="0" baseline="0" dirty="0"/>
            <a:t>Advanced Assessments</a:t>
          </a:r>
          <a:r>
            <a:rPr lang="en-US" b="0" i="0" baseline="0" dirty="0"/>
            <a:t>: Multimedia, coding, virtual labs.</a:t>
          </a:r>
          <a:endParaRPr lang="en-US" dirty="0"/>
        </a:p>
      </dgm:t>
    </dgm:pt>
    <dgm:pt modelId="{070BF681-F5BF-4FCE-BB91-5B398038AA7B}" type="parTrans" cxnId="{E4FF1EBA-F269-4293-B616-DF3F96FBABFE}">
      <dgm:prSet/>
      <dgm:spPr/>
      <dgm:t>
        <a:bodyPr/>
        <a:lstStyle/>
        <a:p>
          <a:endParaRPr lang="en-US"/>
        </a:p>
      </dgm:t>
    </dgm:pt>
    <dgm:pt modelId="{29FD3116-B0E3-438E-A8D1-73502C413F0C}" type="sibTrans" cxnId="{E4FF1EBA-F269-4293-B616-DF3F96FBABFE}">
      <dgm:prSet/>
      <dgm:spPr/>
      <dgm:t>
        <a:bodyPr/>
        <a:lstStyle/>
        <a:p>
          <a:endParaRPr lang="en-US"/>
        </a:p>
      </dgm:t>
    </dgm:pt>
    <dgm:pt modelId="{50279C98-93CC-4646-BE45-72710F05295B}">
      <dgm:prSet/>
      <dgm:spPr/>
      <dgm:t>
        <a:bodyPr/>
        <a:lstStyle/>
        <a:p>
          <a:r>
            <a:rPr lang="en-US" b="1" i="0" baseline="0" dirty="0"/>
            <a:t>Emerging Tech</a:t>
          </a:r>
          <a:r>
            <a:rPr lang="en-US" b="0" i="0" baseline="0" dirty="0"/>
            <a:t>: VR/AR exams, IoT classrooms, voice navigation</a:t>
          </a:r>
          <a:endParaRPr lang="en-US" dirty="0"/>
        </a:p>
      </dgm:t>
    </dgm:pt>
    <dgm:pt modelId="{4AE8EFA0-9E5F-49D1-A47C-12D2CB5A7357}" type="parTrans" cxnId="{42633715-E10D-4C25-9071-743857EB503F}">
      <dgm:prSet/>
      <dgm:spPr/>
      <dgm:t>
        <a:bodyPr/>
        <a:lstStyle/>
        <a:p>
          <a:endParaRPr lang="en-US"/>
        </a:p>
      </dgm:t>
    </dgm:pt>
    <dgm:pt modelId="{43096146-6A42-4F29-B267-CFDC403EDE91}" type="sibTrans" cxnId="{42633715-E10D-4C25-9071-743857EB503F}">
      <dgm:prSet/>
      <dgm:spPr/>
      <dgm:t>
        <a:bodyPr/>
        <a:lstStyle/>
        <a:p>
          <a:endParaRPr lang="en-US"/>
        </a:p>
      </dgm:t>
    </dgm:pt>
    <dgm:pt modelId="{D11BC796-D230-4C79-A0F9-9DFF16D1BF3D}" type="pres">
      <dgm:prSet presAssocID="{B3A6D318-FAA0-432E-8296-9F112CC5989A}" presName="root" presStyleCnt="0">
        <dgm:presLayoutVars>
          <dgm:dir/>
          <dgm:resizeHandles val="exact"/>
        </dgm:presLayoutVars>
      </dgm:prSet>
      <dgm:spPr/>
    </dgm:pt>
    <dgm:pt modelId="{48D86DC0-AB26-4A7F-818D-61AD05A3B9DB}" type="pres">
      <dgm:prSet presAssocID="{E108143E-DEBE-434B-8897-FD79E99C44DB}" presName="compNode" presStyleCnt="0"/>
      <dgm:spPr/>
    </dgm:pt>
    <dgm:pt modelId="{0C3A4694-820E-435D-BB4E-6DCE7C3E17F0}" type="pres">
      <dgm:prSet presAssocID="{E108143E-DEBE-434B-8897-FD79E99C44DB}" presName="bgRect" presStyleLbl="bgShp" presStyleIdx="0" presStyleCnt="5"/>
      <dgm:spPr/>
    </dgm:pt>
    <dgm:pt modelId="{C5BC75EC-DA02-4FF2-B027-98EC18C8E5EE}" type="pres">
      <dgm:prSet presAssocID="{E108143E-DEBE-434B-8897-FD79E99C44D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laying Cards"/>
        </a:ext>
      </dgm:extLst>
    </dgm:pt>
    <dgm:pt modelId="{86CE77F6-C113-4B70-9579-A2BED8F43FE0}" type="pres">
      <dgm:prSet presAssocID="{E108143E-DEBE-434B-8897-FD79E99C44DB}" presName="spaceRect" presStyleCnt="0"/>
      <dgm:spPr/>
    </dgm:pt>
    <dgm:pt modelId="{C9D02550-9DC9-4F9A-8094-34C84F1548F5}" type="pres">
      <dgm:prSet presAssocID="{E108143E-DEBE-434B-8897-FD79E99C44DB}" presName="parTx" presStyleLbl="revTx" presStyleIdx="0" presStyleCnt="5">
        <dgm:presLayoutVars>
          <dgm:chMax val="0"/>
          <dgm:chPref val="0"/>
        </dgm:presLayoutVars>
      </dgm:prSet>
      <dgm:spPr/>
    </dgm:pt>
    <dgm:pt modelId="{D220ABD8-3170-430D-A8DD-358143735F32}" type="pres">
      <dgm:prSet presAssocID="{867EF098-D5B2-4FA6-AD28-2223F72E21E1}" presName="sibTrans" presStyleCnt="0"/>
      <dgm:spPr/>
    </dgm:pt>
    <dgm:pt modelId="{3CD76F19-B887-4AD4-B9FD-994894F014EE}" type="pres">
      <dgm:prSet presAssocID="{3D8395D2-D679-4612-947C-4471D6DEC8B9}" presName="compNode" presStyleCnt="0"/>
      <dgm:spPr/>
    </dgm:pt>
    <dgm:pt modelId="{4E361242-B810-436D-8110-485413FE54D8}" type="pres">
      <dgm:prSet presAssocID="{3D8395D2-D679-4612-947C-4471D6DEC8B9}" presName="bgRect" presStyleLbl="bgShp" presStyleIdx="1" presStyleCnt="5"/>
      <dgm:spPr/>
    </dgm:pt>
    <dgm:pt modelId="{13698D1C-9D72-46D9-9813-D271C271A64B}" type="pres">
      <dgm:prSet presAssocID="{3D8395D2-D679-4612-947C-4471D6DEC8B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ployee Badge"/>
        </a:ext>
      </dgm:extLst>
    </dgm:pt>
    <dgm:pt modelId="{3D31A442-4C26-4A8B-ABA7-3E22B5D2F5E7}" type="pres">
      <dgm:prSet presAssocID="{3D8395D2-D679-4612-947C-4471D6DEC8B9}" presName="spaceRect" presStyleCnt="0"/>
      <dgm:spPr/>
    </dgm:pt>
    <dgm:pt modelId="{BDB1EC14-1A10-47D3-A5FF-D9897F15E792}" type="pres">
      <dgm:prSet presAssocID="{3D8395D2-D679-4612-947C-4471D6DEC8B9}" presName="parTx" presStyleLbl="revTx" presStyleIdx="1" presStyleCnt="5">
        <dgm:presLayoutVars>
          <dgm:chMax val="0"/>
          <dgm:chPref val="0"/>
        </dgm:presLayoutVars>
      </dgm:prSet>
      <dgm:spPr/>
    </dgm:pt>
    <dgm:pt modelId="{AD8FFF1D-D3B6-4A67-B6EA-6AFDF679B904}" type="pres">
      <dgm:prSet presAssocID="{7E1F5CE2-6B94-4BC5-84FE-3475EDB0B6A9}" presName="sibTrans" presStyleCnt="0"/>
      <dgm:spPr/>
    </dgm:pt>
    <dgm:pt modelId="{3DD8DC3D-003D-4636-8731-C57E8D87435A}" type="pres">
      <dgm:prSet presAssocID="{DA70AEA0-0EF1-43AA-A5BC-AA52A67D4A18}" presName="compNode" presStyleCnt="0"/>
      <dgm:spPr/>
    </dgm:pt>
    <dgm:pt modelId="{4858B49D-7C19-4E72-8A43-7E656B3CD533}" type="pres">
      <dgm:prSet presAssocID="{DA70AEA0-0EF1-43AA-A5BC-AA52A67D4A18}" presName="bgRect" presStyleLbl="bgShp" presStyleIdx="2" presStyleCnt="5"/>
      <dgm:spPr/>
    </dgm:pt>
    <dgm:pt modelId="{6C8A5EA3-E0A0-475E-92FA-41CAC4201686}" type="pres">
      <dgm:prSet presAssocID="{DA70AEA0-0EF1-43AA-A5BC-AA52A67D4A1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DA936341-BC51-4E12-BCA6-47BD755FA628}" type="pres">
      <dgm:prSet presAssocID="{DA70AEA0-0EF1-43AA-A5BC-AA52A67D4A18}" presName="spaceRect" presStyleCnt="0"/>
      <dgm:spPr/>
    </dgm:pt>
    <dgm:pt modelId="{84E9EA1F-40F4-4FA8-A170-C0CAD6B30019}" type="pres">
      <dgm:prSet presAssocID="{DA70AEA0-0EF1-43AA-A5BC-AA52A67D4A18}" presName="parTx" presStyleLbl="revTx" presStyleIdx="2" presStyleCnt="5">
        <dgm:presLayoutVars>
          <dgm:chMax val="0"/>
          <dgm:chPref val="0"/>
        </dgm:presLayoutVars>
      </dgm:prSet>
      <dgm:spPr/>
    </dgm:pt>
    <dgm:pt modelId="{F7718082-0244-4AF9-86A9-4EBCF5382E1A}" type="pres">
      <dgm:prSet presAssocID="{D714B0D0-9CEC-4C06-83C4-9C5727747A12}" presName="sibTrans" presStyleCnt="0"/>
      <dgm:spPr/>
    </dgm:pt>
    <dgm:pt modelId="{BF278B42-A0DE-4722-B2AD-65F2E804DF29}" type="pres">
      <dgm:prSet presAssocID="{64B5A18F-FC76-4F13-8163-365DA9196917}" presName="compNode" presStyleCnt="0"/>
      <dgm:spPr/>
    </dgm:pt>
    <dgm:pt modelId="{C724BE79-2E97-4E07-A18B-BCA426DAE8AF}" type="pres">
      <dgm:prSet presAssocID="{64B5A18F-FC76-4F13-8163-365DA9196917}" presName="bgRect" presStyleLbl="bgShp" presStyleIdx="3" presStyleCnt="5"/>
      <dgm:spPr/>
    </dgm:pt>
    <dgm:pt modelId="{6D495D57-04B7-4B38-8BF6-2A8546A6D511}" type="pres">
      <dgm:prSet presAssocID="{64B5A18F-FC76-4F13-8163-365DA919691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m reel"/>
        </a:ext>
      </dgm:extLst>
    </dgm:pt>
    <dgm:pt modelId="{BE417812-6F42-4440-BD92-03B5C181C12A}" type="pres">
      <dgm:prSet presAssocID="{64B5A18F-FC76-4F13-8163-365DA9196917}" presName="spaceRect" presStyleCnt="0"/>
      <dgm:spPr/>
    </dgm:pt>
    <dgm:pt modelId="{2ABDA228-DC4A-4226-8F76-1D914F4C7037}" type="pres">
      <dgm:prSet presAssocID="{64B5A18F-FC76-4F13-8163-365DA9196917}" presName="parTx" presStyleLbl="revTx" presStyleIdx="3" presStyleCnt="5">
        <dgm:presLayoutVars>
          <dgm:chMax val="0"/>
          <dgm:chPref val="0"/>
        </dgm:presLayoutVars>
      </dgm:prSet>
      <dgm:spPr/>
    </dgm:pt>
    <dgm:pt modelId="{D97F2185-C068-4320-A3D8-8A7E852158FF}" type="pres">
      <dgm:prSet presAssocID="{29FD3116-B0E3-438E-A8D1-73502C413F0C}" presName="sibTrans" presStyleCnt="0"/>
      <dgm:spPr/>
    </dgm:pt>
    <dgm:pt modelId="{7C626ACF-7786-41CA-AC55-B189986F327C}" type="pres">
      <dgm:prSet presAssocID="{50279C98-93CC-4646-BE45-72710F05295B}" presName="compNode" presStyleCnt="0"/>
      <dgm:spPr/>
    </dgm:pt>
    <dgm:pt modelId="{FEF94AA8-4510-46C4-91EB-220DFA733D2B}" type="pres">
      <dgm:prSet presAssocID="{50279C98-93CC-4646-BE45-72710F05295B}" presName="bgRect" presStyleLbl="bgShp" presStyleIdx="4" presStyleCnt="5"/>
      <dgm:spPr/>
    </dgm:pt>
    <dgm:pt modelId="{FDC93BF3-D975-4F3F-9916-E084FEF980D0}" type="pres">
      <dgm:prSet presAssocID="{50279C98-93CC-4646-BE45-72710F05295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Virtual RealityHeadset"/>
        </a:ext>
      </dgm:extLst>
    </dgm:pt>
    <dgm:pt modelId="{7D8B2834-4E40-4756-841D-D3A09CA09375}" type="pres">
      <dgm:prSet presAssocID="{50279C98-93CC-4646-BE45-72710F05295B}" presName="spaceRect" presStyleCnt="0"/>
      <dgm:spPr/>
    </dgm:pt>
    <dgm:pt modelId="{D7F9854E-5410-4087-BA66-49F06CAF15F1}" type="pres">
      <dgm:prSet presAssocID="{50279C98-93CC-4646-BE45-72710F05295B}" presName="parTx" presStyleLbl="revTx" presStyleIdx="4" presStyleCnt="5">
        <dgm:presLayoutVars>
          <dgm:chMax val="0"/>
          <dgm:chPref val="0"/>
        </dgm:presLayoutVars>
      </dgm:prSet>
      <dgm:spPr/>
    </dgm:pt>
  </dgm:ptLst>
  <dgm:cxnLst>
    <dgm:cxn modelId="{42633715-E10D-4C25-9071-743857EB503F}" srcId="{B3A6D318-FAA0-432E-8296-9F112CC5989A}" destId="{50279C98-93CC-4646-BE45-72710F05295B}" srcOrd="4" destOrd="0" parTransId="{4AE8EFA0-9E5F-49D1-A47C-12D2CB5A7357}" sibTransId="{43096146-6A42-4F29-B267-CFDC403EDE91}"/>
    <dgm:cxn modelId="{85B5C95C-C56F-4074-841C-572723DC58D4}" type="presOf" srcId="{DA70AEA0-0EF1-43AA-A5BC-AA52A67D4A18}" destId="{84E9EA1F-40F4-4FA8-A170-C0CAD6B30019}" srcOrd="0" destOrd="0" presId="urn:microsoft.com/office/officeart/2018/2/layout/IconVerticalSolidList"/>
    <dgm:cxn modelId="{1A2D1742-7119-49F8-994D-A6897AD5E42D}" srcId="{B3A6D318-FAA0-432E-8296-9F112CC5989A}" destId="{3D8395D2-D679-4612-947C-4471D6DEC8B9}" srcOrd="1" destOrd="0" parTransId="{AB3E0760-CE05-4752-846A-F6D42ECE3567}" sibTransId="{7E1F5CE2-6B94-4BC5-84FE-3475EDB0B6A9}"/>
    <dgm:cxn modelId="{56A14F6F-5D2A-408F-9A26-31AF7E558BBF}" type="presOf" srcId="{3D8395D2-D679-4612-947C-4471D6DEC8B9}" destId="{BDB1EC14-1A10-47D3-A5FF-D9897F15E792}" srcOrd="0" destOrd="0" presId="urn:microsoft.com/office/officeart/2018/2/layout/IconVerticalSolidList"/>
    <dgm:cxn modelId="{C6EB3055-31EB-41B4-A719-A5CF57F43715}" type="presOf" srcId="{50279C98-93CC-4646-BE45-72710F05295B}" destId="{D7F9854E-5410-4087-BA66-49F06CAF15F1}" srcOrd="0" destOrd="0" presId="urn:microsoft.com/office/officeart/2018/2/layout/IconVerticalSolidList"/>
    <dgm:cxn modelId="{8926B795-C985-4033-A945-51FAD6FE9914}" type="presOf" srcId="{E108143E-DEBE-434B-8897-FD79E99C44DB}" destId="{C9D02550-9DC9-4F9A-8094-34C84F1548F5}" srcOrd="0" destOrd="0" presId="urn:microsoft.com/office/officeart/2018/2/layout/IconVerticalSolidList"/>
    <dgm:cxn modelId="{CBBC509A-CF62-4348-AD83-F4A5F75F0131}" type="presOf" srcId="{64B5A18F-FC76-4F13-8163-365DA9196917}" destId="{2ABDA228-DC4A-4226-8F76-1D914F4C7037}" srcOrd="0" destOrd="0" presId="urn:microsoft.com/office/officeart/2018/2/layout/IconVerticalSolidList"/>
    <dgm:cxn modelId="{E4FF1EBA-F269-4293-B616-DF3F96FBABFE}" srcId="{B3A6D318-FAA0-432E-8296-9F112CC5989A}" destId="{64B5A18F-FC76-4F13-8163-365DA9196917}" srcOrd="3" destOrd="0" parTransId="{070BF681-F5BF-4FCE-BB91-5B398038AA7B}" sibTransId="{29FD3116-B0E3-438E-A8D1-73502C413F0C}"/>
    <dgm:cxn modelId="{1E3175EE-65FA-4CEC-8D5B-35FBB2A016CA}" srcId="{B3A6D318-FAA0-432E-8296-9F112CC5989A}" destId="{E108143E-DEBE-434B-8897-FD79E99C44DB}" srcOrd="0" destOrd="0" parTransId="{07250EAF-AB26-47B4-997C-5C8319D710B9}" sibTransId="{867EF098-D5B2-4FA6-AD28-2223F72E21E1}"/>
    <dgm:cxn modelId="{0EFF32F6-854A-4E53-8385-2E03DB18F03E}" srcId="{B3A6D318-FAA0-432E-8296-9F112CC5989A}" destId="{DA70AEA0-0EF1-43AA-A5BC-AA52A67D4A18}" srcOrd="2" destOrd="0" parTransId="{BD990242-7FE2-4534-8CC1-89767CF07A30}" sibTransId="{D714B0D0-9CEC-4C06-83C4-9C5727747A12}"/>
    <dgm:cxn modelId="{EBFEE5F6-555A-4E3C-B4D8-1DDDA5F1989F}" type="presOf" srcId="{B3A6D318-FAA0-432E-8296-9F112CC5989A}" destId="{D11BC796-D230-4C79-A0F9-9DFF16D1BF3D}" srcOrd="0" destOrd="0" presId="urn:microsoft.com/office/officeart/2018/2/layout/IconVerticalSolidList"/>
    <dgm:cxn modelId="{8FB05F25-D7C2-41A4-8CE8-14EAE5C70A40}" type="presParOf" srcId="{D11BC796-D230-4C79-A0F9-9DFF16D1BF3D}" destId="{48D86DC0-AB26-4A7F-818D-61AD05A3B9DB}" srcOrd="0" destOrd="0" presId="urn:microsoft.com/office/officeart/2018/2/layout/IconVerticalSolidList"/>
    <dgm:cxn modelId="{F00E36C0-61F0-48EA-BDEE-F7D128DA113B}" type="presParOf" srcId="{48D86DC0-AB26-4A7F-818D-61AD05A3B9DB}" destId="{0C3A4694-820E-435D-BB4E-6DCE7C3E17F0}" srcOrd="0" destOrd="0" presId="urn:microsoft.com/office/officeart/2018/2/layout/IconVerticalSolidList"/>
    <dgm:cxn modelId="{5E1CACCE-7FE6-4BCC-AE1F-7BA930FAA4CA}" type="presParOf" srcId="{48D86DC0-AB26-4A7F-818D-61AD05A3B9DB}" destId="{C5BC75EC-DA02-4FF2-B027-98EC18C8E5EE}" srcOrd="1" destOrd="0" presId="urn:microsoft.com/office/officeart/2018/2/layout/IconVerticalSolidList"/>
    <dgm:cxn modelId="{E6BB58A8-1DC0-43F2-BE25-6A6A94F31849}" type="presParOf" srcId="{48D86DC0-AB26-4A7F-818D-61AD05A3B9DB}" destId="{86CE77F6-C113-4B70-9579-A2BED8F43FE0}" srcOrd="2" destOrd="0" presId="urn:microsoft.com/office/officeart/2018/2/layout/IconVerticalSolidList"/>
    <dgm:cxn modelId="{F7C93ED6-B9A4-4CB1-89F1-67D0A22A6113}" type="presParOf" srcId="{48D86DC0-AB26-4A7F-818D-61AD05A3B9DB}" destId="{C9D02550-9DC9-4F9A-8094-34C84F1548F5}" srcOrd="3" destOrd="0" presId="urn:microsoft.com/office/officeart/2018/2/layout/IconVerticalSolidList"/>
    <dgm:cxn modelId="{2B194825-1F75-4CC1-8C98-F419F7BCAB9D}" type="presParOf" srcId="{D11BC796-D230-4C79-A0F9-9DFF16D1BF3D}" destId="{D220ABD8-3170-430D-A8DD-358143735F32}" srcOrd="1" destOrd="0" presId="urn:microsoft.com/office/officeart/2018/2/layout/IconVerticalSolidList"/>
    <dgm:cxn modelId="{410E4C48-FCC3-4919-962F-072220AFA95E}" type="presParOf" srcId="{D11BC796-D230-4C79-A0F9-9DFF16D1BF3D}" destId="{3CD76F19-B887-4AD4-B9FD-994894F014EE}" srcOrd="2" destOrd="0" presId="urn:microsoft.com/office/officeart/2018/2/layout/IconVerticalSolidList"/>
    <dgm:cxn modelId="{465867AC-8BB1-432F-9B5B-3236E6E85634}" type="presParOf" srcId="{3CD76F19-B887-4AD4-B9FD-994894F014EE}" destId="{4E361242-B810-436D-8110-485413FE54D8}" srcOrd="0" destOrd="0" presId="urn:microsoft.com/office/officeart/2018/2/layout/IconVerticalSolidList"/>
    <dgm:cxn modelId="{AD4F3EEA-C29B-45D4-863F-3885BE45C50C}" type="presParOf" srcId="{3CD76F19-B887-4AD4-B9FD-994894F014EE}" destId="{13698D1C-9D72-46D9-9813-D271C271A64B}" srcOrd="1" destOrd="0" presId="urn:microsoft.com/office/officeart/2018/2/layout/IconVerticalSolidList"/>
    <dgm:cxn modelId="{AE1EAB75-BE10-4C86-81A8-24FAEA99BA05}" type="presParOf" srcId="{3CD76F19-B887-4AD4-B9FD-994894F014EE}" destId="{3D31A442-4C26-4A8B-ABA7-3E22B5D2F5E7}" srcOrd="2" destOrd="0" presId="urn:microsoft.com/office/officeart/2018/2/layout/IconVerticalSolidList"/>
    <dgm:cxn modelId="{14FFC185-DF14-40C7-8F6B-6091D275676C}" type="presParOf" srcId="{3CD76F19-B887-4AD4-B9FD-994894F014EE}" destId="{BDB1EC14-1A10-47D3-A5FF-D9897F15E792}" srcOrd="3" destOrd="0" presId="urn:microsoft.com/office/officeart/2018/2/layout/IconVerticalSolidList"/>
    <dgm:cxn modelId="{53D46F0E-13CA-4785-8343-46EC7B232DE1}" type="presParOf" srcId="{D11BC796-D230-4C79-A0F9-9DFF16D1BF3D}" destId="{AD8FFF1D-D3B6-4A67-B6EA-6AFDF679B904}" srcOrd="3" destOrd="0" presId="urn:microsoft.com/office/officeart/2018/2/layout/IconVerticalSolidList"/>
    <dgm:cxn modelId="{1B3D1B88-D687-49E4-897A-FFC66A0A1447}" type="presParOf" srcId="{D11BC796-D230-4C79-A0F9-9DFF16D1BF3D}" destId="{3DD8DC3D-003D-4636-8731-C57E8D87435A}" srcOrd="4" destOrd="0" presId="urn:microsoft.com/office/officeart/2018/2/layout/IconVerticalSolidList"/>
    <dgm:cxn modelId="{C1975B35-3473-4205-9B70-041EC928EA49}" type="presParOf" srcId="{3DD8DC3D-003D-4636-8731-C57E8D87435A}" destId="{4858B49D-7C19-4E72-8A43-7E656B3CD533}" srcOrd="0" destOrd="0" presId="urn:microsoft.com/office/officeart/2018/2/layout/IconVerticalSolidList"/>
    <dgm:cxn modelId="{C20BBD64-85DF-482A-85ED-F6CC54CD7DBB}" type="presParOf" srcId="{3DD8DC3D-003D-4636-8731-C57E8D87435A}" destId="{6C8A5EA3-E0A0-475E-92FA-41CAC4201686}" srcOrd="1" destOrd="0" presId="urn:microsoft.com/office/officeart/2018/2/layout/IconVerticalSolidList"/>
    <dgm:cxn modelId="{4B71C579-23B9-4955-BB2D-2AADC45BDD14}" type="presParOf" srcId="{3DD8DC3D-003D-4636-8731-C57E8D87435A}" destId="{DA936341-BC51-4E12-BCA6-47BD755FA628}" srcOrd="2" destOrd="0" presId="urn:microsoft.com/office/officeart/2018/2/layout/IconVerticalSolidList"/>
    <dgm:cxn modelId="{1B4F8E00-5AD5-48A6-8FCE-010383DD292A}" type="presParOf" srcId="{3DD8DC3D-003D-4636-8731-C57E8D87435A}" destId="{84E9EA1F-40F4-4FA8-A170-C0CAD6B30019}" srcOrd="3" destOrd="0" presId="urn:microsoft.com/office/officeart/2018/2/layout/IconVerticalSolidList"/>
    <dgm:cxn modelId="{99CED047-D81A-4DCC-B5CE-75C8D000F262}" type="presParOf" srcId="{D11BC796-D230-4C79-A0F9-9DFF16D1BF3D}" destId="{F7718082-0244-4AF9-86A9-4EBCF5382E1A}" srcOrd="5" destOrd="0" presId="urn:microsoft.com/office/officeart/2018/2/layout/IconVerticalSolidList"/>
    <dgm:cxn modelId="{AD3E540F-596A-45D9-9D32-845DBD36BF32}" type="presParOf" srcId="{D11BC796-D230-4C79-A0F9-9DFF16D1BF3D}" destId="{BF278B42-A0DE-4722-B2AD-65F2E804DF29}" srcOrd="6" destOrd="0" presId="urn:microsoft.com/office/officeart/2018/2/layout/IconVerticalSolidList"/>
    <dgm:cxn modelId="{EB599F18-B0C4-4F9D-97E2-4035A372EB12}" type="presParOf" srcId="{BF278B42-A0DE-4722-B2AD-65F2E804DF29}" destId="{C724BE79-2E97-4E07-A18B-BCA426DAE8AF}" srcOrd="0" destOrd="0" presId="urn:microsoft.com/office/officeart/2018/2/layout/IconVerticalSolidList"/>
    <dgm:cxn modelId="{F6F731EA-5D8C-4CB9-8BDB-4E7F3A36B2FA}" type="presParOf" srcId="{BF278B42-A0DE-4722-B2AD-65F2E804DF29}" destId="{6D495D57-04B7-4B38-8BF6-2A8546A6D511}" srcOrd="1" destOrd="0" presId="urn:microsoft.com/office/officeart/2018/2/layout/IconVerticalSolidList"/>
    <dgm:cxn modelId="{49496A4C-2760-44F2-AFA5-259BED7CDAE2}" type="presParOf" srcId="{BF278B42-A0DE-4722-B2AD-65F2E804DF29}" destId="{BE417812-6F42-4440-BD92-03B5C181C12A}" srcOrd="2" destOrd="0" presId="urn:microsoft.com/office/officeart/2018/2/layout/IconVerticalSolidList"/>
    <dgm:cxn modelId="{56962C4B-8F74-4345-B7A4-33AEA1B9E0E3}" type="presParOf" srcId="{BF278B42-A0DE-4722-B2AD-65F2E804DF29}" destId="{2ABDA228-DC4A-4226-8F76-1D914F4C7037}" srcOrd="3" destOrd="0" presId="urn:microsoft.com/office/officeart/2018/2/layout/IconVerticalSolidList"/>
    <dgm:cxn modelId="{F9A941C3-766D-4E28-837D-65A81960DC22}" type="presParOf" srcId="{D11BC796-D230-4C79-A0F9-9DFF16D1BF3D}" destId="{D97F2185-C068-4320-A3D8-8A7E852158FF}" srcOrd="7" destOrd="0" presId="urn:microsoft.com/office/officeart/2018/2/layout/IconVerticalSolidList"/>
    <dgm:cxn modelId="{8CE45C9D-720A-4006-A668-66B6CE95DDEF}" type="presParOf" srcId="{D11BC796-D230-4C79-A0F9-9DFF16D1BF3D}" destId="{7C626ACF-7786-41CA-AC55-B189986F327C}" srcOrd="8" destOrd="0" presId="urn:microsoft.com/office/officeart/2018/2/layout/IconVerticalSolidList"/>
    <dgm:cxn modelId="{D6078077-497F-4F05-B987-EB2C291A7F14}" type="presParOf" srcId="{7C626ACF-7786-41CA-AC55-B189986F327C}" destId="{FEF94AA8-4510-46C4-91EB-220DFA733D2B}" srcOrd="0" destOrd="0" presId="urn:microsoft.com/office/officeart/2018/2/layout/IconVerticalSolidList"/>
    <dgm:cxn modelId="{2A823AC1-F56D-497C-9C60-7A7A07B29E36}" type="presParOf" srcId="{7C626ACF-7786-41CA-AC55-B189986F327C}" destId="{FDC93BF3-D975-4F3F-9916-E084FEF980D0}" srcOrd="1" destOrd="0" presId="urn:microsoft.com/office/officeart/2018/2/layout/IconVerticalSolidList"/>
    <dgm:cxn modelId="{9CD4AE71-2789-4444-A8FC-768EE925BB0A}" type="presParOf" srcId="{7C626ACF-7786-41CA-AC55-B189986F327C}" destId="{7D8B2834-4E40-4756-841D-D3A09CA09375}" srcOrd="2" destOrd="0" presId="urn:microsoft.com/office/officeart/2018/2/layout/IconVerticalSolidList"/>
    <dgm:cxn modelId="{862BC9C7-A4E4-49A5-AC02-0EF8165EC1F1}" type="presParOf" srcId="{7C626ACF-7786-41CA-AC55-B189986F327C}" destId="{D7F9854E-5410-4087-BA66-49F06CAF15F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672F6-D670-4F29-8F0D-F4CB74575C05}">
      <dsp:nvSpPr>
        <dsp:cNvPr id="0" name=""/>
        <dsp:cNvSpPr/>
      </dsp:nvSpPr>
      <dsp:spPr>
        <a:xfrm>
          <a:off x="0" y="90618"/>
          <a:ext cx="5536397" cy="530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Introduction</a:t>
          </a:r>
        </a:p>
      </dsp:txBody>
      <dsp:txXfrm>
        <a:off x="25916" y="116534"/>
        <a:ext cx="5484565" cy="479055"/>
      </dsp:txXfrm>
    </dsp:sp>
    <dsp:sp modelId="{F46B6B8E-1996-4E79-B79C-E0CB4DCAE2D2}">
      <dsp:nvSpPr>
        <dsp:cNvPr id="0" name=""/>
        <dsp:cNvSpPr/>
      </dsp:nvSpPr>
      <dsp:spPr>
        <a:xfrm>
          <a:off x="0" y="684866"/>
          <a:ext cx="5536397" cy="530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Problem Statement</a:t>
          </a:r>
        </a:p>
      </dsp:txBody>
      <dsp:txXfrm>
        <a:off x="25916" y="710782"/>
        <a:ext cx="5484565" cy="479055"/>
      </dsp:txXfrm>
    </dsp:sp>
    <dsp:sp modelId="{30232A4E-DA33-4692-AA70-C51D5304A026}">
      <dsp:nvSpPr>
        <dsp:cNvPr id="0" name=""/>
        <dsp:cNvSpPr/>
      </dsp:nvSpPr>
      <dsp:spPr>
        <a:xfrm>
          <a:off x="0" y="1279113"/>
          <a:ext cx="5536397" cy="530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Project Description &amp; Scope</a:t>
          </a:r>
        </a:p>
      </dsp:txBody>
      <dsp:txXfrm>
        <a:off x="25916" y="1305029"/>
        <a:ext cx="5484565" cy="479055"/>
      </dsp:txXfrm>
    </dsp:sp>
    <dsp:sp modelId="{E13401AF-1E2C-40E4-9DCD-0C3E0113BC3D}">
      <dsp:nvSpPr>
        <dsp:cNvPr id="0" name=""/>
        <dsp:cNvSpPr/>
      </dsp:nvSpPr>
      <dsp:spPr>
        <a:xfrm>
          <a:off x="0" y="1873361"/>
          <a:ext cx="5536397" cy="530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System Architecture &amp; Design</a:t>
          </a:r>
        </a:p>
      </dsp:txBody>
      <dsp:txXfrm>
        <a:off x="25916" y="1899277"/>
        <a:ext cx="5484565" cy="479055"/>
      </dsp:txXfrm>
    </dsp:sp>
    <dsp:sp modelId="{1DC44A48-3016-4B9F-8433-3CC3560EE070}">
      <dsp:nvSpPr>
        <dsp:cNvPr id="0" name=""/>
        <dsp:cNvSpPr/>
      </dsp:nvSpPr>
      <dsp:spPr>
        <a:xfrm>
          <a:off x="0" y="2467608"/>
          <a:ext cx="5536397" cy="530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1"/>
              </a:solidFill>
              <a:latin typeface="Times New Roman" panose="02020603050405020304" pitchFamily="18" charset="0"/>
              <a:cs typeface="Times New Roman" panose="02020603050405020304" pitchFamily="18" charset="0"/>
            </a:rPr>
            <a:t>Key Challenges</a:t>
          </a:r>
          <a:endParaRPr lang="en-US" sz="2200" kern="1200" dirty="0">
            <a:solidFill>
              <a:schemeClr val="bg1"/>
            </a:solidFill>
          </a:endParaRPr>
        </a:p>
      </dsp:txBody>
      <dsp:txXfrm>
        <a:off x="25916" y="2493524"/>
        <a:ext cx="5484565" cy="479055"/>
      </dsp:txXfrm>
    </dsp:sp>
    <dsp:sp modelId="{15688185-A270-4B8C-92C1-A5B9FC71B5CC}">
      <dsp:nvSpPr>
        <dsp:cNvPr id="0" name=""/>
        <dsp:cNvSpPr/>
      </dsp:nvSpPr>
      <dsp:spPr>
        <a:xfrm>
          <a:off x="0" y="3061856"/>
          <a:ext cx="5536397" cy="530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Future Work</a:t>
          </a:r>
        </a:p>
      </dsp:txBody>
      <dsp:txXfrm>
        <a:off x="25916" y="3087772"/>
        <a:ext cx="5484565" cy="479055"/>
      </dsp:txXfrm>
    </dsp:sp>
    <dsp:sp modelId="{2851DBC3-2324-458C-9527-56057BAE45CF}">
      <dsp:nvSpPr>
        <dsp:cNvPr id="0" name=""/>
        <dsp:cNvSpPr/>
      </dsp:nvSpPr>
      <dsp:spPr>
        <a:xfrm>
          <a:off x="0" y="3656103"/>
          <a:ext cx="5536397" cy="5308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Conclusion</a:t>
          </a:r>
        </a:p>
      </dsp:txBody>
      <dsp:txXfrm>
        <a:off x="25916" y="3682019"/>
        <a:ext cx="5484565" cy="4790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407392-0AD6-4F83-BA34-7C48EB6E59A8}">
      <dsp:nvSpPr>
        <dsp:cNvPr id="0" name=""/>
        <dsp:cNvSpPr/>
      </dsp:nvSpPr>
      <dsp:spPr>
        <a:xfrm>
          <a:off x="3458" y="565841"/>
          <a:ext cx="1872674" cy="112360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baseline="0" dirty="0">
              <a:latin typeface="Times New Roman" panose="02020603050405020304" pitchFamily="18" charset="0"/>
              <a:cs typeface="Times New Roman" panose="02020603050405020304" pitchFamily="18" charset="0"/>
            </a:rPr>
            <a:t>Manage courses, assignments, and exams in a single web platform.</a:t>
          </a:r>
          <a:endParaRPr lang="en-US" sz="1500" kern="1200" dirty="0">
            <a:latin typeface="Times New Roman" panose="02020603050405020304" pitchFamily="18" charset="0"/>
            <a:cs typeface="Times New Roman" panose="02020603050405020304" pitchFamily="18" charset="0"/>
          </a:endParaRPr>
        </a:p>
      </dsp:txBody>
      <dsp:txXfrm>
        <a:off x="3458" y="565841"/>
        <a:ext cx="1872674" cy="1123604"/>
      </dsp:txXfrm>
    </dsp:sp>
    <dsp:sp modelId="{0B4FE1E2-8D7F-47E3-894E-14B7F48E2707}">
      <dsp:nvSpPr>
        <dsp:cNvPr id="0" name=""/>
        <dsp:cNvSpPr/>
      </dsp:nvSpPr>
      <dsp:spPr>
        <a:xfrm>
          <a:off x="2063400" y="565841"/>
          <a:ext cx="1872674" cy="112360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baseline="0" dirty="0">
              <a:latin typeface="Times New Roman" panose="02020603050405020304" pitchFamily="18" charset="0"/>
              <a:cs typeface="Times New Roman" panose="02020603050405020304" pitchFamily="18" charset="0"/>
            </a:rPr>
            <a:t>Provide secure user authentication with roles: Admin, Instructor, and Student.</a:t>
          </a:r>
          <a:endParaRPr lang="en-US" sz="1500" kern="1200" dirty="0">
            <a:latin typeface="Times New Roman" panose="02020603050405020304" pitchFamily="18" charset="0"/>
            <a:cs typeface="Times New Roman" panose="02020603050405020304" pitchFamily="18" charset="0"/>
          </a:endParaRPr>
        </a:p>
      </dsp:txBody>
      <dsp:txXfrm>
        <a:off x="2063400" y="565841"/>
        <a:ext cx="1872674" cy="1123604"/>
      </dsp:txXfrm>
    </dsp:sp>
    <dsp:sp modelId="{09E43BD9-73AE-4016-8F51-2745EF97ACB9}">
      <dsp:nvSpPr>
        <dsp:cNvPr id="0" name=""/>
        <dsp:cNvSpPr/>
      </dsp:nvSpPr>
      <dsp:spPr>
        <a:xfrm>
          <a:off x="4123342" y="565841"/>
          <a:ext cx="1872674" cy="112360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baseline="0" dirty="0">
              <a:latin typeface="Times New Roman" panose="02020603050405020304" pitchFamily="18" charset="0"/>
              <a:cs typeface="Times New Roman" panose="02020603050405020304" pitchFamily="18" charset="0"/>
            </a:rPr>
            <a:t>Allow instructors to create courses, upload materials, and post announcements.</a:t>
          </a:r>
          <a:endParaRPr lang="en-US" sz="1500" kern="1200" dirty="0">
            <a:latin typeface="Times New Roman" panose="02020603050405020304" pitchFamily="18" charset="0"/>
            <a:cs typeface="Times New Roman" panose="02020603050405020304" pitchFamily="18" charset="0"/>
          </a:endParaRPr>
        </a:p>
      </dsp:txBody>
      <dsp:txXfrm>
        <a:off x="4123342" y="565841"/>
        <a:ext cx="1872674" cy="1123604"/>
      </dsp:txXfrm>
    </dsp:sp>
    <dsp:sp modelId="{2BA467E2-B619-4D3C-8594-FAA4CBA8E303}">
      <dsp:nvSpPr>
        <dsp:cNvPr id="0" name=""/>
        <dsp:cNvSpPr/>
      </dsp:nvSpPr>
      <dsp:spPr>
        <a:xfrm>
          <a:off x="6183284" y="565841"/>
          <a:ext cx="1872674" cy="112360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baseline="0" dirty="0">
              <a:latin typeface="Times New Roman" panose="02020603050405020304" pitchFamily="18" charset="0"/>
              <a:cs typeface="Times New Roman" panose="02020603050405020304" pitchFamily="18" charset="0"/>
            </a:rPr>
            <a:t>Enable students to enroll in courses, submit assignments, and take exams online.</a:t>
          </a:r>
          <a:endParaRPr lang="en-US" sz="1500" kern="1200" dirty="0">
            <a:latin typeface="Times New Roman" panose="02020603050405020304" pitchFamily="18" charset="0"/>
            <a:cs typeface="Times New Roman" panose="02020603050405020304" pitchFamily="18" charset="0"/>
          </a:endParaRPr>
        </a:p>
      </dsp:txBody>
      <dsp:txXfrm>
        <a:off x="6183284" y="565841"/>
        <a:ext cx="1872674" cy="1123604"/>
      </dsp:txXfrm>
    </dsp:sp>
    <dsp:sp modelId="{7B309303-0702-4404-83AC-7532CA22570B}">
      <dsp:nvSpPr>
        <dsp:cNvPr id="0" name=""/>
        <dsp:cNvSpPr/>
      </dsp:nvSpPr>
      <dsp:spPr>
        <a:xfrm>
          <a:off x="8243226" y="565841"/>
          <a:ext cx="1872674" cy="112360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baseline="0" dirty="0">
              <a:latin typeface="Times New Roman" panose="02020603050405020304" pitchFamily="18" charset="0"/>
              <a:cs typeface="Times New Roman" panose="02020603050405020304" pitchFamily="18" charset="0"/>
            </a:rPr>
            <a:t>Conduct timed exams with auto-grading for MCQs and manual grading for short answers.</a:t>
          </a:r>
          <a:endParaRPr lang="en-US" sz="1500" kern="1200" dirty="0">
            <a:latin typeface="Times New Roman" panose="02020603050405020304" pitchFamily="18" charset="0"/>
            <a:cs typeface="Times New Roman" panose="02020603050405020304" pitchFamily="18" charset="0"/>
          </a:endParaRPr>
        </a:p>
      </dsp:txBody>
      <dsp:txXfrm>
        <a:off x="8243226" y="565841"/>
        <a:ext cx="1872674" cy="1123604"/>
      </dsp:txXfrm>
    </dsp:sp>
    <dsp:sp modelId="{BCF18BAE-C54F-44A3-BB1F-4A557DE48C08}">
      <dsp:nvSpPr>
        <dsp:cNvPr id="0" name=""/>
        <dsp:cNvSpPr/>
      </dsp:nvSpPr>
      <dsp:spPr>
        <a:xfrm>
          <a:off x="3458" y="1876713"/>
          <a:ext cx="1872674" cy="112360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baseline="0" dirty="0">
              <a:latin typeface="Times New Roman" panose="02020603050405020304" pitchFamily="18" charset="0"/>
              <a:cs typeface="Times New Roman" panose="02020603050405020304" pitchFamily="18" charset="0"/>
            </a:rPr>
            <a:t>Maintain a central gradebook for tracking grades and feedback.</a:t>
          </a:r>
          <a:endParaRPr lang="en-US" sz="1500" kern="1200" dirty="0">
            <a:latin typeface="Times New Roman" panose="02020603050405020304" pitchFamily="18" charset="0"/>
            <a:cs typeface="Times New Roman" panose="02020603050405020304" pitchFamily="18" charset="0"/>
          </a:endParaRPr>
        </a:p>
      </dsp:txBody>
      <dsp:txXfrm>
        <a:off x="3458" y="1876713"/>
        <a:ext cx="1872674" cy="1123604"/>
      </dsp:txXfrm>
    </dsp:sp>
    <dsp:sp modelId="{F1E7D20E-F470-48FC-98E9-AE85666F99BF}">
      <dsp:nvSpPr>
        <dsp:cNvPr id="0" name=""/>
        <dsp:cNvSpPr/>
      </dsp:nvSpPr>
      <dsp:spPr>
        <a:xfrm>
          <a:off x="2063400" y="1876713"/>
          <a:ext cx="1872674" cy="112360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baseline="0" dirty="0">
              <a:latin typeface="Times New Roman" panose="02020603050405020304" pitchFamily="18" charset="0"/>
              <a:cs typeface="Times New Roman" panose="02020603050405020304" pitchFamily="18" charset="0"/>
            </a:rPr>
            <a:t>Provide responsive design for desktop, tablet, and mobile devices.</a:t>
          </a:r>
          <a:endParaRPr lang="en-US" sz="1500" kern="1200" dirty="0">
            <a:latin typeface="Times New Roman" panose="02020603050405020304" pitchFamily="18" charset="0"/>
            <a:cs typeface="Times New Roman" panose="02020603050405020304" pitchFamily="18" charset="0"/>
          </a:endParaRPr>
        </a:p>
      </dsp:txBody>
      <dsp:txXfrm>
        <a:off x="2063400" y="1876713"/>
        <a:ext cx="1872674" cy="1123604"/>
      </dsp:txXfrm>
    </dsp:sp>
    <dsp:sp modelId="{5C1410BE-3CE4-40B7-BC5E-01D22108EC91}">
      <dsp:nvSpPr>
        <dsp:cNvPr id="0" name=""/>
        <dsp:cNvSpPr/>
      </dsp:nvSpPr>
      <dsp:spPr>
        <a:xfrm>
          <a:off x="4123342" y="1876713"/>
          <a:ext cx="1872674" cy="112360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baseline="0" dirty="0">
              <a:latin typeface="Times New Roman" panose="02020603050405020304" pitchFamily="18" charset="0"/>
              <a:cs typeface="Times New Roman" panose="02020603050405020304" pitchFamily="18" charset="0"/>
            </a:rPr>
            <a:t>Include optional features like rich text editing, email notifications, and file storage.</a:t>
          </a:r>
          <a:endParaRPr lang="en-US" sz="1500" kern="1200" dirty="0">
            <a:latin typeface="Times New Roman" panose="02020603050405020304" pitchFamily="18" charset="0"/>
            <a:cs typeface="Times New Roman" panose="02020603050405020304" pitchFamily="18" charset="0"/>
          </a:endParaRPr>
        </a:p>
      </dsp:txBody>
      <dsp:txXfrm>
        <a:off x="4123342" y="1876713"/>
        <a:ext cx="1872674" cy="1123604"/>
      </dsp:txXfrm>
    </dsp:sp>
    <dsp:sp modelId="{A0208457-5FF1-49AB-9CB9-C5A46B898C79}">
      <dsp:nvSpPr>
        <dsp:cNvPr id="0" name=""/>
        <dsp:cNvSpPr/>
      </dsp:nvSpPr>
      <dsp:spPr>
        <a:xfrm>
          <a:off x="6183284" y="1876713"/>
          <a:ext cx="1872674" cy="112360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baseline="0" dirty="0">
              <a:latin typeface="Times New Roman" panose="02020603050405020304" pitchFamily="18" charset="0"/>
              <a:cs typeface="Times New Roman" panose="02020603050405020304" pitchFamily="18" charset="0"/>
            </a:rPr>
            <a:t>Reduce administrative workload and streamline teaching, learning, and assessment.</a:t>
          </a:r>
          <a:endParaRPr lang="en-US" sz="1500" kern="1200" dirty="0">
            <a:latin typeface="Times New Roman" panose="02020603050405020304" pitchFamily="18" charset="0"/>
            <a:cs typeface="Times New Roman" panose="02020603050405020304" pitchFamily="18" charset="0"/>
          </a:endParaRPr>
        </a:p>
      </dsp:txBody>
      <dsp:txXfrm>
        <a:off x="6183284" y="1876713"/>
        <a:ext cx="1872674" cy="1123604"/>
      </dsp:txXfrm>
    </dsp:sp>
    <dsp:sp modelId="{77C001BD-3B23-4318-A6E7-17DE5CE5DFBF}">
      <dsp:nvSpPr>
        <dsp:cNvPr id="0" name=""/>
        <dsp:cNvSpPr/>
      </dsp:nvSpPr>
      <dsp:spPr>
        <a:xfrm>
          <a:off x="8243226" y="1876713"/>
          <a:ext cx="1872674" cy="112360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baseline="0" dirty="0">
              <a:latin typeface="Times New Roman" panose="02020603050405020304" pitchFamily="18" charset="0"/>
              <a:cs typeface="Times New Roman" panose="02020603050405020304" pitchFamily="18" charset="0"/>
            </a:rPr>
            <a:t>Ensure data integrity, security, and proper form validation throughout the system.</a:t>
          </a:r>
          <a:endParaRPr lang="en-US" sz="1500" kern="1200" dirty="0">
            <a:latin typeface="Times New Roman" panose="02020603050405020304" pitchFamily="18" charset="0"/>
            <a:cs typeface="Times New Roman" panose="02020603050405020304" pitchFamily="18" charset="0"/>
          </a:endParaRPr>
        </a:p>
      </dsp:txBody>
      <dsp:txXfrm>
        <a:off x="8243226" y="1876713"/>
        <a:ext cx="1872674" cy="11236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3A4694-820E-435D-BB4E-6DCE7C3E17F0}">
      <dsp:nvSpPr>
        <dsp:cNvPr id="0" name=""/>
        <dsp:cNvSpPr/>
      </dsp:nvSpPr>
      <dsp:spPr>
        <a:xfrm>
          <a:off x="0" y="430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BC75EC-DA02-4FF2-B027-98EC18C8E5EE}">
      <dsp:nvSpPr>
        <dsp:cNvPr id="0" name=""/>
        <dsp:cNvSpPr/>
      </dsp:nvSpPr>
      <dsp:spPr>
        <a:xfrm>
          <a:off x="277554" y="210753"/>
          <a:ext cx="504644" cy="5046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D02550-9DC9-4F9A-8094-34C84F1548F5}">
      <dsp:nvSpPr>
        <dsp:cNvPr id="0" name=""/>
        <dsp:cNvSpPr/>
      </dsp:nvSpPr>
      <dsp:spPr>
        <a:xfrm>
          <a:off x="1059754" y="430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b="1" i="0" kern="1200" baseline="0" dirty="0"/>
            <a:t>AI &amp; Analytics</a:t>
          </a:r>
          <a:r>
            <a:rPr lang="en-US" sz="1900" b="0" i="0" kern="1200" baseline="0" dirty="0"/>
            <a:t>: Predictive insights, personalized learning.</a:t>
          </a:r>
          <a:endParaRPr lang="en-US" sz="1900" kern="1200" dirty="0"/>
        </a:p>
      </dsp:txBody>
      <dsp:txXfrm>
        <a:off x="1059754" y="4307"/>
        <a:ext cx="5304469" cy="917536"/>
      </dsp:txXfrm>
    </dsp:sp>
    <dsp:sp modelId="{4E361242-B810-436D-8110-485413FE54D8}">
      <dsp:nvSpPr>
        <dsp:cNvPr id="0" name=""/>
        <dsp:cNvSpPr/>
      </dsp:nvSpPr>
      <dsp:spPr>
        <a:xfrm>
          <a:off x="0" y="115122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698D1C-9D72-46D9-9813-D271C271A64B}">
      <dsp:nvSpPr>
        <dsp:cNvPr id="0" name=""/>
        <dsp:cNvSpPr/>
      </dsp:nvSpPr>
      <dsp:spPr>
        <a:xfrm>
          <a:off x="277554" y="1357673"/>
          <a:ext cx="504644" cy="5046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B1EC14-1A10-47D3-A5FF-D9897F15E792}">
      <dsp:nvSpPr>
        <dsp:cNvPr id="0" name=""/>
        <dsp:cNvSpPr/>
      </dsp:nvSpPr>
      <dsp:spPr>
        <a:xfrm>
          <a:off x="1059754" y="115122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b="1" i="0" kern="1200" baseline="0" dirty="0"/>
            <a:t>Security</a:t>
          </a:r>
          <a:r>
            <a:rPr lang="en-US" sz="1900" b="0" i="0" kern="1200" baseline="0" dirty="0"/>
            <a:t>: Biometrics, AI proctoring, blockchain certificates.</a:t>
          </a:r>
          <a:endParaRPr lang="en-US" sz="1900" kern="1200" dirty="0"/>
        </a:p>
      </dsp:txBody>
      <dsp:txXfrm>
        <a:off x="1059754" y="1151227"/>
        <a:ext cx="5304469" cy="917536"/>
      </dsp:txXfrm>
    </dsp:sp>
    <dsp:sp modelId="{4858B49D-7C19-4E72-8A43-7E656B3CD533}">
      <dsp:nvSpPr>
        <dsp:cNvPr id="0" name=""/>
        <dsp:cNvSpPr/>
      </dsp:nvSpPr>
      <dsp:spPr>
        <a:xfrm>
          <a:off x="0" y="229814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8A5EA3-E0A0-475E-92FA-41CAC4201686}">
      <dsp:nvSpPr>
        <dsp:cNvPr id="0" name=""/>
        <dsp:cNvSpPr/>
      </dsp:nvSpPr>
      <dsp:spPr>
        <a:xfrm>
          <a:off x="277554" y="2504593"/>
          <a:ext cx="504644" cy="5046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E9EA1F-40F4-4FA8-A170-C0CAD6B30019}">
      <dsp:nvSpPr>
        <dsp:cNvPr id="0" name=""/>
        <dsp:cNvSpPr/>
      </dsp:nvSpPr>
      <dsp:spPr>
        <a:xfrm>
          <a:off x="1059754" y="229814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b="1" i="0" kern="1200" baseline="0" dirty="0"/>
            <a:t>Mobile Apps</a:t>
          </a:r>
          <a:r>
            <a:rPr lang="en-US" sz="1900" b="0" i="0" kern="1200" baseline="0" dirty="0"/>
            <a:t>: Offline exams, notifications, mobile-friendly UI.</a:t>
          </a:r>
          <a:endParaRPr lang="en-US" sz="1900" kern="1200" dirty="0"/>
        </a:p>
      </dsp:txBody>
      <dsp:txXfrm>
        <a:off x="1059754" y="2298147"/>
        <a:ext cx="5304469" cy="917536"/>
      </dsp:txXfrm>
    </dsp:sp>
    <dsp:sp modelId="{C724BE79-2E97-4E07-A18B-BCA426DAE8AF}">
      <dsp:nvSpPr>
        <dsp:cNvPr id="0" name=""/>
        <dsp:cNvSpPr/>
      </dsp:nvSpPr>
      <dsp:spPr>
        <a:xfrm>
          <a:off x="0" y="3445068"/>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495D57-04B7-4B38-8BF6-2A8546A6D511}">
      <dsp:nvSpPr>
        <dsp:cNvPr id="0" name=""/>
        <dsp:cNvSpPr/>
      </dsp:nvSpPr>
      <dsp:spPr>
        <a:xfrm>
          <a:off x="277554" y="3651513"/>
          <a:ext cx="504644" cy="5046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BDA228-DC4A-4226-8F76-1D914F4C7037}">
      <dsp:nvSpPr>
        <dsp:cNvPr id="0" name=""/>
        <dsp:cNvSpPr/>
      </dsp:nvSpPr>
      <dsp:spPr>
        <a:xfrm>
          <a:off x="1059754" y="344506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b="1" i="0" kern="1200" baseline="0" dirty="0"/>
            <a:t>Advanced Assessments</a:t>
          </a:r>
          <a:r>
            <a:rPr lang="en-US" sz="1900" b="0" i="0" kern="1200" baseline="0" dirty="0"/>
            <a:t>: Multimedia, coding, virtual labs.</a:t>
          </a:r>
          <a:endParaRPr lang="en-US" sz="1900" kern="1200" dirty="0"/>
        </a:p>
      </dsp:txBody>
      <dsp:txXfrm>
        <a:off x="1059754" y="3445068"/>
        <a:ext cx="5304469" cy="917536"/>
      </dsp:txXfrm>
    </dsp:sp>
    <dsp:sp modelId="{FEF94AA8-4510-46C4-91EB-220DFA733D2B}">
      <dsp:nvSpPr>
        <dsp:cNvPr id="0" name=""/>
        <dsp:cNvSpPr/>
      </dsp:nvSpPr>
      <dsp:spPr>
        <a:xfrm>
          <a:off x="0" y="4591988"/>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C93BF3-D975-4F3F-9916-E084FEF980D0}">
      <dsp:nvSpPr>
        <dsp:cNvPr id="0" name=""/>
        <dsp:cNvSpPr/>
      </dsp:nvSpPr>
      <dsp:spPr>
        <a:xfrm>
          <a:off x="277554" y="4798433"/>
          <a:ext cx="504644" cy="5046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F9854E-5410-4087-BA66-49F06CAF15F1}">
      <dsp:nvSpPr>
        <dsp:cNvPr id="0" name=""/>
        <dsp:cNvSpPr/>
      </dsp:nvSpPr>
      <dsp:spPr>
        <a:xfrm>
          <a:off x="1059754" y="459198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b="1" i="0" kern="1200" baseline="0" dirty="0"/>
            <a:t>Emerging Tech</a:t>
          </a:r>
          <a:r>
            <a:rPr lang="en-US" sz="1900" b="0" i="0" kern="1200" baseline="0" dirty="0"/>
            <a:t>: VR/AR exams, IoT classrooms, voice navigation</a:t>
          </a:r>
          <a:endParaRPr lang="en-US" sz="1900" kern="1200" dirty="0"/>
        </a:p>
      </dsp:txBody>
      <dsp:txXfrm>
        <a:off x="1059754" y="4591988"/>
        <a:ext cx="5304469" cy="91753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FC4A-FDD8-9D93-9583-355BC99C5D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5B0157-5DDE-B0CC-E204-A0614A8D07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6CDF7B-F0C4-3932-842F-1D89DEAA23F2}"/>
              </a:ext>
            </a:extLst>
          </p:cNvPr>
          <p:cNvSpPr>
            <a:spLocks noGrp="1"/>
          </p:cNvSpPr>
          <p:nvPr>
            <p:ph type="dt" sz="half" idx="10"/>
          </p:nvPr>
        </p:nvSpPr>
        <p:spPr/>
        <p:txBody>
          <a:bodyPr/>
          <a:lstStyle/>
          <a:p>
            <a:fld id="{48EEC433-206E-40C4-9371-67F84E32811D}" type="datetimeFigureOut">
              <a:rPr lang="en-US" smtClean="0"/>
              <a:t>8/18/2025</a:t>
            </a:fld>
            <a:endParaRPr lang="en-US"/>
          </a:p>
        </p:txBody>
      </p:sp>
      <p:sp>
        <p:nvSpPr>
          <p:cNvPr id="5" name="Footer Placeholder 4">
            <a:extLst>
              <a:ext uri="{FF2B5EF4-FFF2-40B4-BE49-F238E27FC236}">
                <a16:creationId xmlns:a16="http://schemas.microsoft.com/office/drawing/2014/main" id="{AC9F23D0-C880-1F12-56E4-680BB2E07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28F07-80B0-9C19-38BA-318842DDBE7C}"/>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345856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047C-E396-D9D7-6701-4B6EC00F16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0A64E5-02FE-7813-3923-01A66A8F43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3BF4E-0A54-4334-A360-97F2AE1CE250}"/>
              </a:ext>
            </a:extLst>
          </p:cNvPr>
          <p:cNvSpPr>
            <a:spLocks noGrp="1"/>
          </p:cNvSpPr>
          <p:nvPr>
            <p:ph type="dt" sz="half" idx="10"/>
          </p:nvPr>
        </p:nvSpPr>
        <p:spPr/>
        <p:txBody>
          <a:bodyPr/>
          <a:lstStyle/>
          <a:p>
            <a:fld id="{48EEC433-206E-40C4-9371-67F84E32811D}" type="datetimeFigureOut">
              <a:rPr lang="en-US" smtClean="0"/>
              <a:t>8/18/2025</a:t>
            </a:fld>
            <a:endParaRPr lang="en-US"/>
          </a:p>
        </p:txBody>
      </p:sp>
      <p:sp>
        <p:nvSpPr>
          <p:cNvPr id="5" name="Footer Placeholder 4">
            <a:extLst>
              <a:ext uri="{FF2B5EF4-FFF2-40B4-BE49-F238E27FC236}">
                <a16:creationId xmlns:a16="http://schemas.microsoft.com/office/drawing/2014/main" id="{364816B8-9210-E7C5-215B-F968427E3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68061-8482-6F81-F24F-6D45F2BCA3C1}"/>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258845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AFE5C6-DF1F-D385-0BEC-2B8A70D4B7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ABE249-0227-1D65-ABBD-C5CF7D9D2E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BC2E4A-6B2D-14AA-E8F3-9440A96EF32D}"/>
              </a:ext>
            </a:extLst>
          </p:cNvPr>
          <p:cNvSpPr>
            <a:spLocks noGrp="1"/>
          </p:cNvSpPr>
          <p:nvPr>
            <p:ph type="dt" sz="half" idx="10"/>
          </p:nvPr>
        </p:nvSpPr>
        <p:spPr/>
        <p:txBody>
          <a:bodyPr/>
          <a:lstStyle/>
          <a:p>
            <a:fld id="{48EEC433-206E-40C4-9371-67F84E32811D}" type="datetimeFigureOut">
              <a:rPr lang="en-US" smtClean="0"/>
              <a:t>8/18/2025</a:t>
            </a:fld>
            <a:endParaRPr lang="en-US"/>
          </a:p>
        </p:txBody>
      </p:sp>
      <p:sp>
        <p:nvSpPr>
          <p:cNvPr id="5" name="Footer Placeholder 4">
            <a:extLst>
              <a:ext uri="{FF2B5EF4-FFF2-40B4-BE49-F238E27FC236}">
                <a16:creationId xmlns:a16="http://schemas.microsoft.com/office/drawing/2014/main" id="{D9B94421-DC30-E6B0-A502-3452A3AEA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5D8BB-E443-D95C-FD00-9A5AE5CF0810}"/>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414121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057B-E674-FA3F-21D7-3EF4BAD449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B5794F-8574-A543-C710-21C85EF006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9A6BE-29C7-7456-C0E2-C66C75EA6461}"/>
              </a:ext>
            </a:extLst>
          </p:cNvPr>
          <p:cNvSpPr>
            <a:spLocks noGrp="1"/>
          </p:cNvSpPr>
          <p:nvPr>
            <p:ph type="dt" sz="half" idx="10"/>
          </p:nvPr>
        </p:nvSpPr>
        <p:spPr/>
        <p:txBody>
          <a:bodyPr/>
          <a:lstStyle/>
          <a:p>
            <a:fld id="{48EEC433-206E-40C4-9371-67F84E32811D}" type="datetimeFigureOut">
              <a:rPr lang="en-US" smtClean="0"/>
              <a:t>8/18/2025</a:t>
            </a:fld>
            <a:endParaRPr lang="en-US"/>
          </a:p>
        </p:txBody>
      </p:sp>
      <p:sp>
        <p:nvSpPr>
          <p:cNvPr id="5" name="Footer Placeholder 4">
            <a:extLst>
              <a:ext uri="{FF2B5EF4-FFF2-40B4-BE49-F238E27FC236}">
                <a16:creationId xmlns:a16="http://schemas.microsoft.com/office/drawing/2014/main" id="{746317F0-623E-0FCC-36CC-4DB33B92F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10CDE-499F-5BA4-BFFA-67FD75A9EDC3}"/>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702233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82BEF-E60B-6EED-081A-A244D35D76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0F5451-1318-0070-A63C-0E57D3CA90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048082-B66B-EC4F-277E-50E938E46F34}"/>
              </a:ext>
            </a:extLst>
          </p:cNvPr>
          <p:cNvSpPr>
            <a:spLocks noGrp="1"/>
          </p:cNvSpPr>
          <p:nvPr>
            <p:ph type="dt" sz="half" idx="10"/>
          </p:nvPr>
        </p:nvSpPr>
        <p:spPr/>
        <p:txBody>
          <a:bodyPr/>
          <a:lstStyle/>
          <a:p>
            <a:fld id="{48EEC433-206E-40C4-9371-67F84E32811D}" type="datetimeFigureOut">
              <a:rPr lang="en-US" smtClean="0"/>
              <a:t>8/18/2025</a:t>
            </a:fld>
            <a:endParaRPr lang="en-US"/>
          </a:p>
        </p:txBody>
      </p:sp>
      <p:sp>
        <p:nvSpPr>
          <p:cNvPr id="5" name="Footer Placeholder 4">
            <a:extLst>
              <a:ext uri="{FF2B5EF4-FFF2-40B4-BE49-F238E27FC236}">
                <a16:creationId xmlns:a16="http://schemas.microsoft.com/office/drawing/2014/main" id="{0775CBD3-53D4-AAFC-85D3-03CC0F56A0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85251-1E02-B112-5F3C-0589740ED4CC}"/>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205677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79A9E-1C83-AE78-3437-514443B821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F91449-4181-D018-A50C-A001D79FEC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05B8B6-8CF1-03CD-A8EE-86249CC7B6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F31445-11C9-822D-F52B-585754BDD781}"/>
              </a:ext>
            </a:extLst>
          </p:cNvPr>
          <p:cNvSpPr>
            <a:spLocks noGrp="1"/>
          </p:cNvSpPr>
          <p:nvPr>
            <p:ph type="dt" sz="half" idx="10"/>
          </p:nvPr>
        </p:nvSpPr>
        <p:spPr/>
        <p:txBody>
          <a:bodyPr/>
          <a:lstStyle/>
          <a:p>
            <a:fld id="{48EEC433-206E-40C4-9371-67F84E32811D}" type="datetimeFigureOut">
              <a:rPr lang="en-US" smtClean="0"/>
              <a:t>8/18/2025</a:t>
            </a:fld>
            <a:endParaRPr lang="en-US"/>
          </a:p>
        </p:txBody>
      </p:sp>
      <p:sp>
        <p:nvSpPr>
          <p:cNvPr id="6" name="Footer Placeholder 5">
            <a:extLst>
              <a:ext uri="{FF2B5EF4-FFF2-40B4-BE49-F238E27FC236}">
                <a16:creationId xmlns:a16="http://schemas.microsoft.com/office/drawing/2014/main" id="{F03752EE-6012-D88A-77ED-F681E3FC83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0B0B91-FE27-FC4B-4D52-D214BA4DA8FD}"/>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415891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7D58F-6EA4-5884-0393-B5963B2A22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03F708-ECD9-8E2B-59C4-CE4F9099E5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ADD361-2D5B-EDA0-27EF-D587AFDFE0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810DF7-FFE3-C7EE-F6AB-1D17B1259F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A9242A-14FB-8564-7557-1F9EF06C57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EDA97C-DE7F-9676-A018-1D7DE0FDCDB5}"/>
              </a:ext>
            </a:extLst>
          </p:cNvPr>
          <p:cNvSpPr>
            <a:spLocks noGrp="1"/>
          </p:cNvSpPr>
          <p:nvPr>
            <p:ph type="dt" sz="half" idx="10"/>
          </p:nvPr>
        </p:nvSpPr>
        <p:spPr/>
        <p:txBody>
          <a:bodyPr/>
          <a:lstStyle/>
          <a:p>
            <a:fld id="{48EEC433-206E-40C4-9371-67F84E32811D}" type="datetimeFigureOut">
              <a:rPr lang="en-US" smtClean="0"/>
              <a:t>8/18/2025</a:t>
            </a:fld>
            <a:endParaRPr lang="en-US"/>
          </a:p>
        </p:txBody>
      </p:sp>
      <p:sp>
        <p:nvSpPr>
          <p:cNvPr id="8" name="Footer Placeholder 7">
            <a:extLst>
              <a:ext uri="{FF2B5EF4-FFF2-40B4-BE49-F238E27FC236}">
                <a16:creationId xmlns:a16="http://schemas.microsoft.com/office/drawing/2014/main" id="{08CDE0A5-F940-B108-D2AA-92A6664C94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A4617E-01D5-4264-B467-1F9735B5280E}"/>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563188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1DDC-68C0-CF2E-9CAB-D1DDD5AB04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6DD3FA-AF3B-784A-6E79-51EAA8CC2172}"/>
              </a:ext>
            </a:extLst>
          </p:cNvPr>
          <p:cNvSpPr>
            <a:spLocks noGrp="1"/>
          </p:cNvSpPr>
          <p:nvPr>
            <p:ph type="dt" sz="half" idx="10"/>
          </p:nvPr>
        </p:nvSpPr>
        <p:spPr/>
        <p:txBody>
          <a:bodyPr/>
          <a:lstStyle/>
          <a:p>
            <a:fld id="{48EEC433-206E-40C4-9371-67F84E32811D}" type="datetimeFigureOut">
              <a:rPr lang="en-US" smtClean="0"/>
              <a:t>8/18/2025</a:t>
            </a:fld>
            <a:endParaRPr lang="en-US"/>
          </a:p>
        </p:txBody>
      </p:sp>
      <p:sp>
        <p:nvSpPr>
          <p:cNvPr id="4" name="Footer Placeholder 3">
            <a:extLst>
              <a:ext uri="{FF2B5EF4-FFF2-40B4-BE49-F238E27FC236}">
                <a16:creationId xmlns:a16="http://schemas.microsoft.com/office/drawing/2014/main" id="{007BE34D-159F-0A4B-95F7-4FFD19CB45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32244D-CD29-FE13-9FC4-5F2BE5D04570}"/>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414442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B80CBF-BD4E-DAB8-E15E-A2CEFE02CDAA}"/>
              </a:ext>
            </a:extLst>
          </p:cNvPr>
          <p:cNvSpPr>
            <a:spLocks noGrp="1"/>
          </p:cNvSpPr>
          <p:nvPr>
            <p:ph type="dt" sz="half" idx="10"/>
          </p:nvPr>
        </p:nvSpPr>
        <p:spPr/>
        <p:txBody>
          <a:bodyPr/>
          <a:lstStyle/>
          <a:p>
            <a:fld id="{48EEC433-206E-40C4-9371-67F84E32811D}" type="datetimeFigureOut">
              <a:rPr lang="en-US" smtClean="0"/>
              <a:t>8/18/2025</a:t>
            </a:fld>
            <a:endParaRPr lang="en-US"/>
          </a:p>
        </p:txBody>
      </p:sp>
      <p:sp>
        <p:nvSpPr>
          <p:cNvPr id="3" name="Footer Placeholder 2">
            <a:extLst>
              <a:ext uri="{FF2B5EF4-FFF2-40B4-BE49-F238E27FC236}">
                <a16:creationId xmlns:a16="http://schemas.microsoft.com/office/drawing/2014/main" id="{F7DCBE61-11D6-9896-051B-1669F74A6F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CCB53B-D963-4FEC-D94F-E7C1CB9ED187}"/>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912309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458DB-1FDB-D767-B92A-4C4B32EA15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1A28FC-EEF4-40EB-1464-706609D3D8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2BE846-5B32-0FED-D161-155358731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B3242E-BE2E-1743-CFF2-6F889EE4AF8A}"/>
              </a:ext>
            </a:extLst>
          </p:cNvPr>
          <p:cNvSpPr>
            <a:spLocks noGrp="1"/>
          </p:cNvSpPr>
          <p:nvPr>
            <p:ph type="dt" sz="half" idx="10"/>
          </p:nvPr>
        </p:nvSpPr>
        <p:spPr/>
        <p:txBody>
          <a:bodyPr/>
          <a:lstStyle/>
          <a:p>
            <a:fld id="{48EEC433-206E-40C4-9371-67F84E32811D}" type="datetimeFigureOut">
              <a:rPr lang="en-US" smtClean="0"/>
              <a:t>8/18/2025</a:t>
            </a:fld>
            <a:endParaRPr lang="en-US"/>
          </a:p>
        </p:txBody>
      </p:sp>
      <p:sp>
        <p:nvSpPr>
          <p:cNvPr id="6" name="Footer Placeholder 5">
            <a:extLst>
              <a:ext uri="{FF2B5EF4-FFF2-40B4-BE49-F238E27FC236}">
                <a16:creationId xmlns:a16="http://schemas.microsoft.com/office/drawing/2014/main" id="{D0066AA3-455D-DA6C-67C3-CA8F6E40F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57F33-410F-A07E-5349-A245FC8F39DE}"/>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31112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96F4E-3347-0BBF-E0A4-0264ACCAF3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0A1304-B001-7EE9-2A78-502CDB3A78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78BCB8-04B1-19B6-4108-20BF7C8BB1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8534F5-31C6-881A-7A2E-B95F1EC00A62}"/>
              </a:ext>
            </a:extLst>
          </p:cNvPr>
          <p:cNvSpPr>
            <a:spLocks noGrp="1"/>
          </p:cNvSpPr>
          <p:nvPr>
            <p:ph type="dt" sz="half" idx="10"/>
          </p:nvPr>
        </p:nvSpPr>
        <p:spPr/>
        <p:txBody>
          <a:bodyPr/>
          <a:lstStyle/>
          <a:p>
            <a:fld id="{48EEC433-206E-40C4-9371-67F84E32811D}" type="datetimeFigureOut">
              <a:rPr lang="en-US" smtClean="0"/>
              <a:t>8/18/2025</a:t>
            </a:fld>
            <a:endParaRPr lang="en-US"/>
          </a:p>
        </p:txBody>
      </p:sp>
      <p:sp>
        <p:nvSpPr>
          <p:cNvPr id="6" name="Footer Placeholder 5">
            <a:extLst>
              <a:ext uri="{FF2B5EF4-FFF2-40B4-BE49-F238E27FC236}">
                <a16:creationId xmlns:a16="http://schemas.microsoft.com/office/drawing/2014/main" id="{E5C81902-18B0-9F1C-E06F-BE26B7A9F1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0C5C20-5C57-55AE-B41A-2988F56A82AC}"/>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115568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F78F92-3E56-A1C4-39FA-136B3E5357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AE5027-D165-2A1E-5348-7C82DC3AB0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73D8B3-3BD6-6E69-D84A-7FFD22D475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EEC433-206E-40C4-9371-67F84E32811D}" type="datetimeFigureOut">
              <a:rPr lang="en-US" smtClean="0"/>
              <a:t>8/18/2025</a:t>
            </a:fld>
            <a:endParaRPr lang="en-US"/>
          </a:p>
        </p:txBody>
      </p:sp>
      <p:sp>
        <p:nvSpPr>
          <p:cNvPr id="5" name="Footer Placeholder 4">
            <a:extLst>
              <a:ext uri="{FF2B5EF4-FFF2-40B4-BE49-F238E27FC236}">
                <a16:creationId xmlns:a16="http://schemas.microsoft.com/office/drawing/2014/main" id="{92957DC1-C63C-2CDA-7567-65A7932866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E4F148-9EC8-5D4A-C268-2B76C84012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7CC625-5118-471C-A5EB-5AF64FF15DFC}" type="slidenum">
              <a:rPr lang="en-US" smtClean="0"/>
              <a:t>‹#›</a:t>
            </a:fld>
            <a:endParaRPr lang="en-US"/>
          </a:p>
        </p:txBody>
      </p:sp>
    </p:spTree>
    <p:extLst>
      <p:ext uri="{BB962C8B-B14F-4D97-AF65-F5344CB8AC3E}">
        <p14:creationId xmlns:p14="http://schemas.microsoft.com/office/powerpoint/2010/main" val="4069221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4E3B4F-DF7A-A4ED-D745-C5A23FBEA4C9}"/>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56CA42D-D798-7FBF-08AB-45C5F0DDD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F3C97D2B-8B4C-2834-6B07-41E5FE395A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8" name="Rectangle 17">
              <a:extLst>
                <a:ext uri="{FF2B5EF4-FFF2-40B4-BE49-F238E27FC236}">
                  <a16:creationId xmlns:a16="http://schemas.microsoft.com/office/drawing/2014/main" id="{A5ACA04F-AC60-EC8B-F733-6D39733E9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2524FD3-700E-C5D3-E7FF-D34B5F123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55E8F34-4B35-CAB0-F1AF-AE05D2A5F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Rectangle 21">
            <a:extLst>
              <a:ext uri="{FF2B5EF4-FFF2-40B4-BE49-F238E27FC236}">
                <a16:creationId xmlns:a16="http://schemas.microsoft.com/office/drawing/2014/main" id="{D9471968-6552-D0B1-188B-9BF96EF3F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9BE036-AFED-527E-346E-73344A731DE6}"/>
              </a:ext>
            </a:extLst>
          </p:cNvPr>
          <p:cNvSpPr>
            <a:spLocks noGrp="1"/>
          </p:cNvSpPr>
          <p:nvPr>
            <p:ph type="title"/>
          </p:nvPr>
        </p:nvSpPr>
        <p:spPr>
          <a:xfrm>
            <a:off x="1293797" y="911649"/>
            <a:ext cx="9942716" cy="1554480"/>
          </a:xfrm>
        </p:spPr>
        <p:txBody>
          <a:bodyPr vert="horz" lIns="91440" tIns="45720" rIns="91440" bIns="45720" rtlCol="0" anchor="ctr">
            <a:noAutofit/>
          </a:bodyPr>
          <a:lstStyle/>
          <a:p>
            <a:pPr algn="ctr"/>
            <a:r>
              <a:rPr lang="en-GB" sz="4000" dirty="0">
                <a:latin typeface="Times New Roman" panose="02020603050405020304" pitchFamily="18" charset="0"/>
                <a:cs typeface="Times New Roman" panose="02020603050405020304" pitchFamily="18" charset="0"/>
              </a:rPr>
              <a:t>A Comprehensive Web-Based Course &amp; Exam Management System</a:t>
            </a:r>
            <a:endParaRPr lang="en-US" sz="4000" kern="1200" dirty="0">
              <a:solidFill>
                <a:schemeClr val="tx1"/>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4E9856C1-B389-53D2-4A5A-66F8B83833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CAE9BD4-A766-7BB2-6B8A-B4E8666C67B6}"/>
              </a:ext>
            </a:extLst>
          </p:cNvPr>
          <p:cNvSpPr txBox="1"/>
          <p:nvPr/>
        </p:nvSpPr>
        <p:spPr>
          <a:xfrm>
            <a:off x="899485" y="3051501"/>
            <a:ext cx="3560372" cy="1938992"/>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Presented To:</a:t>
            </a:r>
          </a:p>
          <a:p>
            <a:r>
              <a:rPr lang="en-US" sz="2000" dirty="0">
                <a:latin typeface="Times New Roman" panose="02020603050405020304" pitchFamily="18" charset="0"/>
                <a:cs typeface="Times New Roman" panose="02020603050405020304" pitchFamily="18" charset="0"/>
              </a:rPr>
              <a:t>Mir Faiyaz Hossain</a:t>
            </a:r>
          </a:p>
          <a:p>
            <a:r>
              <a:rPr lang="en-GB" sz="2000" dirty="0">
                <a:latin typeface="Times New Roman" panose="02020603050405020304" pitchFamily="18" charset="0"/>
                <a:cs typeface="Times New Roman" panose="02020603050405020304" pitchFamily="18" charset="0"/>
              </a:rPr>
              <a:t>Lecturer</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Department of Computer Science &amp; Engineering,</a:t>
            </a:r>
          </a:p>
          <a:p>
            <a:r>
              <a:rPr lang="en-GB" sz="2000" dirty="0">
                <a:latin typeface="Times New Roman" panose="02020603050405020304" pitchFamily="18" charset="0"/>
                <a:cs typeface="Times New Roman" panose="02020603050405020304" pitchFamily="18" charset="0"/>
              </a:rPr>
              <a:t>Daffodil International University</a:t>
            </a:r>
            <a:endParaRPr lang="en-US" sz="2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ED71A7D-BC50-7D8A-BAF4-7EE3622427FF}"/>
              </a:ext>
            </a:extLst>
          </p:cNvPr>
          <p:cNvSpPr txBox="1">
            <a:spLocks/>
          </p:cNvSpPr>
          <p:nvPr/>
        </p:nvSpPr>
        <p:spPr>
          <a:xfrm>
            <a:off x="6607815" y="4190568"/>
            <a:ext cx="4978399" cy="18479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600" b="1" dirty="0" err="1">
                <a:latin typeface="Times New Roman" panose="02020603050405020304" pitchFamily="18" charset="0"/>
                <a:cs typeface="Times New Roman" panose="02020603050405020304" pitchFamily="18" charset="0"/>
              </a:rPr>
              <a:t>Prsented</a:t>
            </a:r>
            <a:r>
              <a:rPr lang="en-US" sz="1600" b="1" dirty="0">
                <a:latin typeface="Times New Roman" panose="02020603050405020304" pitchFamily="18" charset="0"/>
                <a:cs typeface="Times New Roman" panose="02020603050405020304" pitchFamily="18" charset="0"/>
              </a:rPr>
              <a:t> By:</a:t>
            </a:r>
          </a:p>
          <a:p>
            <a:pPr marL="0" indent="0">
              <a:lnSpc>
                <a:spcPct val="100000"/>
              </a:lnSpc>
              <a:buNone/>
            </a:pPr>
            <a:r>
              <a:rPr lang="en-US" sz="1600" dirty="0" err="1">
                <a:latin typeface="Times New Roman" panose="02020603050405020304" pitchFamily="18" charset="0"/>
                <a:cs typeface="Times New Roman" panose="02020603050405020304" pitchFamily="18" charset="0"/>
              </a:rPr>
              <a:t>Nurjahan</a:t>
            </a:r>
            <a:r>
              <a:rPr lang="en-US" sz="1600" dirty="0">
                <a:latin typeface="Times New Roman" panose="02020603050405020304" pitchFamily="18" charset="0"/>
                <a:cs typeface="Times New Roman" panose="02020603050405020304" pitchFamily="18" charset="0"/>
              </a:rPr>
              <a:t> Akther Mim		221-15-4782</a:t>
            </a:r>
          </a:p>
          <a:p>
            <a:pPr marL="0" indent="0">
              <a:lnSpc>
                <a:spcPct val="100000"/>
              </a:lnSpc>
              <a:buNone/>
            </a:pPr>
            <a:r>
              <a:rPr lang="en-US" sz="1600" dirty="0">
                <a:latin typeface="Times New Roman" panose="02020603050405020304" pitchFamily="18" charset="0"/>
                <a:cs typeface="Times New Roman" panose="02020603050405020304" pitchFamily="18" charset="0"/>
              </a:rPr>
              <a:t>Abu Zahed			221-15-4716 	</a:t>
            </a:r>
          </a:p>
          <a:p>
            <a:pPr marL="0" indent="0">
              <a:lnSpc>
                <a:spcPct val="100000"/>
              </a:lnSpc>
              <a:buNone/>
            </a:pPr>
            <a:r>
              <a:rPr lang="en-US" sz="1600" dirty="0">
                <a:latin typeface="Times New Roman" panose="02020603050405020304" pitchFamily="18" charset="0"/>
                <a:cs typeface="Times New Roman" panose="02020603050405020304" pitchFamily="18" charset="0"/>
              </a:rPr>
              <a:t>Md Amir </a:t>
            </a:r>
            <a:r>
              <a:rPr lang="en-US" sz="1600" dirty="0" err="1">
                <a:latin typeface="Times New Roman" panose="02020603050405020304" pitchFamily="18" charset="0"/>
                <a:cs typeface="Times New Roman" panose="02020603050405020304" pitchFamily="18" charset="0"/>
              </a:rPr>
              <a:t>Hamja</a:t>
            </a:r>
            <a:r>
              <a:rPr lang="en-US" sz="1600" dirty="0">
                <a:latin typeface="Times New Roman" panose="02020603050405020304" pitchFamily="18" charset="0"/>
                <a:cs typeface="Times New Roman" panose="02020603050405020304" pitchFamily="18" charset="0"/>
              </a:rPr>
              <a:t>		221-15-4784</a:t>
            </a:r>
          </a:p>
          <a:p>
            <a:pPr marL="0" indent="0">
              <a:lnSpc>
                <a:spcPct val="100000"/>
              </a:lnSpc>
              <a:buNone/>
            </a:pPr>
            <a:r>
              <a:rPr lang="en-US" sz="1600" dirty="0" err="1">
                <a:latin typeface="Times New Roman" panose="02020603050405020304" pitchFamily="18" charset="0"/>
                <a:cs typeface="Times New Roman" panose="02020603050405020304" pitchFamily="18" charset="0"/>
              </a:rPr>
              <a:t>Arnub</a:t>
            </a:r>
            <a:r>
              <a:rPr lang="en-US" sz="1600" dirty="0">
                <a:latin typeface="Times New Roman" panose="02020603050405020304" pitchFamily="18" charset="0"/>
                <a:cs typeface="Times New Roman" panose="02020603050405020304" pitchFamily="18" charset="0"/>
              </a:rPr>
              <a:t> Datta		221-15-4726 	</a:t>
            </a:r>
          </a:p>
        </p:txBody>
      </p:sp>
    </p:spTree>
    <p:extLst>
      <p:ext uri="{BB962C8B-B14F-4D97-AF65-F5344CB8AC3E}">
        <p14:creationId xmlns:p14="http://schemas.microsoft.com/office/powerpoint/2010/main" val="2087100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6F4CEA2-7272-3E6A-5582-3E83EC0AE111}"/>
            </a:ext>
          </a:extLst>
        </p:cNvPr>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273BEAA8-516E-3F42-E3EA-E5D293F515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5E8C9573-EF29-E323-A579-FC78CF59D2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60" name="Straight Connector 59">
              <a:extLst>
                <a:ext uri="{FF2B5EF4-FFF2-40B4-BE49-F238E27FC236}">
                  <a16:creationId xmlns:a16="http://schemas.microsoft.com/office/drawing/2014/main" id="{FC4FE08A-DF08-7EF5-6FF3-634B2EC08A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0EDC82F8-7A15-7853-DB8E-F9D8BCF7BF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3" name="Rectangle 62">
            <a:extLst>
              <a:ext uri="{FF2B5EF4-FFF2-40B4-BE49-F238E27FC236}">
                <a16:creationId xmlns:a16="http://schemas.microsoft.com/office/drawing/2014/main" id="{C35424DF-ADE2-1279-9FA7-3D283321F5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6C3799-B2A4-7316-5B13-E7601CA252B8}"/>
              </a:ext>
            </a:extLst>
          </p:cNvPr>
          <p:cNvSpPr>
            <a:spLocks noGrp="1"/>
          </p:cNvSpPr>
          <p:nvPr>
            <p:ph type="title"/>
          </p:nvPr>
        </p:nvSpPr>
        <p:spPr>
          <a:xfrm>
            <a:off x="1057080" y="4602369"/>
            <a:ext cx="10071536" cy="929750"/>
          </a:xfrm>
        </p:spPr>
        <p:txBody>
          <a:bodyPr vert="horz" lIns="91440" tIns="45720" rIns="91440" bIns="45720" rtlCol="0" anchor="b">
            <a:normAutofit/>
          </a:bodyPr>
          <a:lstStyle/>
          <a:p>
            <a:pPr algn="ctr"/>
            <a:r>
              <a:rPr lang="en-US" sz="5200" dirty="0">
                <a:latin typeface="Times New Roman" panose="02020603050405020304" pitchFamily="18" charset="0"/>
                <a:cs typeface="Times New Roman" panose="02020603050405020304" pitchFamily="18" charset="0"/>
              </a:rPr>
              <a:t>Feature</a:t>
            </a:r>
          </a:p>
        </p:txBody>
      </p:sp>
      <p:pic>
        <p:nvPicPr>
          <p:cNvPr id="4" name="Picture 3">
            <a:extLst>
              <a:ext uri="{FF2B5EF4-FFF2-40B4-BE49-F238E27FC236}">
                <a16:creationId xmlns:a16="http://schemas.microsoft.com/office/drawing/2014/main" id="{667DCD60-B90B-C038-45BB-59B2DF1048FD}"/>
              </a:ext>
            </a:extLst>
          </p:cNvPr>
          <p:cNvPicPr>
            <a:picLocks noChangeAspect="1"/>
          </p:cNvPicPr>
          <p:nvPr/>
        </p:nvPicPr>
        <p:blipFill>
          <a:blip r:embed="rId2"/>
          <a:stretch>
            <a:fillRect/>
          </a:stretch>
        </p:blipFill>
        <p:spPr>
          <a:xfrm>
            <a:off x="7646940" y="545753"/>
            <a:ext cx="3588303" cy="5071313"/>
          </a:xfrm>
          <a:prstGeom prst="rect">
            <a:avLst/>
          </a:prstGeom>
        </p:spPr>
      </p:pic>
      <p:pic>
        <p:nvPicPr>
          <p:cNvPr id="6" name="Picture 5">
            <a:extLst>
              <a:ext uri="{FF2B5EF4-FFF2-40B4-BE49-F238E27FC236}">
                <a16:creationId xmlns:a16="http://schemas.microsoft.com/office/drawing/2014/main" id="{5C5EC0A6-FAD2-2F8F-D5B4-AF9CED42BE34}"/>
              </a:ext>
            </a:extLst>
          </p:cNvPr>
          <p:cNvPicPr>
            <a:picLocks noChangeAspect="1"/>
          </p:cNvPicPr>
          <p:nvPr/>
        </p:nvPicPr>
        <p:blipFill>
          <a:blip r:embed="rId3"/>
          <a:stretch>
            <a:fillRect/>
          </a:stretch>
        </p:blipFill>
        <p:spPr>
          <a:xfrm>
            <a:off x="713784" y="818795"/>
            <a:ext cx="6286018" cy="3780105"/>
          </a:xfrm>
          <a:prstGeom prst="rect">
            <a:avLst/>
          </a:prstGeom>
        </p:spPr>
      </p:pic>
    </p:spTree>
    <p:extLst>
      <p:ext uri="{BB962C8B-B14F-4D97-AF65-F5344CB8AC3E}">
        <p14:creationId xmlns:p14="http://schemas.microsoft.com/office/powerpoint/2010/main" val="1809594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2397D30-2BA4-D280-C28B-4A7BA0B3112D}"/>
            </a:ext>
          </a:extLst>
        </p:cNvPr>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8E94CF81-FE59-4F44-C54C-85D9B09F3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07BE143D-AD11-8D0C-613C-317E149B0D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60" name="Straight Connector 59">
              <a:extLst>
                <a:ext uri="{FF2B5EF4-FFF2-40B4-BE49-F238E27FC236}">
                  <a16:creationId xmlns:a16="http://schemas.microsoft.com/office/drawing/2014/main" id="{CFE95B98-8E63-FD21-871E-2468429185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B7293A5E-DFC4-4853-4675-A4EC294636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3" name="Rectangle 62">
            <a:extLst>
              <a:ext uri="{FF2B5EF4-FFF2-40B4-BE49-F238E27FC236}">
                <a16:creationId xmlns:a16="http://schemas.microsoft.com/office/drawing/2014/main" id="{71F7FF91-4565-4226-2429-5D9915CAA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B6554D-50D4-CB08-47C5-75BD6C47F241}"/>
              </a:ext>
            </a:extLst>
          </p:cNvPr>
          <p:cNvSpPr>
            <a:spLocks noGrp="1"/>
          </p:cNvSpPr>
          <p:nvPr>
            <p:ph type="title"/>
          </p:nvPr>
        </p:nvSpPr>
        <p:spPr>
          <a:xfrm>
            <a:off x="1060232" y="4687316"/>
            <a:ext cx="10071536" cy="929750"/>
          </a:xfrm>
        </p:spPr>
        <p:txBody>
          <a:bodyPr vert="horz" lIns="91440" tIns="45720" rIns="91440" bIns="45720" rtlCol="0" anchor="b">
            <a:normAutofit/>
          </a:bodyPr>
          <a:lstStyle/>
          <a:p>
            <a:pPr algn="ctr"/>
            <a:r>
              <a:rPr lang="en-US" sz="5200" dirty="0">
                <a:latin typeface="Times New Roman" panose="02020603050405020304" pitchFamily="18" charset="0"/>
                <a:cs typeface="Times New Roman" panose="02020603050405020304" pitchFamily="18" charset="0"/>
              </a:rPr>
              <a:t>Feature</a:t>
            </a:r>
          </a:p>
        </p:txBody>
      </p:sp>
      <p:pic>
        <p:nvPicPr>
          <p:cNvPr id="5" name="Picture 4">
            <a:extLst>
              <a:ext uri="{FF2B5EF4-FFF2-40B4-BE49-F238E27FC236}">
                <a16:creationId xmlns:a16="http://schemas.microsoft.com/office/drawing/2014/main" id="{FBC9EA72-DDB1-4684-AD81-FD2BE22197B1}"/>
              </a:ext>
            </a:extLst>
          </p:cNvPr>
          <p:cNvPicPr>
            <a:picLocks noChangeAspect="1"/>
          </p:cNvPicPr>
          <p:nvPr/>
        </p:nvPicPr>
        <p:blipFill>
          <a:blip r:embed="rId2"/>
          <a:stretch>
            <a:fillRect/>
          </a:stretch>
        </p:blipFill>
        <p:spPr>
          <a:xfrm>
            <a:off x="7924800" y="415897"/>
            <a:ext cx="3426589" cy="4774124"/>
          </a:xfrm>
          <a:prstGeom prst="rect">
            <a:avLst/>
          </a:prstGeom>
        </p:spPr>
      </p:pic>
      <p:pic>
        <p:nvPicPr>
          <p:cNvPr id="8" name="Picture 7">
            <a:extLst>
              <a:ext uri="{FF2B5EF4-FFF2-40B4-BE49-F238E27FC236}">
                <a16:creationId xmlns:a16="http://schemas.microsoft.com/office/drawing/2014/main" id="{450DA463-9A3D-2023-BA13-E7800395000C}"/>
              </a:ext>
            </a:extLst>
          </p:cNvPr>
          <p:cNvPicPr>
            <a:picLocks noChangeAspect="1"/>
          </p:cNvPicPr>
          <p:nvPr/>
        </p:nvPicPr>
        <p:blipFill>
          <a:blip r:embed="rId3"/>
          <a:stretch>
            <a:fillRect/>
          </a:stretch>
        </p:blipFill>
        <p:spPr>
          <a:xfrm>
            <a:off x="559231" y="650650"/>
            <a:ext cx="7115306" cy="4245200"/>
          </a:xfrm>
          <a:prstGeom prst="rect">
            <a:avLst/>
          </a:prstGeom>
        </p:spPr>
      </p:pic>
    </p:spTree>
    <p:extLst>
      <p:ext uri="{BB962C8B-B14F-4D97-AF65-F5344CB8AC3E}">
        <p14:creationId xmlns:p14="http://schemas.microsoft.com/office/powerpoint/2010/main" val="223916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F10126-69EA-E902-81D4-5A3845547A44}"/>
            </a:ext>
          </a:extLst>
        </p:cNvPr>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95ED8CC4-E136-E56C-C756-8A9F5CF75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2512704C-8E72-6F76-B8B8-5AFBB358A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60" name="Straight Connector 59">
              <a:extLst>
                <a:ext uri="{FF2B5EF4-FFF2-40B4-BE49-F238E27FC236}">
                  <a16:creationId xmlns:a16="http://schemas.microsoft.com/office/drawing/2014/main" id="{C68F406F-A3E1-AD38-DEC1-F534D91CA5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31765242-79FB-F512-D8A1-D7E3CCA55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3" name="Rectangle 62">
            <a:extLst>
              <a:ext uri="{FF2B5EF4-FFF2-40B4-BE49-F238E27FC236}">
                <a16:creationId xmlns:a16="http://schemas.microsoft.com/office/drawing/2014/main" id="{DC09BD0D-EF3E-9514-DDE5-8CCC8C6A4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73F6C6-F204-8BDA-60B9-DC971E112DB6}"/>
              </a:ext>
            </a:extLst>
          </p:cNvPr>
          <p:cNvSpPr>
            <a:spLocks noGrp="1"/>
          </p:cNvSpPr>
          <p:nvPr>
            <p:ph type="title"/>
          </p:nvPr>
        </p:nvSpPr>
        <p:spPr>
          <a:xfrm>
            <a:off x="1060232" y="4687316"/>
            <a:ext cx="10071536" cy="929750"/>
          </a:xfrm>
        </p:spPr>
        <p:txBody>
          <a:bodyPr vert="horz" lIns="91440" tIns="45720" rIns="91440" bIns="45720" rtlCol="0" anchor="b">
            <a:normAutofit/>
          </a:bodyPr>
          <a:lstStyle/>
          <a:p>
            <a:pPr algn="ctr"/>
            <a:r>
              <a:rPr lang="en-US" sz="5200" dirty="0">
                <a:latin typeface="Times New Roman" panose="02020603050405020304" pitchFamily="18" charset="0"/>
                <a:cs typeface="Times New Roman" panose="02020603050405020304" pitchFamily="18" charset="0"/>
              </a:rPr>
              <a:t>Feature</a:t>
            </a:r>
          </a:p>
        </p:txBody>
      </p:sp>
      <p:pic>
        <p:nvPicPr>
          <p:cNvPr id="4" name="Picture 3">
            <a:extLst>
              <a:ext uri="{FF2B5EF4-FFF2-40B4-BE49-F238E27FC236}">
                <a16:creationId xmlns:a16="http://schemas.microsoft.com/office/drawing/2014/main" id="{DDF6D0D9-61DE-9A9A-9BFE-F336EFA9C5C6}"/>
              </a:ext>
            </a:extLst>
          </p:cNvPr>
          <p:cNvPicPr>
            <a:picLocks noChangeAspect="1"/>
          </p:cNvPicPr>
          <p:nvPr/>
        </p:nvPicPr>
        <p:blipFill>
          <a:blip r:embed="rId2"/>
          <a:stretch>
            <a:fillRect/>
          </a:stretch>
        </p:blipFill>
        <p:spPr>
          <a:xfrm>
            <a:off x="7269710" y="409232"/>
            <a:ext cx="4363059" cy="4915586"/>
          </a:xfrm>
          <a:prstGeom prst="rect">
            <a:avLst/>
          </a:prstGeom>
        </p:spPr>
      </p:pic>
      <p:pic>
        <p:nvPicPr>
          <p:cNvPr id="7" name="Picture 6">
            <a:extLst>
              <a:ext uri="{FF2B5EF4-FFF2-40B4-BE49-F238E27FC236}">
                <a16:creationId xmlns:a16="http://schemas.microsoft.com/office/drawing/2014/main" id="{97857919-EACC-3C04-AAA6-0AABADDE5DC4}"/>
              </a:ext>
            </a:extLst>
          </p:cNvPr>
          <p:cNvPicPr>
            <a:picLocks noChangeAspect="1"/>
          </p:cNvPicPr>
          <p:nvPr/>
        </p:nvPicPr>
        <p:blipFill>
          <a:blip r:embed="rId3"/>
          <a:srcRect r="52643"/>
          <a:stretch>
            <a:fillRect/>
          </a:stretch>
        </p:blipFill>
        <p:spPr>
          <a:xfrm>
            <a:off x="1022999" y="1214816"/>
            <a:ext cx="5131018" cy="3637534"/>
          </a:xfrm>
          <a:prstGeom prst="rect">
            <a:avLst/>
          </a:prstGeom>
        </p:spPr>
      </p:pic>
    </p:spTree>
    <p:extLst>
      <p:ext uri="{BB962C8B-B14F-4D97-AF65-F5344CB8AC3E}">
        <p14:creationId xmlns:p14="http://schemas.microsoft.com/office/powerpoint/2010/main" val="140490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5DC20D-72DC-7791-A13E-B9C08E1B63B1}"/>
              </a:ext>
            </a:extLst>
          </p:cNvPr>
          <p:cNvSpPr>
            <a:spLocks noGrp="1"/>
          </p:cNvSpPr>
          <p:nvPr>
            <p:ph type="title"/>
          </p:nvPr>
        </p:nvSpPr>
        <p:spPr>
          <a:xfrm>
            <a:off x="645064" y="1463040"/>
            <a:ext cx="4142595" cy="840213"/>
          </a:xfrm>
        </p:spPr>
        <p:txBody>
          <a:bodyPr vert="horz" lIns="91440" tIns="45720" rIns="91440" bIns="45720" rtlCol="0" anchor="t">
            <a:normAutofit/>
          </a:bodyPr>
          <a:lstStyle/>
          <a:p>
            <a:r>
              <a:rPr lang="en-US" sz="4800" kern="1200" dirty="0">
                <a:solidFill>
                  <a:schemeClr val="tx1"/>
                </a:solidFill>
                <a:latin typeface="Times New Roman" panose="02020603050405020304" pitchFamily="18" charset="0"/>
                <a:cs typeface="Times New Roman" panose="02020603050405020304" pitchFamily="18" charset="0"/>
              </a:rPr>
              <a:t>Key Challenges</a:t>
            </a:r>
          </a:p>
        </p:txBody>
      </p:sp>
      <p:grpSp>
        <p:nvGrpSpPr>
          <p:cNvPr id="41" name="Group 40">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42" name="Rectangle 4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Connector 42">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45" name="Rectangle 4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03201842-216F-EA61-209A-30912CCEFB4A}"/>
              </a:ext>
            </a:extLst>
          </p:cNvPr>
          <p:cNvSpPr txBox="1"/>
          <p:nvPr/>
        </p:nvSpPr>
        <p:spPr>
          <a:xfrm>
            <a:off x="5513343" y="1072514"/>
            <a:ext cx="5954757" cy="4652011"/>
          </a:xfrm>
          <a:prstGeom prst="rect">
            <a:avLst/>
          </a:prstGeom>
        </p:spPr>
        <p:txBody>
          <a:bodyPr vert="horz" lIns="91440" tIns="45720" rIns="91440" bIns="45720" rtlCol="0" anchor="t">
            <a:normAutofit lnSpcReduction="10000"/>
          </a:bodyPr>
          <a:lstStyle/>
          <a:p>
            <a:pPr algn="just">
              <a:lnSpc>
                <a:spcPct val="90000"/>
              </a:lnSpc>
              <a:spcAft>
                <a:spcPts val="600"/>
              </a:spcAft>
            </a:pPr>
            <a:r>
              <a:rPr lang="en-US" sz="2000" b="1" dirty="0">
                <a:latin typeface="Times New Roman" panose="02020603050405020304" pitchFamily="18" charset="0"/>
                <a:cs typeface="Times New Roman" panose="02020603050405020304" pitchFamily="18" charset="0"/>
              </a:rPr>
              <a:t>Technical Challenges</a:t>
            </a:r>
          </a:p>
          <a:p>
            <a:pPr marL="342900" indent="-285750" algn="just">
              <a:lnSpc>
                <a:spcPct val="90000"/>
              </a:lnSpc>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Real-time auto-save using AJAX to prevent data loss</a:t>
            </a:r>
          </a:p>
          <a:p>
            <a:pPr marL="342900" indent="-285750" algn="just">
              <a:lnSpc>
                <a:spcPct val="90000"/>
              </a:lnSpc>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Accurate time management with server-side validation</a:t>
            </a:r>
          </a:p>
          <a:p>
            <a:pPr marL="342900" indent="-285750" algn="just">
              <a:lnSpc>
                <a:spcPct val="90000"/>
              </a:lnSpc>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Optimized database for concurrent user handling</a:t>
            </a:r>
          </a:p>
          <a:p>
            <a:pPr marL="342900" indent="-285750" algn="just">
              <a:lnSpc>
                <a:spcPct val="90000"/>
              </a:lnSpc>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Ensured cross-browser and device compatibility</a:t>
            </a:r>
          </a:p>
          <a:p>
            <a:pPr algn="just">
              <a:lnSpc>
                <a:spcPct val="90000"/>
              </a:lnSpc>
              <a:spcAft>
                <a:spcPts val="600"/>
              </a:spcAft>
            </a:pPr>
            <a:r>
              <a:rPr lang="en-US" sz="2000" b="1" dirty="0">
                <a:latin typeface="Times New Roman" panose="02020603050405020304" pitchFamily="18" charset="0"/>
                <a:cs typeface="Times New Roman" panose="02020603050405020304" pitchFamily="18" charset="0"/>
              </a:rPr>
              <a:t>Security Challenges</a:t>
            </a:r>
          </a:p>
          <a:p>
            <a:pPr marL="342900" indent="-285750" algn="just">
              <a:lnSpc>
                <a:spcPct val="90000"/>
              </a:lnSpc>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Multi-layered security for exam integrity</a:t>
            </a:r>
          </a:p>
          <a:p>
            <a:pPr marL="342900" indent="-285750" algn="just">
              <a:lnSpc>
                <a:spcPct val="90000"/>
              </a:lnSpc>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 encryption and strict access controls</a:t>
            </a:r>
          </a:p>
          <a:p>
            <a:pPr marL="342900" indent="-285750" algn="just">
              <a:lnSpc>
                <a:spcPct val="90000"/>
              </a:lnSpc>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Robust session management to prevent hijacking</a:t>
            </a:r>
          </a:p>
          <a:p>
            <a:pPr algn="just">
              <a:lnSpc>
                <a:spcPct val="90000"/>
              </a:lnSpc>
              <a:spcAft>
                <a:spcPts val="600"/>
              </a:spcAft>
            </a:pPr>
            <a:r>
              <a:rPr lang="en-US" sz="2000" b="1" dirty="0">
                <a:latin typeface="Times New Roman" panose="02020603050405020304" pitchFamily="18" charset="0"/>
                <a:cs typeface="Times New Roman" panose="02020603050405020304" pitchFamily="18" charset="0"/>
              </a:rPr>
              <a:t>User Experience Challenges</a:t>
            </a:r>
          </a:p>
          <a:p>
            <a:pPr marL="342900" indent="-285750" algn="just">
              <a:lnSpc>
                <a:spcPct val="90000"/>
              </a:lnSpc>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Intuitive, user-friendly interface design</a:t>
            </a:r>
          </a:p>
          <a:p>
            <a:pPr marL="342900" indent="-285750" algn="just">
              <a:lnSpc>
                <a:spcPct val="90000"/>
              </a:lnSpc>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Optimized performance for speed and stability</a:t>
            </a:r>
          </a:p>
          <a:p>
            <a:pPr marL="342900" indent="-285750" algn="just">
              <a:lnSpc>
                <a:spcPct val="90000"/>
              </a:lnSpc>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Accessibility for users with varying technical skills</a:t>
            </a:r>
          </a:p>
        </p:txBody>
      </p:sp>
    </p:spTree>
    <p:extLst>
      <p:ext uri="{BB962C8B-B14F-4D97-AF65-F5344CB8AC3E}">
        <p14:creationId xmlns:p14="http://schemas.microsoft.com/office/powerpoint/2010/main" val="3609282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0EBE0B-3E4F-94BC-FDCF-6E3C6BFDCEEF}"/>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748D104-37A7-BDE1-E40C-2584A0E0E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0" name="Freeform: Shape 29">
            <a:extLst>
              <a:ext uri="{FF2B5EF4-FFF2-40B4-BE49-F238E27FC236}">
                <a16:creationId xmlns:a16="http://schemas.microsoft.com/office/drawing/2014/main" id="{02C49FEC-4ED6-FED6-C67A-3BBADCFB21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AC602067-A65D-F2FE-4CEF-8E540E4C5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41F071-6A5B-EE56-ED93-6D8D67F92FA3}"/>
              </a:ext>
            </a:extLst>
          </p:cNvPr>
          <p:cNvSpPr>
            <a:spLocks noGrp="1"/>
          </p:cNvSpPr>
          <p:nvPr>
            <p:ph type="title"/>
          </p:nvPr>
        </p:nvSpPr>
        <p:spPr>
          <a:xfrm>
            <a:off x="621792" y="1161288"/>
            <a:ext cx="3602736" cy="4526280"/>
          </a:xfrm>
        </p:spPr>
        <p:txBody>
          <a:bodyPr>
            <a:normAutofit/>
          </a:bodyPr>
          <a:lstStyle/>
          <a:p>
            <a:r>
              <a:rPr lang="en-US" sz="4000" dirty="0">
                <a:latin typeface="Times New Roman" panose="02020603050405020304" pitchFamily="18" charset="0"/>
                <a:cs typeface="Times New Roman" panose="02020603050405020304" pitchFamily="18" charset="0"/>
              </a:rPr>
              <a:t>Future Work</a:t>
            </a:r>
          </a:p>
        </p:txBody>
      </p:sp>
      <p:sp>
        <p:nvSpPr>
          <p:cNvPr id="34" name="Rectangle 33">
            <a:extLst>
              <a:ext uri="{FF2B5EF4-FFF2-40B4-BE49-F238E27FC236}">
                <a16:creationId xmlns:a16="http://schemas.microsoft.com/office/drawing/2014/main" id="{8619855C-A41A-241F-CD32-7A2F25E7F3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24" name="Rectangle 2">
            <a:extLst>
              <a:ext uri="{FF2B5EF4-FFF2-40B4-BE49-F238E27FC236}">
                <a16:creationId xmlns:a16="http://schemas.microsoft.com/office/drawing/2014/main" id="{642CF344-B943-AAAB-ECBF-E4C27BF824A8}"/>
              </a:ext>
            </a:extLst>
          </p:cNvPr>
          <p:cNvGraphicFramePr>
            <a:graphicFrameLocks noGrp="1"/>
          </p:cNvGraphicFramePr>
          <p:nvPr>
            <p:ph idx="1"/>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619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0" name="Rectangle 3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42" name="Rectangle 4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F91FF2-C6BB-D25F-4DFF-BFAC17055B33}"/>
              </a:ext>
            </a:extLst>
          </p:cNvPr>
          <p:cNvSpPr>
            <a:spLocks noGrp="1"/>
          </p:cNvSpPr>
          <p:nvPr>
            <p:ph type="title"/>
          </p:nvPr>
        </p:nvSpPr>
        <p:spPr>
          <a:xfrm>
            <a:off x="1115568" y="548640"/>
            <a:ext cx="10168128" cy="1179576"/>
          </a:xfrm>
        </p:spPr>
        <p:txBody>
          <a:bodyPr>
            <a:normAutofit/>
          </a:bodyPr>
          <a:lstStyle/>
          <a:p>
            <a:r>
              <a:rPr lang="en-US" sz="4000" dirty="0">
                <a:latin typeface="Times New Roman" panose="02020603050405020304" pitchFamily="18" charset="0"/>
                <a:cs typeface="Times New Roman" panose="02020603050405020304" pitchFamily="18" charset="0"/>
              </a:rPr>
              <a:t>CONCLUSION</a:t>
            </a:r>
          </a:p>
        </p:txBody>
      </p:sp>
      <p:sp>
        <p:nvSpPr>
          <p:cNvPr id="44" name="Rectangle 4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 name="Content Placeholder 3">
            <a:extLst>
              <a:ext uri="{FF2B5EF4-FFF2-40B4-BE49-F238E27FC236}">
                <a16:creationId xmlns:a16="http://schemas.microsoft.com/office/drawing/2014/main" id="{AD7C36FF-8E6F-5F43-F39E-FEA84462C0B5}"/>
              </a:ext>
            </a:extLst>
          </p:cNvPr>
          <p:cNvSpPr>
            <a:spLocks noGrp="1"/>
          </p:cNvSpPr>
          <p:nvPr>
            <p:ph idx="1"/>
          </p:nvPr>
        </p:nvSpPr>
        <p:spPr>
          <a:xfrm>
            <a:off x="1115568" y="2481943"/>
            <a:ext cx="10168128" cy="2935446"/>
          </a:xfrm>
        </p:spPr>
        <p:txBody>
          <a:bodyPr>
            <a:normAutofit/>
          </a:bodyPr>
          <a:lstStyle/>
          <a:p>
            <a:pPr marL="0" indent="0" algn="just">
              <a:buNone/>
            </a:pPr>
            <a:r>
              <a:rPr lang="en-GB" sz="2000" dirty="0">
                <a:latin typeface="Times New Roman" panose="02020603050405020304" pitchFamily="18" charset="0"/>
                <a:cs typeface="Times New Roman" panose="02020603050405020304" pitchFamily="18" charset="0"/>
              </a:rPr>
              <a:t>The Course &amp; Exam Management System provides an efficient and secure platform for managing courses, assignments, and exams. It simplifies the teaching and learning process by allowing instructors to create courses, post materials, conduct timed exams, and grade assignments easily. Students benefit from easy </a:t>
            </a:r>
            <a:r>
              <a:rPr lang="en-GB" sz="2000" dirty="0" err="1">
                <a:latin typeface="Times New Roman" panose="02020603050405020304" pitchFamily="18" charset="0"/>
                <a:cs typeface="Times New Roman" panose="02020603050405020304" pitchFamily="18" charset="0"/>
              </a:rPr>
              <a:t>enrollment</a:t>
            </a:r>
            <a:r>
              <a:rPr lang="en-GB" sz="2000" dirty="0">
                <a:latin typeface="Times New Roman" panose="02020603050405020304" pitchFamily="18" charset="0"/>
                <a:cs typeface="Times New Roman" panose="02020603050405020304" pitchFamily="18" charset="0"/>
              </a:rPr>
              <a:t>, online assignment submission, and instant access to grades and feedback. The system reduces administrative workload, ensures exam integrity, and offers a responsive and user-friendly interface. Optional features like rich text editing, notifications, and file storage further enhance the learning experience. Overall, the project achieves its goal of streamlining academic management for both instructors and students.</a:t>
            </a:r>
          </a:p>
        </p:txBody>
      </p:sp>
    </p:spTree>
    <p:extLst>
      <p:ext uri="{BB962C8B-B14F-4D97-AF65-F5344CB8AC3E}">
        <p14:creationId xmlns:p14="http://schemas.microsoft.com/office/powerpoint/2010/main" val="2801723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C30A9AC-C11B-E216-1CC6-4DF407EC6818}"/>
              </a:ext>
            </a:extLst>
          </p:cNvPr>
          <p:cNvSpPr>
            <a:spLocks noGrp="1"/>
          </p:cNvSpPr>
          <p:nvPr>
            <p:ph type="title"/>
          </p:nvPr>
        </p:nvSpPr>
        <p:spPr>
          <a:xfrm>
            <a:off x="2190017" y="2766218"/>
            <a:ext cx="7808916" cy="1325563"/>
          </a:xfrm>
        </p:spPr>
        <p:txBody>
          <a:bodyPr>
            <a:normAutofit fontScale="90000"/>
          </a:bodyPr>
          <a:lstStyle/>
          <a:p>
            <a:r>
              <a:rPr lang="en-US" sz="8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036127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2E37E3-D642-26F7-0C19-91B172868050}"/>
              </a:ext>
            </a:extLst>
          </p:cNvPr>
          <p:cNvSpPr>
            <a:spLocks noGrp="1"/>
          </p:cNvSpPr>
          <p:nvPr>
            <p:ph type="title"/>
          </p:nvPr>
        </p:nvSpPr>
        <p:spPr>
          <a:xfrm>
            <a:off x="1171074" y="1396686"/>
            <a:ext cx="3240506" cy="4064628"/>
          </a:xfrm>
        </p:spPr>
        <p:txBody>
          <a:bodyPr>
            <a:normAutofit/>
          </a:bodyPr>
          <a:lstStyle/>
          <a:p>
            <a:pPr algn="ctr"/>
            <a:r>
              <a:rPr lang="en-US" dirty="0">
                <a:solidFill>
                  <a:srgbClr val="FFFFFF"/>
                </a:solidFill>
                <a:latin typeface="Times New Roman" panose="02020603050405020304" pitchFamily="18" charset="0"/>
                <a:cs typeface="Times New Roman" panose="02020603050405020304" pitchFamily="18" charset="0"/>
              </a:rPr>
              <a:t>TABLE OF CONTENTS</a:t>
            </a:r>
          </a:p>
        </p:txBody>
      </p:sp>
      <p:sp>
        <p:nvSpPr>
          <p:cNvPr id="40" name="Arc 39">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1" name="Oval 40">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43" name="Content Placeholder 2">
            <a:extLst>
              <a:ext uri="{FF2B5EF4-FFF2-40B4-BE49-F238E27FC236}">
                <a16:creationId xmlns:a16="http://schemas.microsoft.com/office/drawing/2014/main" id="{A7164E57-3A7B-C812-A0C4-D8114D5E3168}"/>
              </a:ext>
            </a:extLst>
          </p:cNvPr>
          <p:cNvGraphicFramePr>
            <a:graphicFrameLocks noGrp="1"/>
          </p:cNvGraphicFramePr>
          <p:nvPr>
            <p:ph idx="1"/>
            <p:extLst>
              <p:ext uri="{D42A27DB-BD31-4B8C-83A1-F6EECF244321}">
                <p14:modId xmlns:p14="http://schemas.microsoft.com/office/powerpoint/2010/main" val="1238809885"/>
              </p:ext>
            </p:extLst>
          </p:nvPr>
        </p:nvGraphicFramePr>
        <p:xfrm>
          <a:off x="5791012" y="1461359"/>
          <a:ext cx="5536397" cy="42776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046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8" name="Rectangle 1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5F77B3-4AAF-1AC0-285B-0B728DB2F8C6}"/>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sz="4800" kern="1200" dirty="0">
                <a:solidFill>
                  <a:schemeClr val="tx1"/>
                </a:solidFill>
                <a:latin typeface="Times New Roman" panose="02020603050405020304" pitchFamily="18" charset="0"/>
                <a:cs typeface="Times New Roman" panose="02020603050405020304" pitchFamily="18" charset="0"/>
              </a:rPr>
              <a:t>INTRODUCTION</a:t>
            </a:r>
          </a:p>
        </p:txBody>
      </p:sp>
      <p:sp>
        <p:nvSpPr>
          <p:cNvPr id="6" name="TextBox 5">
            <a:extLst>
              <a:ext uri="{FF2B5EF4-FFF2-40B4-BE49-F238E27FC236}">
                <a16:creationId xmlns:a16="http://schemas.microsoft.com/office/drawing/2014/main" id="{C2407DE7-BF23-0469-6B9A-EBE44B05C815}"/>
              </a:ext>
            </a:extLst>
          </p:cNvPr>
          <p:cNvSpPr txBox="1"/>
          <p:nvPr/>
        </p:nvSpPr>
        <p:spPr>
          <a:xfrm>
            <a:off x="1045028" y="2869469"/>
            <a:ext cx="9941319" cy="3124658"/>
          </a:xfrm>
          <a:prstGeom prst="rect">
            <a:avLst/>
          </a:prstGeom>
        </p:spPr>
        <p:txBody>
          <a:bodyPr vert="horz" lIns="91440" tIns="45720" rIns="91440" bIns="45720" rtlCol="0" anchor="ctr">
            <a:normAutofit/>
          </a:bodyPr>
          <a:lstStyle/>
          <a:p>
            <a:pPr algn="just"/>
            <a:r>
              <a:rPr lang="en-GB" sz="2400" dirty="0">
                <a:latin typeface="Times New Roman" panose="02020603050405020304" pitchFamily="18" charset="0"/>
                <a:cs typeface="Times New Roman" panose="02020603050405020304" pitchFamily="18" charset="0"/>
              </a:rPr>
              <a:t>The Course &amp; Exam Management System is a web application that helps teachers and students manage learning online. Teachers can create courses, share materials, give assignments, and conduct online exams. Students can join courses, access lessons, submit assignments, take exams, and see their grades.</a:t>
            </a:r>
          </a:p>
          <a:p>
            <a:pPr algn="just"/>
            <a:r>
              <a:rPr lang="en-GB" sz="2400" dirty="0">
                <a:latin typeface="Times New Roman" panose="02020603050405020304" pitchFamily="18" charset="0"/>
                <a:cs typeface="Times New Roman" panose="02020603050405020304" pitchFamily="18" charset="0"/>
              </a:rPr>
              <a:t>The system is secure, easy to use, and works on all devices. It keeps track of everything in a database, shows personalized dashboards, and sends notifications for new assignments or exams. The main goal is to make online learning simple, organized, and fair for everyone.</a:t>
            </a:r>
          </a:p>
        </p:txBody>
      </p:sp>
      <p:cxnSp>
        <p:nvCxnSpPr>
          <p:cNvPr id="24" name="Straight Connector 2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673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C7AFCA-DF95-2984-ED74-070D1D735C7A}"/>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dirty="0">
                <a:solidFill>
                  <a:schemeClr val="tx1"/>
                </a:solidFill>
                <a:latin typeface="Times New Roman" panose="02020603050405020304" pitchFamily="18" charset="0"/>
                <a:cs typeface="Times New Roman" panose="02020603050405020304" pitchFamily="18" charset="0"/>
              </a:rPr>
              <a:t>Problem Statement</a:t>
            </a:r>
          </a:p>
        </p:txBody>
      </p:sp>
      <p:sp>
        <p:nvSpPr>
          <p:cNvPr id="23" name="Rectangle 2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Rectangle 1">
            <a:extLst>
              <a:ext uri="{FF2B5EF4-FFF2-40B4-BE49-F238E27FC236}">
                <a16:creationId xmlns:a16="http://schemas.microsoft.com/office/drawing/2014/main" id="{1B52ACBC-D799-59DC-F8A3-CAD3ED4868A2}"/>
              </a:ext>
            </a:extLst>
          </p:cNvPr>
          <p:cNvSpPr>
            <a:spLocks noChangeArrowheads="1"/>
          </p:cNvSpPr>
          <p:nvPr/>
        </p:nvSpPr>
        <p:spPr bwMode="auto">
          <a:xfrm>
            <a:off x="626850" y="2059481"/>
            <a:ext cx="11095758"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nSpc>
                <a:spcPct val="90000"/>
              </a:lnSpc>
              <a:spcAft>
                <a:spcPts val="600"/>
              </a:spcAf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Manual Exam Processes</a:t>
            </a:r>
          </a:p>
          <a:p>
            <a:pPr>
              <a:spcAft>
                <a:spcPts val="1200"/>
              </a:spcAft>
            </a:pPr>
            <a:r>
              <a:rPr lang="en-US" dirty="0">
                <a:latin typeface="Times New Roman" panose="02020603050405020304" pitchFamily="18" charset="0"/>
                <a:cs typeface="Times New Roman" panose="02020603050405020304" pitchFamily="18" charset="0"/>
              </a:rPr>
              <a:t>       Human errors in grading and result compilation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Difficulty in maintaining consistent examination</a:t>
            </a:r>
          </a:p>
          <a:p>
            <a:pPr marL="285750" indent="-285750">
              <a:lnSpc>
                <a:spcPct val="90000"/>
              </a:lnSpc>
              <a:spcAft>
                <a:spcPts val="600"/>
              </a:spcAf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Administrative Burden</a:t>
            </a:r>
          </a:p>
          <a:p>
            <a:pPr>
              <a:lnSpc>
                <a:spcPct val="90000"/>
              </a:lnSpc>
              <a:spcAft>
                <a:spcPts val="600"/>
              </a:spcAft>
            </a:pPr>
            <a:r>
              <a:rPr lang="en-US" dirty="0">
                <a:latin typeface="Times New Roman" panose="02020603050405020304" pitchFamily="18" charset="0"/>
                <a:cs typeface="Times New Roman" panose="02020603050405020304" pitchFamily="18" charset="0"/>
              </a:rPr>
              <a:t>       Complex scheduling and coordination of exam sessions </a:t>
            </a:r>
          </a:p>
          <a:p>
            <a:pPr>
              <a:lnSpc>
                <a:spcPct val="90000"/>
              </a:lnSpc>
              <a:spcAft>
                <a:spcPts val="600"/>
              </a:spcAft>
            </a:pPr>
            <a:r>
              <a:rPr lang="en-US" dirty="0">
                <a:latin typeface="Times New Roman" panose="02020603050405020304" pitchFamily="18" charset="0"/>
                <a:cs typeface="Times New Roman" panose="02020603050405020304" pitchFamily="18" charset="0"/>
              </a:rPr>
              <a:t>       Manual student enrollment and course management  </a:t>
            </a:r>
          </a:p>
          <a:p>
            <a:pPr marL="285750" indent="-285750">
              <a:lnSpc>
                <a:spcPct val="90000"/>
              </a:lnSpc>
              <a:spcAft>
                <a:spcPts val="600"/>
              </a:spcAf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Limited Accessibility</a:t>
            </a:r>
          </a:p>
          <a:p>
            <a:pPr>
              <a:lnSpc>
                <a:spcPct val="90000"/>
              </a:lnSpc>
              <a:spcAft>
                <a:spcPts val="1200"/>
              </a:spcAft>
            </a:pPr>
            <a:r>
              <a:rPr lang="en-US" dirty="0">
                <a:latin typeface="Times New Roman" panose="02020603050405020304" pitchFamily="18" charset="0"/>
                <a:cs typeface="Times New Roman" panose="02020603050405020304" pitchFamily="18" charset="0"/>
              </a:rPr>
              <a:t>       Lack of real-time exam monitoring and feedback </a:t>
            </a:r>
          </a:p>
          <a:p>
            <a:pPr>
              <a:lnSpc>
                <a:spcPct val="90000"/>
              </a:lnSpc>
              <a:spcAft>
                <a:spcPts val="1200"/>
              </a:spcAft>
            </a:pPr>
            <a:r>
              <a:rPr lang="en-US" dirty="0">
                <a:latin typeface="Times New Roman" panose="02020603050405020304" pitchFamily="18" charset="0"/>
                <a:cs typeface="Times New Roman" panose="02020603050405020304" pitchFamily="18" charset="0"/>
              </a:rPr>
              <a:t>       No support for students with special needs</a:t>
            </a:r>
          </a:p>
          <a:p>
            <a:pPr marL="285750" indent="-285750">
              <a:lnSpc>
                <a:spcPct val="90000"/>
              </a:lnSpc>
              <a:spcAft>
                <a:spcPts val="1200"/>
              </a:spcAf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Resource Wastage</a:t>
            </a:r>
          </a:p>
          <a:p>
            <a:pPr>
              <a:lnSpc>
                <a:spcPct val="90000"/>
              </a:lnSpc>
              <a:spcAft>
                <a:spcPts val="1200"/>
              </a:spcAft>
            </a:pPr>
            <a:r>
              <a:rPr lang="en-US" dirty="0">
                <a:latin typeface="Times New Roman" panose="02020603050405020304" pitchFamily="18" charset="0"/>
                <a:cs typeface="Times New Roman" panose="02020603050405020304" pitchFamily="18" charset="0"/>
              </a:rPr>
              <a:t>       Excessive paper consumption and printing costs</a:t>
            </a:r>
          </a:p>
          <a:p>
            <a:pPr>
              <a:lnSpc>
                <a:spcPct val="90000"/>
              </a:lnSpc>
              <a:spcAft>
                <a:spcPts val="1200"/>
              </a:spcAft>
            </a:pPr>
            <a:r>
              <a:rPr lang="en-US" dirty="0">
                <a:latin typeface="Times New Roman" panose="02020603050405020304" pitchFamily="18" charset="0"/>
                <a:cs typeface="Times New Roman" panose="02020603050405020304" pitchFamily="18" charset="0"/>
              </a:rPr>
              <a:t>       Storage challenges for physical exam records </a:t>
            </a:r>
          </a:p>
        </p:txBody>
      </p:sp>
    </p:spTree>
    <p:extLst>
      <p:ext uri="{BB962C8B-B14F-4D97-AF65-F5344CB8AC3E}">
        <p14:creationId xmlns:p14="http://schemas.microsoft.com/office/powerpoint/2010/main" val="4067718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C37EDA-F6D9-3294-271C-4E7CB85A2119}"/>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Times New Roman" panose="02020603050405020304" pitchFamily="18" charset="0"/>
                <a:cs typeface="Times New Roman" panose="02020603050405020304" pitchFamily="18" charset="0"/>
              </a:rPr>
              <a:t>Project Description</a:t>
            </a:r>
          </a:p>
        </p:txBody>
      </p:sp>
      <p:sp>
        <p:nvSpPr>
          <p:cNvPr id="52" name="Rectangle: Rounded Corners 51">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Rectangle 2">
            <a:extLst>
              <a:ext uri="{FF2B5EF4-FFF2-40B4-BE49-F238E27FC236}">
                <a16:creationId xmlns:a16="http://schemas.microsoft.com/office/drawing/2014/main" id="{CA0F1114-9B06-A9CB-8F6D-6C4EF5CFA917}"/>
              </a:ext>
            </a:extLst>
          </p:cNvPr>
          <p:cNvSpPr>
            <a:spLocks noChangeArrowheads="1"/>
          </p:cNvSpPr>
          <p:nvPr/>
        </p:nvSpPr>
        <p:spPr bwMode="auto">
          <a:xfrm>
            <a:off x="807869" y="2150784"/>
            <a:ext cx="10520038" cy="4110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Management: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Secure registration and login with role-based access for Instructors, and Students.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Course Management: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Instructors can create courses, post announcements, upload learning materials, and manage student enrollment.</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Assignment Management: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Instructors can create assignments; students can submit work online, and instructors can grade and give feedback.</a:t>
            </a:r>
          </a:p>
          <a:p>
            <a:pPr marL="285750" indent="-285750" algn="just">
              <a:lnSpc>
                <a:spcPct val="150000"/>
              </a:lnSpc>
              <a:buFont typeface="Wingdings" panose="05000000000000000000" pitchFamily="2" charset="2"/>
              <a:buChar char="q"/>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 Management: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GB"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t>
            </a:r>
            <a:r>
              <a:rPr lang="en-GB" sz="1600" dirty="0">
                <a:latin typeface="Times New Roman" panose="02020603050405020304" pitchFamily="18" charset="0"/>
                <a:cs typeface="Times New Roman" panose="02020603050405020304" pitchFamily="18" charset="0"/>
              </a:rPr>
              <a:t>imed exams for certain student groups; multiple-choice questions are graded automatically, and other answers are graded by the teacher.</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Grades &amp; Feedback:</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Centralized gradebook for instructors; students can view their grades and instructor feedback.</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Responsive &amp; Validated Design: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application works on desktops, tablets, and mobiles, with proper form validations.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API Integration: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Rich text editor for content, email notifications for deadlines, and file storage for assignments in Google drive.</a:t>
            </a:r>
          </a:p>
        </p:txBody>
      </p:sp>
    </p:spTree>
    <p:extLst>
      <p:ext uri="{BB962C8B-B14F-4D97-AF65-F5344CB8AC3E}">
        <p14:creationId xmlns:p14="http://schemas.microsoft.com/office/powerpoint/2010/main" val="2876895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BB40592-F6B1-6295-D501-FBFC30853453}"/>
            </a:ext>
          </a:extLst>
        </p:cNvPr>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9" name="Rectangle 5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61" name="Rectangle 6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8BEA49-68DC-6EE8-0153-455839707DD6}"/>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dirty="0">
                <a:solidFill>
                  <a:schemeClr val="tx1"/>
                </a:solidFill>
                <a:latin typeface="Times New Roman" panose="02020603050405020304" pitchFamily="18" charset="0"/>
                <a:cs typeface="Times New Roman" panose="02020603050405020304" pitchFamily="18" charset="0"/>
              </a:rPr>
              <a:t>Scope</a:t>
            </a:r>
          </a:p>
        </p:txBody>
      </p:sp>
      <p:sp>
        <p:nvSpPr>
          <p:cNvPr id="63" name="Rectangle 6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6" name="Rectangle 1">
            <a:extLst>
              <a:ext uri="{FF2B5EF4-FFF2-40B4-BE49-F238E27FC236}">
                <a16:creationId xmlns:a16="http://schemas.microsoft.com/office/drawing/2014/main" id="{214A9A08-13E9-FBF0-1610-2C2E056F2210}"/>
              </a:ext>
            </a:extLst>
          </p:cNvPr>
          <p:cNvGraphicFramePr>
            <a:graphicFrameLocks noGrp="1"/>
          </p:cNvGraphicFramePr>
          <p:nvPr>
            <p:ph idx="1"/>
            <p:extLst>
              <p:ext uri="{D42A27DB-BD31-4B8C-83A1-F6EECF244321}">
                <p14:modId xmlns:p14="http://schemas.microsoft.com/office/powerpoint/2010/main" val="3065947114"/>
              </p:ext>
            </p:extLst>
          </p:nvPr>
        </p:nvGraphicFramePr>
        <p:xfrm>
          <a:off x="1036320" y="2560320"/>
          <a:ext cx="10119360"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4628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BF2E8B-2D41-4280-9779-C33EB043F077}"/>
              </a:ext>
            </a:extLst>
          </p:cNvPr>
          <p:cNvSpPr>
            <a:spLocks noGrp="1"/>
          </p:cNvSpPr>
          <p:nvPr>
            <p:ph type="title"/>
          </p:nvPr>
        </p:nvSpPr>
        <p:spPr>
          <a:xfrm>
            <a:off x="841248" y="630170"/>
            <a:ext cx="10506456" cy="1157005"/>
          </a:xfrm>
        </p:spPr>
        <p:txBody>
          <a:bodyPr anchor="b">
            <a:normAutofit/>
          </a:bodyPr>
          <a:lstStyle/>
          <a:p>
            <a:r>
              <a:rPr lang="en-US" dirty="0">
                <a:latin typeface="Times New Roman" panose="02020603050405020304" pitchFamily="18" charset="0"/>
                <a:cs typeface="Times New Roman" panose="02020603050405020304" pitchFamily="18" charset="0"/>
              </a:rPr>
              <a:t>Tools Used In Project</a:t>
            </a:r>
            <a:endParaRPr lang="en-US" sz="4800" dirty="0">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pic>
        <p:nvPicPr>
          <p:cNvPr id="16" name="Picture 15" descr="A blue oval with black text&#10;&#10;AI-generated content may be incorrect.">
            <a:extLst>
              <a:ext uri="{FF2B5EF4-FFF2-40B4-BE49-F238E27FC236}">
                <a16:creationId xmlns:a16="http://schemas.microsoft.com/office/drawing/2014/main" id="{99E1726F-6D37-1E76-EF86-13D874C43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514" y="4086629"/>
            <a:ext cx="1752171" cy="1752171"/>
          </a:xfrm>
          <a:prstGeom prst="rect">
            <a:avLst/>
          </a:prstGeom>
        </p:spPr>
      </p:pic>
      <p:pic>
        <p:nvPicPr>
          <p:cNvPr id="18" name="Picture 17" descr="A logo with blue waves&#10;&#10;AI-generated content may be incorrect.">
            <a:extLst>
              <a:ext uri="{FF2B5EF4-FFF2-40B4-BE49-F238E27FC236}">
                <a16:creationId xmlns:a16="http://schemas.microsoft.com/office/drawing/2014/main" id="{3FCBDD2B-E24F-679C-C8AC-859D737ADE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7794" y="4189337"/>
            <a:ext cx="2598899" cy="1460251"/>
          </a:xfrm>
          <a:prstGeom prst="rect">
            <a:avLst/>
          </a:prstGeom>
        </p:spPr>
      </p:pic>
      <p:pic>
        <p:nvPicPr>
          <p:cNvPr id="20" name="Picture 19" descr="A yellow and white logo&#10;&#10;AI-generated content may be incorrect.">
            <a:extLst>
              <a:ext uri="{FF2B5EF4-FFF2-40B4-BE49-F238E27FC236}">
                <a16:creationId xmlns:a16="http://schemas.microsoft.com/office/drawing/2014/main" id="{A38D30AC-8715-250D-4843-2CEA9F4F60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7727" y="4086629"/>
            <a:ext cx="1560896" cy="1768029"/>
          </a:xfrm>
          <a:prstGeom prst="rect">
            <a:avLst/>
          </a:prstGeom>
        </p:spPr>
      </p:pic>
      <p:pic>
        <p:nvPicPr>
          <p:cNvPr id="24" name="Picture 23" descr="A logo of a dolphin&#10;&#10;AI-generated content may be incorrect.">
            <a:extLst>
              <a:ext uri="{FF2B5EF4-FFF2-40B4-BE49-F238E27FC236}">
                <a16:creationId xmlns:a16="http://schemas.microsoft.com/office/drawing/2014/main" id="{12DF2993-0FA1-DDEF-3C96-4E38B33703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77846" y="4103849"/>
            <a:ext cx="1667400" cy="1667400"/>
          </a:xfrm>
          <a:prstGeom prst="rect">
            <a:avLst/>
          </a:prstGeom>
        </p:spPr>
      </p:pic>
      <p:pic>
        <p:nvPicPr>
          <p:cNvPr id="26" name="Picture 25" descr="A red and white logo&#10;&#10;AI-generated content may be incorrect.">
            <a:extLst>
              <a:ext uri="{FF2B5EF4-FFF2-40B4-BE49-F238E27FC236}">
                <a16:creationId xmlns:a16="http://schemas.microsoft.com/office/drawing/2014/main" id="{7C578D2D-DD47-8C92-DAB2-B1695344D7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5307" y="4384213"/>
            <a:ext cx="2812165" cy="1157005"/>
          </a:xfrm>
          <a:prstGeom prst="rect">
            <a:avLst/>
          </a:prstGeom>
        </p:spPr>
      </p:pic>
    </p:spTree>
    <p:extLst>
      <p:ext uri="{BB962C8B-B14F-4D97-AF65-F5344CB8AC3E}">
        <p14:creationId xmlns:p14="http://schemas.microsoft.com/office/powerpoint/2010/main" val="4250714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986D0A-3D27-F459-7470-F0FB2CFA6600}"/>
            </a:ext>
          </a:extLst>
        </p:cNvPr>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AE47195D-EC06-4298-8805-0F0D65997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5BB207-7763-7C89-1F13-D97D1931EB80}"/>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4800" dirty="0">
                <a:latin typeface="Times New Roman" panose="02020603050405020304" pitchFamily="18" charset="0"/>
                <a:cs typeface="Times New Roman" panose="02020603050405020304" pitchFamily="18" charset="0"/>
              </a:rPr>
              <a:t>Feature</a:t>
            </a:r>
          </a:p>
        </p:txBody>
      </p:sp>
      <p:sp>
        <p:nvSpPr>
          <p:cNvPr id="77" name="Rectangle 7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669712AA-91C2-8E5D-C4C3-4BC2E30A2553}"/>
              </a:ext>
            </a:extLst>
          </p:cNvPr>
          <p:cNvPicPr>
            <a:picLocks noChangeAspect="1"/>
          </p:cNvPicPr>
          <p:nvPr/>
        </p:nvPicPr>
        <p:blipFill>
          <a:blip r:embed="rId2"/>
          <a:stretch>
            <a:fillRect/>
          </a:stretch>
        </p:blipFill>
        <p:spPr>
          <a:xfrm>
            <a:off x="1312798" y="858525"/>
            <a:ext cx="2149910" cy="5211906"/>
          </a:xfrm>
          <a:prstGeom prst="rect">
            <a:avLst/>
          </a:prstGeom>
        </p:spPr>
      </p:pic>
      <p:pic>
        <p:nvPicPr>
          <p:cNvPr id="4" name="Picture 3">
            <a:extLst>
              <a:ext uri="{FF2B5EF4-FFF2-40B4-BE49-F238E27FC236}">
                <a16:creationId xmlns:a16="http://schemas.microsoft.com/office/drawing/2014/main" id="{E780BAD8-0FDF-17FF-60C0-C58CDB21F81E}"/>
              </a:ext>
            </a:extLst>
          </p:cNvPr>
          <p:cNvPicPr>
            <a:picLocks noChangeAspect="1"/>
          </p:cNvPicPr>
          <p:nvPr/>
        </p:nvPicPr>
        <p:blipFill>
          <a:blip r:embed="rId3"/>
          <a:stretch>
            <a:fillRect/>
          </a:stretch>
        </p:blipFill>
        <p:spPr>
          <a:xfrm>
            <a:off x="5088454" y="858524"/>
            <a:ext cx="2423535" cy="5211906"/>
          </a:xfrm>
          <a:prstGeom prst="rect">
            <a:avLst/>
          </a:prstGeom>
        </p:spPr>
      </p:pic>
      <p:sp>
        <p:nvSpPr>
          <p:cNvPr id="79" name="Rectangle 7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21551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667783-78CA-09CC-3297-1B3F8FA07CB2}"/>
            </a:ext>
          </a:extLst>
        </p:cNvPr>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60" name="Straight Connector 59">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3" name="Rectangle 62">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CFEE46-03CB-389F-78CD-05396923E93F}"/>
              </a:ext>
            </a:extLst>
          </p:cNvPr>
          <p:cNvSpPr>
            <a:spLocks noGrp="1"/>
          </p:cNvSpPr>
          <p:nvPr>
            <p:ph type="title"/>
          </p:nvPr>
        </p:nvSpPr>
        <p:spPr>
          <a:xfrm>
            <a:off x="1057080" y="4602369"/>
            <a:ext cx="10071536" cy="929750"/>
          </a:xfrm>
        </p:spPr>
        <p:txBody>
          <a:bodyPr vert="horz" lIns="91440" tIns="45720" rIns="91440" bIns="45720" rtlCol="0" anchor="b">
            <a:normAutofit/>
          </a:bodyPr>
          <a:lstStyle/>
          <a:p>
            <a:pPr algn="ctr"/>
            <a:r>
              <a:rPr lang="en-US" sz="5200" dirty="0">
                <a:latin typeface="Times New Roman" panose="02020603050405020304" pitchFamily="18" charset="0"/>
                <a:cs typeface="Times New Roman" panose="02020603050405020304" pitchFamily="18" charset="0"/>
              </a:rPr>
              <a:t>Feature</a:t>
            </a:r>
          </a:p>
        </p:txBody>
      </p:sp>
      <p:pic>
        <p:nvPicPr>
          <p:cNvPr id="11" name="Picture 10">
            <a:extLst>
              <a:ext uri="{FF2B5EF4-FFF2-40B4-BE49-F238E27FC236}">
                <a16:creationId xmlns:a16="http://schemas.microsoft.com/office/drawing/2014/main" id="{DEE7C5E5-193D-27F1-F88D-BF2F9577E277}"/>
              </a:ext>
            </a:extLst>
          </p:cNvPr>
          <p:cNvPicPr>
            <a:picLocks noChangeAspect="1"/>
          </p:cNvPicPr>
          <p:nvPr/>
        </p:nvPicPr>
        <p:blipFill>
          <a:blip r:embed="rId2"/>
          <a:stretch>
            <a:fillRect/>
          </a:stretch>
        </p:blipFill>
        <p:spPr>
          <a:xfrm>
            <a:off x="720151" y="899673"/>
            <a:ext cx="4383494" cy="3824599"/>
          </a:xfrm>
          <a:prstGeom prst="rect">
            <a:avLst/>
          </a:prstGeom>
        </p:spPr>
      </p:pic>
      <p:pic>
        <p:nvPicPr>
          <p:cNvPr id="9" name="Picture 8">
            <a:extLst>
              <a:ext uri="{FF2B5EF4-FFF2-40B4-BE49-F238E27FC236}">
                <a16:creationId xmlns:a16="http://schemas.microsoft.com/office/drawing/2014/main" id="{CBE27B63-810D-6748-7D3A-3112CFA03E66}"/>
              </a:ext>
            </a:extLst>
          </p:cNvPr>
          <p:cNvPicPr>
            <a:picLocks noChangeAspect="1"/>
          </p:cNvPicPr>
          <p:nvPr/>
        </p:nvPicPr>
        <p:blipFill>
          <a:blip r:embed="rId3"/>
          <a:stretch>
            <a:fillRect/>
          </a:stretch>
        </p:blipFill>
        <p:spPr>
          <a:xfrm>
            <a:off x="7677587" y="318044"/>
            <a:ext cx="3369051" cy="4630999"/>
          </a:xfrm>
          <a:prstGeom prst="rect">
            <a:avLst/>
          </a:prstGeom>
        </p:spPr>
      </p:pic>
    </p:spTree>
    <p:extLst>
      <p:ext uri="{BB962C8B-B14F-4D97-AF65-F5344CB8AC3E}">
        <p14:creationId xmlns:p14="http://schemas.microsoft.com/office/powerpoint/2010/main" val="96087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7098ed5-4caf-44e6-972e-4b1f68bd9f7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238D37C0B7F945A596A2F47E3BBA3B" ma:contentTypeVersion="4" ma:contentTypeDescription="Create a new document." ma:contentTypeScope="" ma:versionID="b75256c3f5a9cb8c3d36c1a6ec2b1db0">
  <xsd:schema xmlns:xsd="http://www.w3.org/2001/XMLSchema" xmlns:xs="http://www.w3.org/2001/XMLSchema" xmlns:p="http://schemas.microsoft.com/office/2006/metadata/properties" xmlns:ns3="e7098ed5-4caf-44e6-972e-4b1f68bd9f74" targetNamespace="http://schemas.microsoft.com/office/2006/metadata/properties" ma:root="true" ma:fieldsID="5c0887e250f9902e410c6ee22334851b" ns3:_="">
    <xsd:import namespace="e7098ed5-4caf-44e6-972e-4b1f68bd9f7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098ed5-4caf-44e6-972e-4b1f68bd9f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B3B511-5636-4186-81DF-F39247499930}">
  <ds:schemaRefs>
    <ds:schemaRef ds:uri="http://schemas.microsoft.com/office/2006/metadata/properties"/>
    <ds:schemaRef ds:uri="http://www.w3.org/2000/xmlns/"/>
    <ds:schemaRef ds:uri="e7098ed5-4caf-44e6-972e-4b1f68bd9f74"/>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8C2B17A4-19AC-4078-8C7C-FD37A21DDD53}">
  <ds:schemaRefs>
    <ds:schemaRef ds:uri="http://schemas.microsoft.com/office/2006/metadata/contentType"/>
    <ds:schemaRef ds:uri="http://schemas.microsoft.com/office/2006/metadata/properties/metaAttributes"/>
    <ds:schemaRef ds:uri="http://www.w3.org/2000/xmlns/"/>
    <ds:schemaRef ds:uri="http://www.w3.org/2001/XMLSchema"/>
    <ds:schemaRef ds:uri="e7098ed5-4caf-44e6-972e-4b1f68bd9f74"/>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27F400-93D3-46FC-A2D6-343796D665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1019</TotalTime>
  <Words>790</Words>
  <Application>Microsoft Office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A Comprehensive Web-Based Course &amp; Exam Management System</vt:lpstr>
      <vt:lpstr>TABLE OF CONTENTS</vt:lpstr>
      <vt:lpstr>INTRODUCTION</vt:lpstr>
      <vt:lpstr>Problem Statement</vt:lpstr>
      <vt:lpstr>Project Description</vt:lpstr>
      <vt:lpstr>Scope</vt:lpstr>
      <vt:lpstr>Tools Used In Project</vt:lpstr>
      <vt:lpstr>Feature</vt:lpstr>
      <vt:lpstr>Feature</vt:lpstr>
      <vt:lpstr>Feature</vt:lpstr>
      <vt:lpstr>Feature</vt:lpstr>
      <vt:lpstr>Feature</vt:lpstr>
      <vt:lpstr>Key Challenges</vt:lpstr>
      <vt:lpstr>Future Work</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Machine Learning Approach to Performance and Dropout prediction in Computer Science: Bangladesh perspective</dc:title>
  <dc:creator>Faruk Ahmed</dc:creator>
  <cp:lastModifiedBy>Abu Zahed</cp:lastModifiedBy>
  <cp:revision>18</cp:revision>
  <dcterms:created xsi:type="dcterms:W3CDTF">2023-11-22T10:43:38Z</dcterms:created>
  <dcterms:modified xsi:type="dcterms:W3CDTF">2025-08-17T18:35:21Z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2023-11-22T10:50:27Z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fff207f7-2af6-4348-b290-d530f1a4898d</vt:lpwstr>
  </property>
  <property fmtid="{D5CDD505-2E9C-101B-9397-08002B2CF9AE}" pid="7" name="MSIP_Label_defa4170-0d19-0005-0004-bc88714345d2_ActionId">
    <vt:lpwstr>7011fbd1-4c7b-482d-8f69-c3ee401597d3</vt:lpwstr>
  </property>
  <property fmtid="{D5CDD505-2E9C-101B-9397-08002B2CF9AE}" pid="8" name="MSIP_Label_defa4170-0d19-0005-0004-bc88714345d2_ContentBits">
    <vt:lpwstr>0</vt:lpwstr>
  </property>
  <property fmtid="{D5CDD505-2E9C-101B-9397-08002B2CF9AE}" pid="9" name="ContentTypeId">
    <vt:lpwstr>0x01010057238D37C0B7F945A596A2F47E3BBA3B</vt:lpwstr>
  </property>
</Properties>
</file>