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6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EDB2-D38C-4C1E-9FB8-DA929F672E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0C106-B54F-41B2-AB5C-F5B70338FE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i="0" dirty="0">
              <a:latin typeface="Times New Roman" panose="02020603050405020304" pitchFamily="18" charset="0"/>
              <a:cs typeface="Times New Roman" panose="02020603050405020304" pitchFamily="18" charset="0"/>
            </a:rPr>
            <a:t>Rising dropout rates among C.S. students globally pose significant educational challenges that hinder global development.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F8F17-529A-4391-8D7E-05AAF276E557}" type="parTrans" cxnId="{CCB99D4A-921E-4E68-B1F8-EFDFCCC0FBFC}">
      <dgm:prSet/>
      <dgm:spPr/>
      <dgm:t>
        <a:bodyPr/>
        <a:lstStyle/>
        <a:p>
          <a:endParaRPr lang="en-US"/>
        </a:p>
      </dgm:t>
    </dgm:pt>
    <dgm:pt modelId="{D2050CAF-967B-4DDC-BEB5-AED419E1AB4E}" type="sibTrans" cxnId="{CCB99D4A-921E-4E68-B1F8-EFDFCCC0F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C7CB4-9933-48C5-B696-5BD0454B5F6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i="0" dirty="0">
              <a:latin typeface="Times New Roman" panose="02020603050405020304" pitchFamily="18" charset="0"/>
              <a:cs typeface="Times New Roman" panose="02020603050405020304" pitchFamily="18" charset="0"/>
            </a:rPr>
            <a:t>Dropout reasons in C.S. include personal (knowledge gaps, finances, psychology) and institutional factors (teaching, skills, management).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4C9A9-4CB6-4F3B-9674-59042F32F1FB}" type="parTrans" cxnId="{EB992C32-D865-4C03-930B-AF6C90598F58}">
      <dgm:prSet/>
      <dgm:spPr/>
      <dgm:t>
        <a:bodyPr/>
        <a:lstStyle/>
        <a:p>
          <a:endParaRPr lang="en-US"/>
        </a:p>
      </dgm:t>
    </dgm:pt>
    <dgm:pt modelId="{2804E84C-677A-470C-B972-A04049054AEF}" type="sibTrans" cxnId="{EB992C32-D865-4C03-930B-AF6C90598F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4D3C1C-8842-49FC-9C1F-1527AAAF7C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i="0" dirty="0">
              <a:latin typeface="Times New Roman" panose="02020603050405020304" pitchFamily="18" charset="0"/>
              <a:cs typeface="Times New Roman" panose="02020603050405020304" pitchFamily="18" charset="0"/>
            </a:rPr>
            <a:t>Final CGPA and Programming skills signify success or dropout likelihood in C.S. students.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BBF9-29AE-45E2-99B2-CAB8CC71AF15}" type="parTrans" cxnId="{221B8E01-9FE7-4D00-83C1-04F4F80C79E4}">
      <dgm:prSet/>
      <dgm:spPr/>
      <dgm:t>
        <a:bodyPr/>
        <a:lstStyle/>
        <a:p>
          <a:endParaRPr lang="en-US"/>
        </a:p>
      </dgm:t>
    </dgm:pt>
    <dgm:pt modelId="{A22A48B3-AE7E-4A22-9F2F-4FAF223DF9D3}" type="sibTrans" cxnId="{221B8E01-9FE7-4D00-83C1-04F4F80C7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05B2A-221B-4D4E-BA3B-226FD8E716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i="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datasets limit the full evaluation of C.S. student performance.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F3902-9C9F-4758-9E16-B66222E66570}" type="parTrans" cxnId="{4C029A19-A7A3-436A-89FE-FDFB6E56A7F9}">
      <dgm:prSet/>
      <dgm:spPr/>
      <dgm:t>
        <a:bodyPr/>
        <a:lstStyle/>
        <a:p>
          <a:endParaRPr lang="en-US"/>
        </a:p>
      </dgm:t>
    </dgm:pt>
    <dgm:pt modelId="{7238A713-D93C-4A7E-8505-F9C6C2E4EE08}" type="sibTrans" cxnId="{4C029A19-A7A3-436A-89FE-FDFB6E56A7F9}">
      <dgm:prSet/>
      <dgm:spPr/>
      <dgm:t>
        <a:bodyPr/>
        <a:lstStyle/>
        <a:p>
          <a:endParaRPr lang="en-US"/>
        </a:p>
      </dgm:t>
    </dgm:pt>
    <dgm:pt modelId="{6B6E1228-BBCA-4E67-B05E-F6BF22036AD6}" type="pres">
      <dgm:prSet presAssocID="{02CEEDB2-D38C-4C1E-9FB8-DA929F672E7D}" presName="root" presStyleCnt="0">
        <dgm:presLayoutVars>
          <dgm:dir/>
          <dgm:resizeHandles val="exact"/>
        </dgm:presLayoutVars>
      </dgm:prSet>
      <dgm:spPr/>
    </dgm:pt>
    <dgm:pt modelId="{025D317C-4FEC-4426-A5B7-CCDCF0A8D4B2}" type="pres">
      <dgm:prSet presAssocID="{02CEEDB2-D38C-4C1E-9FB8-DA929F672E7D}" presName="container" presStyleCnt="0">
        <dgm:presLayoutVars>
          <dgm:dir/>
          <dgm:resizeHandles val="exact"/>
        </dgm:presLayoutVars>
      </dgm:prSet>
      <dgm:spPr/>
    </dgm:pt>
    <dgm:pt modelId="{80FEB42F-5AD1-4EFC-908D-6D38AE3D7541}" type="pres">
      <dgm:prSet presAssocID="{8110C106-B54F-41B2-AB5C-F5B70338FEA2}" presName="compNode" presStyleCnt="0"/>
      <dgm:spPr/>
    </dgm:pt>
    <dgm:pt modelId="{A4360E5E-D9DD-4D2D-BFA5-D4C7716F7E8B}" type="pres">
      <dgm:prSet presAssocID="{8110C106-B54F-41B2-AB5C-F5B70338FEA2}" presName="iconBgRect" presStyleLbl="bgShp" presStyleIdx="0" presStyleCnt="4"/>
      <dgm:spPr/>
    </dgm:pt>
    <dgm:pt modelId="{608E64D2-67C0-43FA-834D-8DD0B9271045}" type="pres">
      <dgm:prSet presAssocID="{8110C106-B54F-41B2-AB5C-F5B70338F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7DC45F-E6F5-4B19-9241-02004A952B25}" type="pres">
      <dgm:prSet presAssocID="{8110C106-B54F-41B2-AB5C-F5B70338FEA2}" presName="spaceRect" presStyleCnt="0"/>
      <dgm:spPr/>
    </dgm:pt>
    <dgm:pt modelId="{518FD5B0-6CBC-497F-BB80-8389E2F2AA11}" type="pres">
      <dgm:prSet presAssocID="{8110C106-B54F-41B2-AB5C-F5B70338FEA2}" presName="textRect" presStyleLbl="revTx" presStyleIdx="0" presStyleCnt="4">
        <dgm:presLayoutVars>
          <dgm:chMax val="1"/>
          <dgm:chPref val="1"/>
        </dgm:presLayoutVars>
      </dgm:prSet>
      <dgm:spPr/>
    </dgm:pt>
    <dgm:pt modelId="{A0AF5283-3B4F-4736-ABA3-35A21A3E0024}" type="pres">
      <dgm:prSet presAssocID="{D2050CAF-967B-4DDC-BEB5-AED419E1AB4E}" presName="sibTrans" presStyleLbl="sibTrans2D1" presStyleIdx="0" presStyleCnt="0"/>
      <dgm:spPr/>
    </dgm:pt>
    <dgm:pt modelId="{C9D2FCB3-79F3-414B-8764-C3E79EF20522}" type="pres">
      <dgm:prSet presAssocID="{5EDC7CB4-9933-48C5-B696-5BD0454B5F67}" presName="compNode" presStyleCnt="0"/>
      <dgm:spPr/>
    </dgm:pt>
    <dgm:pt modelId="{EFF60970-5BF2-4B29-BF40-996243C88383}" type="pres">
      <dgm:prSet presAssocID="{5EDC7CB4-9933-48C5-B696-5BD0454B5F67}" presName="iconBgRect" presStyleLbl="bgShp" presStyleIdx="1" presStyleCnt="4"/>
      <dgm:spPr/>
    </dgm:pt>
    <dgm:pt modelId="{1DFE25F3-EC37-4831-9670-E961003EC801}" type="pres">
      <dgm:prSet presAssocID="{5EDC7CB4-9933-48C5-B696-5BD0454B5F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2E6E10-DD2E-4CF6-AA86-9337BA5E1B9E}" type="pres">
      <dgm:prSet presAssocID="{5EDC7CB4-9933-48C5-B696-5BD0454B5F67}" presName="spaceRect" presStyleCnt="0"/>
      <dgm:spPr/>
    </dgm:pt>
    <dgm:pt modelId="{8C58A7B0-3A65-46CB-B3A5-59C0DE8C8B63}" type="pres">
      <dgm:prSet presAssocID="{5EDC7CB4-9933-48C5-B696-5BD0454B5F67}" presName="textRect" presStyleLbl="revTx" presStyleIdx="1" presStyleCnt="4">
        <dgm:presLayoutVars>
          <dgm:chMax val="1"/>
          <dgm:chPref val="1"/>
        </dgm:presLayoutVars>
      </dgm:prSet>
      <dgm:spPr/>
    </dgm:pt>
    <dgm:pt modelId="{BA49FA71-F3B9-42A7-A935-D30A4B316986}" type="pres">
      <dgm:prSet presAssocID="{2804E84C-677A-470C-B972-A04049054AEF}" presName="sibTrans" presStyleLbl="sibTrans2D1" presStyleIdx="0" presStyleCnt="0"/>
      <dgm:spPr/>
    </dgm:pt>
    <dgm:pt modelId="{A878E547-2F0B-408A-9BB9-869EB3FC7DC1}" type="pres">
      <dgm:prSet presAssocID="{4A4D3C1C-8842-49FC-9C1F-1527AAAF7C6C}" presName="compNode" presStyleCnt="0"/>
      <dgm:spPr/>
    </dgm:pt>
    <dgm:pt modelId="{C233A62F-6DCD-4E24-8AD6-F30D3D6BBEBB}" type="pres">
      <dgm:prSet presAssocID="{4A4D3C1C-8842-49FC-9C1F-1527AAAF7C6C}" presName="iconBgRect" presStyleLbl="bgShp" presStyleIdx="2" presStyleCnt="4"/>
      <dgm:spPr/>
    </dgm:pt>
    <dgm:pt modelId="{5CA8E95F-5E7B-4B81-9880-7812660C9CCB}" type="pres">
      <dgm:prSet presAssocID="{4A4D3C1C-8842-49FC-9C1F-1527AAAF7C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A07FB9-1BED-459E-872D-26EF1FD1ABDA}" type="pres">
      <dgm:prSet presAssocID="{4A4D3C1C-8842-49FC-9C1F-1527AAAF7C6C}" presName="spaceRect" presStyleCnt="0"/>
      <dgm:spPr/>
    </dgm:pt>
    <dgm:pt modelId="{019B4781-9E8F-46C9-884B-29DDC0413168}" type="pres">
      <dgm:prSet presAssocID="{4A4D3C1C-8842-49FC-9C1F-1527AAAF7C6C}" presName="textRect" presStyleLbl="revTx" presStyleIdx="2" presStyleCnt="4">
        <dgm:presLayoutVars>
          <dgm:chMax val="1"/>
          <dgm:chPref val="1"/>
        </dgm:presLayoutVars>
      </dgm:prSet>
      <dgm:spPr/>
    </dgm:pt>
    <dgm:pt modelId="{6ECE9444-B44B-4A6C-A49D-1939CFCE5C2E}" type="pres">
      <dgm:prSet presAssocID="{A22A48B3-AE7E-4A22-9F2F-4FAF223DF9D3}" presName="sibTrans" presStyleLbl="sibTrans2D1" presStyleIdx="0" presStyleCnt="0"/>
      <dgm:spPr/>
    </dgm:pt>
    <dgm:pt modelId="{E63B4ED5-B6DF-466C-AA19-8E1BE74D2819}" type="pres">
      <dgm:prSet presAssocID="{7A405B2A-221B-4D4E-BA3B-226FD8E71601}" presName="compNode" presStyleCnt="0"/>
      <dgm:spPr/>
    </dgm:pt>
    <dgm:pt modelId="{7C4506CD-8CF4-4604-874C-2D41D96E1B02}" type="pres">
      <dgm:prSet presAssocID="{7A405B2A-221B-4D4E-BA3B-226FD8E71601}" presName="iconBgRect" presStyleLbl="bgShp" presStyleIdx="3" presStyleCnt="4"/>
      <dgm:spPr/>
    </dgm:pt>
    <dgm:pt modelId="{6657CD01-15E8-48F9-A1AD-565F762C47E3}" type="pres">
      <dgm:prSet presAssocID="{7A405B2A-221B-4D4E-BA3B-226FD8E716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F5EF65-F341-4C50-8166-5B6884063506}" type="pres">
      <dgm:prSet presAssocID="{7A405B2A-221B-4D4E-BA3B-226FD8E71601}" presName="spaceRect" presStyleCnt="0"/>
      <dgm:spPr/>
    </dgm:pt>
    <dgm:pt modelId="{9FACCEC5-E0CC-4C8F-8E7A-592D3E495FD3}" type="pres">
      <dgm:prSet presAssocID="{7A405B2A-221B-4D4E-BA3B-226FD8E716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1B8E01-9FE7-4D00-83C1-04F4F80C79E4}" srcId="{02CEEDB2-D38C-4C1E-9FB8-DA929F672E7D}" destId="{4A4D3C1C-8842-49FC-9C1F-1527AAAF7C6C}" srcOrd="2" destOrd="0" parTransId="{498BBBF9-29AE-45E2-99B2-CAB8CC71AF15}" sibTransId="{A22A48B3-AE7E-4A22-9F2F-4FAF223DF9D3}"/>
    <dgm:cxn modelId="{4C029A19-A7A3-436A-89FE-FDFB6E56A7F9}" srcId="{02CEEDB2-D38C-4C1E-9FB8-DA929F672E7D}" destId="{7A405B2A-221B-4D4E-BA3B-226FD8E71601}" srcOrd="3" destOrd="0" parTransId="{4F4F3902-9C9F-4758-9E16-B66222E66570}" sibTransId="{7238A713-D93C-4A7E-8505-F9C6C2E4EE08}"/>
    <dgm:cxn modelId="{EB992C32-D865-4C03-930B-AF6C90598F58}" srcId="{02CEEDB2-D38C-4C1E-9FB8-DA929F672E7D}" destId="{5EDC7CB4-9933-48C5-B696-5BD0454B5F67}" srcOrd="1" destOrd="0" parTransId="{54B4C9A9-4CB6-4F3B-9674-59042F32F1FB}" sibTransId="{2804E84C-677A-470C-B972-A04049054AEF}"/>
    <dgm:cxn modelId="{CCB99D4A-921E-4E68-B1F8-EFDFCCC0FBFC}" srcId="{02CEEDB2-D38C-4C1E-9FB8-DA929F672E7D}" destId="{8110C106-B54F-41B2-AB5C-F5B70338FEA2}" srcOrd="0" destOrd="0" parTransId="{643F8F17-529A-4391-8D7E-05AAF276E557}" sibTransId="{D2050CAF-967B-4DDC-BEB5-AED419E1AB4E}"/>
    <dgm:cxn modelId="{2A06F57E-08F6-48C4-975F-F76AF631C70D}" type="presOf" srcId="{8110C106-B54F-41B2-AB5C-F5B70338FEA2}" destId="{518FD5B0-6CBC-497F-BB80-8389E2F2AA11}" srcOrd="0" destOrd="0" presId="urn:microsoft.com/office/officeart/2018/2/layout/IconCircleList"/>
    <dgm:cxn modelId="{266D8992-3D4F-456E-A85B-92DE81FF9FCD}" type="presOf" srcId="{02CEEDB2-D38C-4C1E-9FB8-DA929F672E7D}" destId="{6B6E1228-BBCA-4E67-B05E-F6BF22036AD6}" srcOrd="0" destOrd="0" presId="urn:microsoft.com/office/officeart/2018/2/layout/IconCircleList"/>
    <dgm:cxn modelId="{11DDE996-A96E-4468-9C13-575C83A98E22}" type="presOf" srcId="{5EDC7CB4-9933-48C5-B696-5BD0454B5F67}" destId="{8C58A7B0-3A65-46CB-B3A5-59C0DE8C8B63}" srcOrd="0" destOrd="0" presId="urn:microsoft.com/office/officeart/2018/2/layout/IconCircleList"/>
    <dgm:cxn modelId="{187C40B0-3440-4413-A257-15E8B1058DF1}" type="presOf" srcId="{D2050CAF-967B-4DDC-BEB5-AED419E1AB4E}" destId="{A0AF5283-3B4F-4736-ABA3-35A21A3E0024}" srcOrd="0" destOrd="0" presId="urn:microsoft.com/office/officeart/2018/2/layout/IconCircleList"/>
    <dgm:cxn modelId="{7870A3B0-9824-4B64-BBC8-89BF8B93A0D7}" type="presOf" srcId="{7A405B2A-221B-4D4E-BA3B-226FD8E71601}" destId="{9FACCEC5-E0CC-4C8F-8E7A-592D3E495FD3}" srcOrd="0" destOrd="0" presId="urn:microsoft.com/office/officeart/2018/2/layout/IconCircleList"/>
    <dgm:cxn modelId="{08B092C5-EA43-4756-B79A-84008722868D}" type="presOf" srcId="{4A4D3C1C-8842-49FC-9C1F-1527AAAF7C6C}" destId="{019B4781-9E8F-46C9-884B-29DDC0413168}" srcOrd="0" destOrd="0" presId="urn:microsoft.com/office/officeart/2018/2/layout/IconCircleList"/>
    <dgm:cxn modelId="{4DA77FEE-87BB-44D3-BCAE-94A983C53DAA}" type="presOf" srcId="{2804E84C-677A-470C-B972-A04049054AEF}" destId="{BA49FA71-F3B9-42A7-A935-D30A4B316986}" srcOrd="0" destOrd="0" presId="urn:microsoft.com/office/officeart/2018/2/layout/IconCircleList"/>
    <dgm:cxn modelId="{242DDCF5-985F-4030-953C-ED9EEC4AE311}" type="presOf" srcId="{A22A48B3-AE7E-4A22-9F2F-4FAF223DF9D3}" destId="{6ECE9444-B44B-4A6C-A49D-1939CFCE5C2E}" srcOrd="0" destOrd="0" presId="urn:microsoft.com/office/officeart/2018/2/layout/IconCircleList"/>
    <dgm:cxn modelId="{FACBBADF-E0D8-492D-985F-71F1B872C56A}" type="presParOf" srcId="{6B6E1228-BBCA-4E67-B05E-F6BF22036AD6}" destId="{025D317C-4FEC-4426-A5B7-CCDCF0A8D4B2}" srcOrd="0" destOrd="0" presId="urn:microsoft.com/office/officeart/2018/2/layout/IconCircleList"/>
    <dgm:cxn modelId="{770BB994-D552-42EB-A852-5418AB3E50FE}" type="presParOf" srcId="{025D317C-4FEC-4426-A5B7-CCDCF0A8D4B2}" destId="{80FEB42F-5AD1-4EFC-908D-6D38AE3D7541}" srcOrd="0" destOrd="0" presId="urn:microsoft.com/office/officeart/2018/2/layout/IconCircleList"/>
    <dgm:cxn modelId="{5C79215E-DF6A-4E64-9255-C6537D30530B}" type="presParOf" srcId="{80FEB42F-5AD1-4EFC-908D-6D38AE3D7541}" destId="{A4360E5E-D9DD-4D2D-BFA5-D4C7716F7E8B}" srcOrd="0" destOrd="0" presId="urn:microsoft.com/office/officeart/2018/2/layout/IconCircleList"/>
    <dgm:cxn modelId="{EDA6ACF3-AEA1-424A-AC9F-594EA7D09717}" type="presParOf" srcId="{80FEB42F-5AD1-4EFC-908D-6D38AE3D7541}" destId="{608E64D2-67C0-43FA-834D-8DD0B9271045}" srcOrd="1" destOrd="0" presId="urn:microsoft.com/office/officeart/2018/2/layout/IconCircleList"/>
    <dgm:cxn modelId="{95E5C9B1-B517-4C81-9F40-BBFC7E3A68E2}" type="presParOf" srcId="{80FEB42F-5AD1-4EFC-908D-6D38AE3D7541}" destId="{2E7DC45F-E6F5-4B19-9241-02004A952B25}" srcOrd="2" destOrd="0" presId="urn:microsoft.com/office/officeart/2018/2/layout/IconCircleList"/>
    <dgm:cxn modelId="{4F76E273-7682-4B8B-BAA5-C129316D81DF}" type="presParOf" srcId="{80FEB42F-5AD1-4EFC-908D-6D38AE3D7541}" destId="{518FD5B0-6CBC-497F-BB80-8389E2F2AA11}" srcOrd="3" destOrd="0" presId="urn:microsoft.com/office/officeart/2018/2/layout/IconCircleList"/>
    <dgm:cxn modelId="{5D659001-7137-41DA-B71B-639B628B5E15}" type="presParOf" srcId="{025D317C-4FEC-4426-A5B7-CCDCF0A8D4B2}" destId="{A0AF5283-3B4F-4736-ABA3-35A21A3E0024}" srcOrd="1" destOrd="0" presId="urn:microsoft.com/office/officeart/2018/2/layout/IconCircleList"/>
    <dgm:cxn modelId="{A608637B-18EF-4E6A-84CF-35E4ACC77220}" type="presParOf" srcId="{025D317C-4FEC-4426-A5B7-CCDCF0A8D4B2}" destId="{C9D2FCB3-79F3-414B-8764-C3E79EF20522}" srcOrd="2" destOrd="0" presId="urn:microsoft.com/office/officeart/2018/2/layout/IconCircleList"/>
    <dgm:cxn modelId="{434F9EEA-BCCA-4338-A899-19CF340B152C}" type="presParOf" srcId="{C9D2FCB3-79F3-414B-8764-C3E79EF20522}" destId="{EFF60970-5BF2-4B29-BF40-996243C88383}" srcOrd="0" destOrd="0" presId="urn:microsoft.com/office/officeart/2018/2/layout/IconCircleList"/>
    <dgm:cxn modelId="{8D9C03E4-74F1-4364-B6DF-5AC2AB7774EC}" type="presParOf" srcId="{C9D2FCB3-79F3-414B-8764-C3E79EF20522}" destId="{1DFE25F3-EC37-4831-9670-E961003EC801}" srcOrd="1" destOrd="0" presId="urn:microsoft.com/office/officeart/2018/2/layout/IconCircleList"/>
    <dgm:cxn modelId="{00F6D147-2B36-4F0A-9922-01DA423D0993}" type="presParOf" srcId="{C9D2FCB3-79F3-414B-8764-C3E79EF20522}" destId="{722E6E10-DD2E-4CF6-AA86-9337BA5E1B9E}" srcOrd="2" destOrd="0" presId="urn:microsoft.com/office/officeart/2018/2/layout/IconCircleList"/>
    <dgm:cxn modelId="{C9978C68-1CCE-4C54-B670-C54A5CE51B40}" type="presParOf" srcId="{C9D2FCB3-79F3-414B-8764-C3E79EF20522}" destId="{8C58A7B0-3A65-46CB-B3A5-59C0DE8C8B63}" srcOrd="3" destOrd="0" presId="urn:microsoft.com/office/officeart/2018/2/layout/IconCircleList"/>
    <dgm:cxn modelId="{8788FEC8-31E4-4815-A5AA-A6086B966853}" type="presParOf" srcId="{025D317C-4FEC-4426-A5B7-CCDCF0A8D4B2}" destId="{BA49FA71-F3B9-42A7-A935-D30A4B316986}" srcOrd="3" destOrd="0" presId="urn:microsoft.com/office/officeart/2018/2/layout/IconCircleList"/>
    <dgm:cxn modelId="{1A463E73-65CA-41DD-8891-20013E941FE0}" type="presParOf" srcId="{025D317C-4FEC-4426-A5B7-CCDCF0A8D4B2}" destId="{A878E547-2F0B-408A-9BB9-869EB3FC7DC1}" srcOrd="4" destOrd="0" presId="urn:microsoft.com/office/officeart/2018/2/layout/IconCircleList"/>
    <dgm:cxn modelId="{2F468CDE-ED12-4FCF-BF8B-100AAE840ED8}" type="presParOf" srcId="{A878E547-2F0B-408A-9BB9-869EB3FC7DC1}" destId="{C233A62F-6DCD-4E24-8AD6-F30D3D6BBEBB}" srcOrd="0" destOrd="0" presId="urn:microsoft.com/office/officeart/2018/2/layout/IconCircleList"/>
    <dgm:cxn modelId="{697CC9C3-5ACA-4C4D-B432-93A561B13CC3}" type="presParOf" srcId="{A878E547-2F0B-408A-9BB9-869EB3FC7DC1}" destId="{5CA8E95F-5E7B-4B81-9880-7812660C9CCB}" srcOrd="1" destOrd="0" presId="urn:microsoft.com/office/officeart/2018/2/layout/IconCircleList"/>
    <dgm:cxn modelId="{0FDDB934-D331-45B8-867B-209B79C80AF5}" type="presParOf" srcId="{A878E547-2F0B-408A-9BB9-869EB3FC7DC1}" destId="{FFA07FB9-1BED-459E-872D-26EF1FD1ABDA}" srcOrd="2" destOrd="0" presId="urn:microsoft.com/office/officeart/2018/2/layout/IconCircleList"/>
    <dgm:cxn modelId="{4533B733-49C3-42AD-97D9-B6A404FF7226}" type="presParOf" srcId="{A878E547-2F0B-408A-9BB9-869EB3FC7DC1}" destId="{019B4781-9E8F-46C9-884B-29DDC0413168}" srcOrd="3" destOrd="0" presId="urn:microsoft.com/office/officeart/2018/2/layout/IconCircleList"/>
    <dgm:cxn modelId="{631005E7-8B71-4293-B5A0-8DCD358F1C20}" type="presParOf" srcId="{025D317C-4FEC-4426-A5B7-CCDCF0A8D4B2}" destId="{6ECE9444-B44B-4A6C-A49D-1939CFCE5C2E}" srcOrd="5" destOrd="0" presId="urn:microsoft.com/office/officeart/2018/2/layout/IconCircleList"/>
    <dgm:cxn modelId="{96CBD7E9-86D3-4EDE-A9DB-9C2EB46335A3}" type="presParOf" srcId="{025D317C-4FEC-4426-A5B7-CCDCF0A8D4B2}" destId="{E63B4ED5-B6DF-466C-AA19-8E1BE74D2819}" srcOrd="6" destOrd="0" presId="urn:microsoft.com/office/officeart/2018/2/layout/IconCircleList"/>
    <dgm:cxn modelId="{5ED56B06-148A-4E54-B3E2-4712D3E04157}" type="presParOf" srcId="{E63B4ED5-B6DF-466C-AA19-8E1BE74D2819}" destId="{7C4506CD-8CF4-4604-874C-2D41D96E1B02}" srcOrd="0" destOrd="0" presId="urn:microsoft.com/office/officeart/2018/2/layout/IconCircleList"/>
    <dgm:cxn modelId="{D48287A2-38EF-4244-89A3-228221786E03}" type="presParOf" srcId="{E63B4ED5-B6DF-466C-AA19-8E1BE74D2819}" destId="{6657CD01-15E8-48F9-A1AD-565F762C47E3}" srcOrd="1" destOrd="0" presId="urn:microsoft.com/office/officeart/2018/2/layout/IconCircleList"/>
    <dgm:cxn modelId="{EF2BACDF-5A1F-4504-A36C-957A4FD34D72}" type="presParOf" srcId="{E63B4ED5-B6DF-466C-AA19-8E1BE74D2819}" destId="{6BF5EF65-F341-4C50-8166-5B6884063506}" srcOrd="2" destOrd="0" presId="urn:microsoft.com/office/officeart/2018/2/layout/IconCircleList"/>
    <dgm:cxn modelId="{08BB8BF5-E551-4C79-B0C3-86BC6AD59D66}" type="presParOf" srcId="{E63B4ED5-B6DF-466C-AA19-8E1BE74D2819}" destId="{9FACCEC5-E0CC-4C8F-8E7A-592D3E495F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60486-DFB8-42CC-980D-325158DB605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CB4D26-4E01-4BA6-9DE1-3193A71B76E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Dropout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7FE27-0585-4CB5-A8AC-35070FF7E45B}" type="parTrans" cxnId="{CDF5496F-970F-4320-B493-76BD642E37C2}">
      <dgm:prSet/>
      <dgm:spPr/>
      <dgm:t>
        <a:bodyPr/>
        <a:lstStyle/>
        <a:p>
          <a:endParaRPr lang="en-US" sz="2000"/>
        </a:p>
      </dgm:t>
    </dgm:pt>
    <dgm:pt modelId="{E67823CE-2EA5-4003-96D8-BEBF7D37D432}" type="sibTrans" cxnId="{CDF5496F-970F-4320-B493-76BD642E37C2}">
      <dgm:prSet/>
      <dgm:spPr/>
      <dgm:t>
        <a:bodyPr/>
        <a:lstStyle/>
        <a:p>
          <a:endParaRPr lang="en-US" sz="2000"/>
        </a:p>
      </dgm:t>
    </dgm:pt>
    <dgm:pt modelId="{4CA6F3CF-B247-484F-A15A-8BD7C8E1455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Investigate reasons behind the dropout rates among Computer Science graduates, focusing on personal and institutional factors.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C787FD-66F6-46FB-8B72-B8AE2869B56A}" type="parTrans" cxnId="{93BE6CEF-DDA5-49DF-92E0-C32D1E3D4309}">
      <dgm:prSet/>
      <dgm:spPr/>
      <dgm:t>
        <a:bodyPr/>
        <a:lstStyle/>
        <a:p>
          <a:endParaRPr lang="en-US" sz="2000"/>
        </a:p>
      </dgm:t>
    </dgm:pt>
    <dgm:pt modelId="{DE15A211-FFD9-46E1-85C0-52D5EDE5B3E3}" type="sibTrans" cxnId="{93BE6CEF-DDA5-49DF-92E0-C32D1E3D4309}">
      <dgm:prSet/>
      <dgm:spPr/>
      <dgm:t>
        <a:bodyPr/>
        <a:lstStyle/>
        <a:p>
          <a:endParaRPr lang="en-US" sz="2000"/>
        </a:p>
      </dgm:t>
    </dgm:pt>
    <dgm:pt modelId="{5A81B30F-6BF9-46AC-9AC3-9AF50EB9AD6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Metrics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302964-180B-4FD8-A967-B12154CC9036}" type="parTrans" cxnId="{66260C9A-8892-4069-A2E2-1CE001748601}">
      <dgm:prSet/>
      <dgm:spPr/>
      <dgm:t>
        <a:bodyPr/>
        <a:lstStyle/>
        <a:p>
          <a:endParaRPr lang="en-US" sz="2000"/>
        </a:p>
      </dgm:t>
    </dgm:pt>
    <dgm:pt modelId="{5BFD81E5-B1F1-481E-A929-13C413799592}" type="sibTrans" cxnId="{66260C9A-8892-4069-A2E2-1CE001748601}">
      <dgm:prSet/>
      <dgm:spPr/>
      <dgm:t>
        <a:bodyPr/>
        <a:lstStyle/>
        <a:p>
          <a:endParaRPr lang="en-US" sz="2000"/>
        </a:p>
      </dgm:t>
    </dgm:pt>
    <dgm:pt modelId="{B97DC3A2-7E94-4A99-B57C-7AD8A0E437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predictive significance of final CGPA and Programming skills in evaluating success and dropout likelihood.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F7031A-2356-4EC2-B67F-54E468C492EA}" type="parTrans" cxnId="{6042223C-A228-438A-BF36-D2C4DF387E14}">
      <dgm:prSet/>
      <dgm:spPr/>
      <dgm:t>
        <a:bodyPr/>
        <a:lstStyle/>
        <a:p>
          <a:endParaRPr lang="en-US" sz="2000"/>
        </a:p>
      </dgm:t>
    </dgm:pt>
    <dgm:pt modelId="{0A0BA316-B8B0-4A9B-937C-3D627C2E9006}" type="sibTrans" cxnId="{6042223C-A228-438A-BF36-D2C4DF387E14}">
      <dgm:prSet/>
      <dgm:spPr/>
      <dgm:t>
        <a:bodyPr/>
        <a:lstStyle/>
        <a:p>
          <a:endParaRPr lang="en-US" sz="2000"/>
        </a:p>
      </dgm:t>
    </dgm:pt>
    <dgm:pt modelId="{E5FD1515-D8D8-47BB-815E-AE887062AD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Dataset Enhancement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AFF82-7789-4F51-A0EF-64C5FF63459C}" type="parTrans" cxnId="{D48F2D5C-DD6B-4B37-9F1E-17DA8312FFD2}">
      <dgm:prSet/>
      <dgm:spPr/>
      <dgm:t>
        <a:bodyPr/>
        <a:lstStyle/>
        <a:p>
          <a:endParaRPr lang="en-US" sz="2000"/>
        </a:p>
      </dgm:t>
    </dgm:pt>
    <dgm:pt modelId="{69082AC0-C9D9-454B-8361-6782D1E4D94A}" type="sibTrans" cxnId="{D48F2D5C-DD6B-4B37-9F1E-17DA8312FFD2}">
      <dgm:prSet/>
      <dgm:spPr/>
      <dgm:t>
        <a:bodyPr/>
        <a:lstStyle/>
        <a:p>
          <a:endParaRPr lang="en-US" sz="2000"/>
        </a:p>
      </dgm:t>
    </dgm:pt>
    <dgm:pt modelId="{F34574EA-94B7-49D2-A749-B583C2CAFC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Utilize diverse data parameters including programming skills, and previous academic records to enhance predictive models.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326537-45CE-4E60-B31E-9CB005599258}" type="parTrans" cxnId="{D17FDA10-C947-4EB0-BB7D-45928239D557}">
      <dgm:prSet/>
      <dgm:spPr/>
      <dgm:t>
        <a:bodyPr/>
        <a:lstStyle/>
        <a:p>
          <a:endParaRPr lang="en-US" sz="2000"/>
        </a:p>
      </dgm:t>
    </dgm:pt>
    <dgm:pt modelId="{93287958-AF24-42BB-ACCB-26D45A88DD3C}" type="sibTrans" cxnId="{D17FDA10-C947-4EB0-BB7D-45928239D557}">
      <dgm:prSet/>
      <dgm:spPr/>
      <dgm:t>
        <a:bodyPr/>
        <a:lstStyle/>
        <a:p>
          <a:endParaRPr lang="en-US" sz="2000"/>
        </a:p>
      </dgm:t>
    </dgm:pt>
    <dgm:pt modelId="{78F996CD-02B1-4B34-943B-DC025A6FF674}" type="pres">
      <dgm:prSet presAssocID="{F6B60486-DFB8-42CC-980D-325158DB6055}" presName="root" presStyleCnt="0">
        <dgm:presLayoutVars>
          <dgm:dir/>
          <dgm:resizeHandles val="exact"/>
        </dgm:presLayoutVars>
      </dgm:prSet>
      <dgm:spPr/>
    </dgm:pt>
    <dgm:pt modelId="{FB632DC1-70A3-419C-BB4E-EB827D0719F7}" type="pres">
      <dgm:prSet presAssocID="{5FCB4D26-4E01-4BA6-9DE1-3193A71B76ED}" presName="compNode" presStyleCnt="0"/>
      <dgm:spPr/>
    </dgm:pt>
    <dgm:pt modelId="{8BF74AD3-909B-403E-9544-8359EBCC580E}" type="pres">
      <dgm:prSet presAssocID="{5FCB4D26-4E01-4BA6-9DE1-3193A71B76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1E44901-3221-4C5C-9A72-B2C4328C8872}" type="pres">
      <dgm:prSet presAssocID="{5FCB4D26-4E01-4BA6-9DE1-3193A71B76ED}" presName="iconSpace" presStyleCnt="0"/>
      <dgm:spPr/>
    </dgm:pt>
    <dgm:pt modelId="{1224FA48-DF39-4897-A5F6-F9AFB4F596ED}" type="pres">
      <dgm:prSet presAssocID="{5FCB4D26-4E01-4BA6-9DE1-3193A71B76ED}" presName="parTx" presStyleLbl="revTx" presStyleIdx="0" presStyleCnt="6">
        <dgm:presLayoutVars>
          <dgm:chMax val="0"/>
          <dgm:chPref val="0"/>
        </dgm:presLayoutVars>
      </dgm:prSet>
      <dgm:spPr/>
    </dgm:pt>
    <dgm:pt modelId="{0299DF7E-948B-44DE-92A5-2253E8BA45DF}" type="pres">
      <dgm:prSet presAssocID="{5FCB4D26-4E01-4BA6-9DE1-3193A71B76ED}" presName="txSpace" presStyleCnt="0"/>
      <dgm:spPr/>
    </dgm:pt>
    <dgm:pt modelId="{8257356D-4B70-44C1-9ACC-90DB9C48CD67}" type="pres">
      <dgm:prSet presAssocID="{5FCB4D26-4E01-4BA6-9DE1-3193A71B76ED}" presName="desTx" presStyleLbl="revTx" presStyleIdx="1" presStyleCnt="6">
        <dgm:presLayoutVars/>
      </dgm:prSet>
      <dgm:spPr/>
    </dgm:pt>
    <dgm:pt modelId="{3507142E-C679-46E8-8817-BC9E4D0E5102}" type="pres">
      <dgm:prSet presAssocID="{E67823CE-2EA5-4003-96D8-BEBF7D37D432}" presName="sibTrans" presStyleCnt="0"/>
      <dgm:spPr/>
    </dgm:pt>
    <dgm:pt modelId="{F88F857D-024C-4A52-B32F-FBFDB46C41E6}" type="pres">
      <dgm:prSet presAssocID="{5A81B30F-6BF9-46AC-9AC3-9AF50EB9AD66}" presName="compNode" presStyleCnt="0"/>
      <dgm:spPr/>
    </dgm:pt>
    <dgm:pt modelId="{DF1D3AF6-AC86-4E89-9B5D-71040A2412E6}" type="pres">
      <dgm:prSet presAssocID="{5A81B30F-6BF9-46AC-9AC3-9AF50EB9AD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287D46-F443-4BCD-AE17-DCF1E48DD9B7}" type="pres">
      <dgm:prSet presAssocID="{5A81B30F-6BF9-46AC-9AC3-9AF50EB9AD66}" presName="iconSpace" presStyleCnt="0"/>
      <dgm:spPr/>
    </dgm:pt>
    <dgm:pt modelId="{6C994B75-1436-4663-AEA5-F37572F644A1}" type="pres">
      <dgm:prSet presAssocID="{5A81B30F-6BF9-46AC-9AC3-9AF50EB9AD66}" presName="parTx" presStyleLbl="revTx" presStyleIdx="2" presStyleCnt="6">
        <dgm:presLayoutVars>
          <dgm:chMax val="0"/>
          <dgm:chPref val="0"/>
        </dgm:presLayoutVars>
      </dgm:prSet>
      <dgm:spPr/>
    </dgm:pt>
    <dgm:pt modelId="{C372B147-9660-40F4-AA79-5DF5A3B397F9}" type="pres">
      <dgm:prSet presAssocID="{5A81B30F-6BF9-46AC-9AC3-9AF50EB9AD66}" presName="txSpace" presStyleCnt="0"/>
      <dgm:spPr/>
    </dgm:pt>
    <dgm:pt modelId="{5F2C5266-9D8A-42A1-B87F-548B54569910}" type="pres">
      <dgm:prSet presAssocID="{5A81B30F-6BF9-46AC-9AC3-9AF50EB9AD66}" presName="desTx" presStyleLbl="revTx" presStyleIdx="3" presStyleCnt="6">
        <dgm:presLayoutVars/>
      </dgm:prSet>
      <dgm:spPr/>
    </dgm:pt>
    <dgm:pt modelId="{98BB7411-4224-40EE-B072-B8F44DBE513C}" type="pres">
      <dgm:prSet presAssocID="{5BFD81E5-B1F1-481E-A929-13C413799592}" presName="sibTrans" presStyleCnt="0"/>
      <dgm:spPr/>
    </dgm:pt>
    <dgm:pt modelId="{D43E4EB3-FFE2-4609-8775-83DC9852D07E}" type="pres">
      <dgm:prSet presAssocID="{E5FD1515-D8D8-47BB-815E-AE887062AD6A}" presName="compNode" presStyleCnt="0"/>
      <dgm:spPr/>
    </dgm:pt>
    <dgm:pt modelId="{C4D4AD44-2782-4161-893D-2E39239F0692}" type="pres">
      <dgm:prSet presAssocID="{E5FD1515-D8D8-47BB-815E-AE887062AD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28F350-28C8-4141-AC22-7C16CCC32D65}" type="pres">
      <dgm:prSet presAssocID="{E5FD1515-D8D8-47BB-815E-AE887062AD6A}" presName="iconSpace" presStyleCnt="0"/>
      <dgm:spPr/>
    </dgm:pt>
    <dgm:pt modelId="{2DEF949A-9B58-4B90-8D5C-69D177661834}" type="pres">
      <dgm:prSet presAssocID="{E5FD1515-D8D8-47BB-815E-AE887062AD6A}" presName="parTx" presStyleLbl="revTx" presStyleIdx="4" presStyleCnt="6">
        <dgm:presLayoutVars>
          <dgm:chMax val="0"/>
          <dgm:chPref val="0"/>
        </dgm:presLayoutVars>
      </dgm:prSet>
      <dgm:spPr/>
    </dgm:pt>
    <dgm:pt modelId="{0A24F186-80A9-47F1-A055-5BF271C91D11}" type="pres">
      <dgm:prSet presAssocID="{E5FD1515-D8D8-47BB-815E-AE887062AD6A}" presName="txSpace" presStyleCnt="0"/>
      <dgm:spPr/>
    </dgm:pt>
    <dgm:pt modelId="{9104C407-6029-4A1A-895D-B8BDD5C72F8C}" type="pres">
      <dgm:prSet presAssocID="{E5FD1515-D8D8-47BB-815E-AE887062AD6A}" presName="desTx" presStyleLbl="revTx" presStyleIdx="5" presStyleCnt="6">
        <dgm:presLayoutVars/>
      </dgm:prSet>
      <dgm:spPr/>
    </dgm:pt>
  </dgm:ptLst>
  <dgm:cxnLst>
    <dgm:cxn modelId="{D17FDA10-C947-4EB0-BB7D-45928239D557}" srcId="{E5FD1515-D8D8-47BB-815E-AE887062AD6A}" destId="{F34574EA-94B7-49D2-A749-B583C2CAFCF9}" srcOrd="0" destOrd="0" parTransId="{58326537-45CE-4E60-B31E-9CB005599258}" sibTransId="{93287958-AF24-42BB-ACCB-26D45A88DD3C}"/>
    <dgm:cxn modelId="{EC895236-064A-4A2A-AB95-E96C95E09054}" type="presOf" srcId="{5FCB4D26-4E01-4BA6-9DE1-3193A71B76ED}" destId="{1224FA48-DF39-4897-A5F6-F9AFB4F596ED}" srcOrd="0" destOrd="0" presId="urn:microsoft.com/office/officeart/2018/5/layout/CenteredIconLabelDescriptionList"/>
    <dgm:cxn modelId="{6042223C-A228-438A-BF36-D2C4DF387E14}" srcId="{5A81B30F-6BF9-46AC-9AC3-9AF50EB9AD66}" destId="{B97DC3A2-7E94-4A99-B57C-7AD8A0E437FE}" srcOrd="0" destOrd="0" parTransId="{47F7031A-2356-4EC2-B67F-54E468C492EA}" sibTransId="{0A0BA316-B8B0-4A9B-937C-3D627C2E9006}"/>
    <dgm:cxn modelId="{D48F2D5C-DD6B-4B37-9F1E-17DA8312FFD2}" srcId="{F6B60486-DFB8-42CC-980D-325158DB6055}" destId="{E5FD1515-D8D8-47BB-815E-AE887062AD6A}" srcOrd="2" destOrd="0" parTransId="{85BAFF82-7789-4F51-A0EF-64C5FF63459C}" sibTransId="{69082AC0-C9D9-454B-8361-6782D1E4D94A}"/>
    <dgm:cxn modelId="{AB14DD44-426D-4237-B36C-688FD2107CBE}" type="presOf" srcId="{E5FD1515-D8D8-47BB-815E-AE887062AD6A}" destId="{2DEF949A-9B58-4B90-8D5C-69D177661834}" srcOrd="0" destOrd="0" presId="urn:microsoft.com/office/officeart/2018/5/layout/CenteredIconLabelDescriptionList"/>
    <dgm:cxn modelId="{CDF5496F-970F-4320-B493-76BD642E37C2}" srcId="{F6B60486-DFB8-42CC-980D-325158DB6055}" destId="{5FCB4D26-4E01-4BA6-9DE1-3193A71B76ED}" srcOrd="0" destOrd="0" parTransId="{E9C7FE27-0585-4CB5-A8AC-35070FF7E45B}" sibTransId="{E67823CE-2EA5-4003-96D8-BEBF7D37D432}"/>
    <dgm:cxn modelId="{6883F459-73B3-4287-9A0E-0ACC06C48CBC}" type="presOf" srcId="{5A81B30F-6BF9-46AC-9AC3-9AF50EB9AD66}" destId="{6C994B75-1436-4663-AEA5-F37572F644A1}" srcOrd="0" destOrd="0" presId="urn:microsoft.com/office/officeart/2018/5/layout/CenteredIconLabelDescriptionList"/>
    <dgm:cxn modelId="{8047188D-1C71-494F-B17B-C708C6C4F5B1}" type="presOf" srcId="{F34574EA-94B7-49D2-A749-B583C2CAFCF9}" destId="{9104C407-6029-4A1A-895D-B8BDD5C72F8C}" srcOrd="0" destOrd="0" presId="urn:microsoft.com/office/officeart/2018/5/layout/CenteredIconLabelDescriptionList"/>
    <dgm:cxn modelId="{66260C9A-8892-4069-A2E2-1CE001748601}" srcId="{F6B60486-DFB8-42CC-980D-325158DB6055}" destId="{5A81B30F-6BF9-46AC-9AC3-9AF50EB9AD66}" srcOrd="1" destOrd="0" parTransId="{B3302964-180B-4FD8-A967-B12154CC9036}" sibTransId="{5BFD81E5-B1F1-481E-A929-13C413799592}"/>
    <dgm:cxn modelId="{BFCA81DA-A589-4217-AB64-72891779E598}" type="presOf" srcId="{B97DC3A2-7E94-4A99-B57C-7AD8A0E437FE}" destId="{5F2C5266-9D8A-42A1-B87F-548B54569910}" srcOrd="0" destOrd="0" presId="urn:microsoft.com/office/officeart/2018/5/layout/CenteredIconLabelDescriptionList"/>
    <dgm:cxn modelId="{9BE515DC-FDCB-4648-9850-7F25D4615BE6}" type="presOf" srcId="{F6B60486-DFB8-42CC-980D-325158DB6055}" destId="{78F996CD-02B1-4B34-943B-DC025A6FF674}" srcOrd="0" destOrd="0" presId="urn:microsoft.com/office/officeart/2018/5/layout/CenteredIconLabelDescriptionList"/>
    <dgm:cxn modelId="{F5784AE5-E2AA-4502-9BFA-210DA4A4ABC5}" type="presOf" srcId="{4CA6F3CF-B247-484F-A15A-8BD7C8E14557}" destId="{8257356D-4B70-44C1-9ACC-90DB9C48CD67}" srcOrd="0" destOrd="0" presId="urn:microsoft.com/office/officeart/2018/5/layout/CenteredIconLabelDescriptionList"/>
    <dgm:cxn modelId="{93BE6CEF-DDA5-49DF-92E0-C32D1E3D4309}" srcId="{5FCB4D26-4E01-4BA6-9DE1-3193A71B76ED}" destId="{4CA6F3CF-B247-484F-A15A-8BD7C8E14557}" srcOrd="0" destOrd="0" parTransId="{70C787FD-66F6-46FB-8B72-B8AE2869B56A}" sibTransId="{DE15A211-FFD9-46E1-85C0-52D5EDE5B3E3}"/>
    <dgm:cxn modelId="{0F52723C-D632-482E-B5D5-1C6687E76DAE}" type="presParOf" srcId="{78F996CD-02B1-4B34-943B-DC025A6FF674}" destId="{FB632DC1-70A3-419C-BB4E-EB827D0719F7}" srcOrd="0" destOrd="0" presId="urn:microsoft.com/office/officeart/2018/5/layout/CenteredIconLabelDescriptionList"/>
    <dgm:cxn modelId="{39F9D0CD-2056-4BEB-B003-D9A2CD985754}" type="presParOf" srcId="{FB632DC1-70A3-419C-BB4E-EB827D0719F7}" destId="{8BF74AD3-909B-403E-9544-8359EBCC580E}" srcOrd="0" destOrd="0" presId="urn:microsoft.com/office/officeart/2018/5/layout/CenteredIconLabelDescriptionList"/>
    <dgm:cxn modelId="{53A31996-724C-4B64-974C-86A8A911F8E4}" type="presParOf" srcId="{FB632DC1-70A3-419C-BB4E-EB827D0719F7}" destId="{01E44901-3221-4C5C-9A72-B2C4328C8872}" srcOrd="1" destOrd="0" presId="urn:microsoft.com/office/officeart/2018/5/layout/CenteredIconLabelDescriptionList"/>
    <dgm:cxn modelId="{27E9886D-09C0-433D-B3D7-83E91A54823A}" type="presParOf" srcId="{FB632DC1-70A3-419C-BB4E-EB827D0719F7}" destId="{1224FA48-DF39-4897-A5F6-F9AFB4F596ED}" srcOrd="2" destOrd="0" presId="urn:microsoft.com/office/officeart/2018/5/layout/CenteredIconLabelDescriptionList"/>
    <dgm:cxn modelId="{EB1D3EAC-44B5-41F1-B278-D7C2E6708DED}" type="presParOf" srcId="{FB632DC1-70A3-419C-BB4E-EB827D0719F7}" destId="{0299DF7E-948B-44DE-92A5-2253E8BA45DF}" srcOrd="3" destOrd="0" presId="urn:microsoft.com/office/officeart/2018/5/layout/CenteredIconLabelDescriptionList"/>
    <dgm:cxn modelId="{7768B200-864D-4362-B47C-318387D13172}" type="presParOf" srcId="{FB632DC1-70A3-419C-BB4E-EB827D0719F7}" destId="{8257356D-4B70-44C1-9ACC-90DB9C48CD67}" srcOrd="4" destOrd="0" presId="urn:microsoft.com/office/officeart/2018/5/layout/CenteredIconLabelDescriptionList"/>
    <dgm:cxn modelId="{BB2631F2-7914-4B0C-95D6-6179F4FAC69E}" type="presParOf" srcId="{78F996CD-02B1-4B34-943B-DC025A6FF674}" destId="{3507142E-C679-46E8-8817-BC9E4D0E5102}" srcOrd="1" destOrd="0" presId="urn:microsoft.com/office/officeart/2018/5/layout/CenteredIconLabelDescriptionList"/>
    <dgm:cxn modelId="{8CB62F21-C518-4A57-B484-4494D916BA5B}" type="presParOf" srcId="{78F996CD-02B1-4B34-943B-DC025A6FF674}" destId="{F88F857D-024C-4A52-B32F-FBFDB46C41E6}" srcOrd="2" destOrd="0" presId="urn:microsoft.com/office/officeart/2018/5/layout/CenteredIconLabelDescriptionList"/>
    <dgm:cxn modelId="{56481A95-5949-451D-AC40-83FFCBC4C647}" type="presParOf" srcId="{F88F857D-024C-4A52-B32F-FBFDB46C41E6}" destId="{DF1D3AF6-AC86-4E89-9B5D-71040A2412E6}" srcOrd="0" destOrd="0" presId="urn:microsoft.com/office/officeart/2018/5/layout/CenteredIconLabelDescriptionList"/>
    <dgm:cxn modelId="{D39CF29F-B049-44A3-A511-2BBB4F4641F6}" type="presParOf" srcId="{F88F857D-024C-4A52-B32F-FBFDB46C41E6}" destId="{CF287D46-F443-4BCD-AE17-DCF1E48DD9B7}" srcOrd="1" destOrd="0" presId="urn:microsoft.com/office/officeart/2018/5/layout/CenteredIconLabelDescriptionList"/>
    <dgm:cxn modelId="{4FF0A39B-8EC2-40BC-9A1A-6379F17D1EE3}" type="presParOf" srcId="{F88F857D-024C-4A52-B32F-FBFDB46C41E6}" destId="{6C994B75-1436-4663-AEA5-F37572F644A1}" srcOrd="2" destOrd="0" presId="urn:microsoft.com/office/officeart/2018/5/layout/CenteredIconLabelDescriptionList"/>
    <dgm:cxn modelId="{53D5B5DF-4BE5-4F69-8132-694AD330AEDE}" type="presParOf" srcId="{F88F857D-024C-4A52-B32F-FBFDB46C41E6}" destId="{C372B147-9660-40F4-AA79-5DF5A3B397F9}" srcOrd="3" destOrd="0" presId="urn:microsoft.com/office/officeart/2018/5/layout/CenteredIconLabelDescriptionList"/>
    <dgm:cxn modelId="{883FF389-F706-484C-A178-943B1C1DBC8C}" type="presParOf" srcId="{F88F857D-024C-4A52-B32F-FBFDB46C41E6}" destId="{5F2C5266-9D8A-42A1-B87F-548B54569910}" srcOrd="4" destOrd="0" presId="urn:microsoft.com/office/officeart/2018/5/layout/CenteredIconLabelDescriptionList"/>
    <dgm:cxn modelId="{86D5DC41-85D0-4AB4-B70C-8B2A84663F43}" type="presParOf" srcId="{78F996CD-02B1-4B34-943B-DC025A6FF674}" destId="{98BB7411-4224-40EE-B072-B8F44DBE513C}" srcOrd="3" destOrd="0" presId="urn:microsoft.com/office/officeart/2018/5/layout/CenteredIconLabelDescriptionList"/>
    <dgm:cxn modelId="{71710E65-57C8-4796-A4DA-9DAF18856BC2}" type="presParOf" srcId="{78F996CD-02B1-4B34-943B-DC025A6FF674}" destId="{D43E4EB3-FFE2-4609-8775-83DC9852D07E}" srcOrd="4" destOrd="0" presId="urn:microsoft.com/office/officeart/2018/5/layout/CenteredIconLabelDescriptionList"/>
    <dgm:cxn modelId="{38CA796A-CA17-4BA9-A071-158F6EA769EE}" type="presParOf" srcId="{D43E4EB3-FFE2-4609-8775-83DC9852D07E}" destId="{C4D4AD44-2782-4161-893D-2E39239F0692}" srcOrd="0" destOrd="0" presId="urn:microsoft.com/office/officeart/2018/5/layout/CenteredIconLabelDescriptionList"/>
    <dgm:cxn modelId="{D7D537A7-53D1-4596-9A82-6330F2376C95}" type="presParOf" srcId="{D43E4EB3-FFE2-4609-8775-83DC9852D07E}" destId="{EE28F350-28C8-4141-AC22-7C16CCC32D65}" srcOrd="1" destOrd="0" presId="urn:microsoft.com/office/officeart/2018/5/layout/CenteredIconLabelDescriptionList"/>
    <dgm:cxn modelId="{D3AA528D-863E-4AC7-BAFE-3D28ADAD9A35}" type="presParOf" srcId="{D43E4EB3-FFE2-4609-8775-83DC9852D07E}" destId="{2DEF949A-9B58-4B90-8D5C-69D177661834}" srcOrd="2" destOrd="0" presId="urn:microsoft.com/office/officeart/2018/5/layout/CenteredIconLabelDescriptionList"/>
    <dgm:cxn modelId="{F9980893-4A70-443B-8B81-9FE18E1068F4}" type="presParOf" srcId="{D43E4EB3-FFE2-4609-8775-83DC9852D07E}" destId="{0A24F186-80A9-47F1-A055-5BF271C91D11}" srcOrd="3" destOrd="0" presId="urn:microsoft.com/office/officeart/2018/5/layout/CenteredIconLabelDescriptionList"/>
    <dgm:cxn modelId="{215E5FD7-461F-4F94-B8FC-31D234BFB959}" type="presParOf" srcId="{D43E4EB3-FFE2-4609-8775-83DC9852D07E}" destId="{9104C407-6029-4A1A-895D-B8BDD5C72F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C86D8-F278-4601-8B00-EF2CE1A5B01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CDFFBB-92E3-43DA-B58C-C550006C2EC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9E7C9-3007-4CA7-9436-C58A01BA14AF}" type="parTrans" cxnId="{0979C255-E01D-41AF-B055-CD031273B4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39A01A-7AD7-449E-9D1A-F036EC61AAD6}" type="sibTrans" cxnId="{0979C255-E01D-41AF-B055-CD031273B4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71B13-5E1A-4EFE-A74A-D79C5B779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Conduct an extensive analysis of personal and institutional factors affecting dropout rates among Computer Science students.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E6B5B-4DFA-473C-A7E6-5CEB6AD13E1E}" type="parTrans" cxnId="{30A91C57-F254-46C5-BFCD-781C106A30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AB23E-ED65-4672-BFA4-FF8A2C5449BF}" type="sibTrans" cxnId="{30A91C57-F254-46C5-BFCD-781C106A3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E96A9-5BE2-498B-A98E-B1ABACD0FD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Precision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2BB43-21A6-4E2C-AD5B-1D00F9111A9F}" type="parTrans" cxnId="{7B6B3A43-9A79-464D-9428-769D8E3D4F8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2C39-8368-49FA-9C13-C8451E75EAAD}" type="sibTrans" cxnId="{7B6B3A43-9A79-464D-9428-769D8E3D4F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12BFC-95DB-4D57-98B6-5834519510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 predictive models to accurately identify factors influencing success and dropout, emphasizing improved accuracy.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6F7BB-249A-44F5-A5F2-E4038F5FDC36}" type="parTrans" cxnId="{F22B256A-64B4-4895-B6C2-AEBE6F13EB6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B1167-4496-4458-93F6-017CCCC49A03}" type="sibTrans" cxnId="{F22B256A-64B4-4895-B6C2-AEBE6F13EB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199EC-1AC2-44B3-B6A0-026A0C89DF1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Bridging Educational Gaps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C87E4-E11B-4CFC-B0C8-7E381F50BFEC}" type="parTrans" cxnId="{4B887916-E3A7-423D-8425-585D6C7E634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DBBB3-5F82-4D2B-8ED2-EAD191E8124E}" type="sibTrans" cxnId="{4B887916-E3A7-423D-8425-585D6C7E63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8326F-6078-4F7E-8169-0E26747D9A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Address gaps in understanding Computer Science education by utilizing data from varied sources to predict success among prospective.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A0E68B-149C-44A0-856A-2184F1A78A3F}" type="parTrans" cxnId="{AB5F719D-D132-454A-A7D1-2607B5436A6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943BA-2879-4850-8E00-E65DC7CB2967}" type="sibTrans" cxnId="{AB5F719D-D132-454A-A7D1-2607B5436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2B3D1-6EE0-40B4-BEE1-7176D7D30FD7}" type="pres">
      <dgm:prSet presAssocID="{7F0C86D8-F278-4601-8B00-EF2CE1A5B010}" presName="root" presStyleCnt="0">
        <dgm:presLayoutVars>
          <dgm:dir/>
          <dgm:resizeHandles val="exact"/>
        </dgm:presLayoutVars>
      </dgm:prSet>
      <dgm:spPr/>
    </dgm:pt>
    <dgm:pt modelId="{6A7A3DD1-DEEF-4254-973A-3DF21B79433F}" type="pres">
      <dgm:prSet presAssocID="{85CDFFBB-92E3-43DA-B58C-C550006C2ECE}" presName="compNode" presStyleCnt="0"/>
      <dgm:spPr/>
    </dgm:pt>
    <dgm:pt modelId="{B21A0710-149A-41EB-A15F-D3D33E424389}" type="pres">
      <dgm:prSet presAssocID="{85CDFFBB-92E3-43DA-B58C-C550006C2E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13D383-5314-4260-B92E-1DF20455910B}" type="pres">
      <dgm:prSet presAssocID="{85CDFFBB-92E3-43DA-B58C-C550006C2ECE}" presName="iconSpace" presStyleCnt="0"/>
      <dgm:spPr/>
    </dgm:pt>
    <dgm:pt modelId="{C06260AB-FE26-441D-8967-5B05ED3DB000}" type="pres">
      <dgm:prSet presAssocID="{85CDFFBB-92E3-43DA-B58C-C550006C2ECE}" presName="parTx" presStyleLbl="revTx" presStyleIdx="0" presStyleCnt="6">
        <dgm:presLayoutVars>
          <dgm:chMax val="0"/>
          <dgm:chPref val="0"/>
        </dgm:presLayoutVars>
      </dgm:prSet>
      <dgm:spPr/>
    </dgm:pt>
    <dgm:pt modelId="{021DC66A-DA89-4359-8249-5ECCF3792D87}" type="pres">
      <dgm:prSet presAssocID="{85CDFFBB-92E3-43DA-B58C-C550006C2ECE}" presName="txSpace" presStyleCnt="0"/>
      <dgm:spPr/>
    </dgm:pt>
    <dgm:pt modelId="{6274E54D-F80E-42AB-914E-BA307F51A1BA}" type="pres">
      <dgm:prSet presAssocID="{85CDFFBB-92E3-43DA-B58C-C550006C2ECE}" presName="desTx" presStyleLbl="revTx" presStyleIdx="1" presStyleCnt="6">
        <dgm:presLayoutVars/>
      </dgm:prSet>
      <dgm:spPr/>
    </dgm:pt>
    <dgm:pt modelId="{AEA39662-A4D8-448B-9AE3-FBB9E8010BB6}" type="pres">
      <dgm:prSet presAssocID="{B839A01A-7AD7-449E-9D1A-F036EC61AAD6}" presName="sibTrans" presStyleCnt="0"/>
      <dgm:spPr/>
    </dgm:pt>
    <dgm:pt modelId="{A267F653-6BA2-4904-B781-7BB1C161C8BF}" type="pres">
      <dgm:prSet presAssocID="{29FE96A9-5BE2-498B-A98E-B1ABACD0FD04}" presName="compNode" presStyleCnt="0"/>
      <dgm:spPr/>
    </dgm:pt>
    <dgm:pt modelId="{8C19EE5A-A38C-4AE3-83A1-4F40F2FB8358}" type="pres">
      <dgm:prSet presAssocID="{29FE96A9-5BE2-498B-A98E-B1ABACD0F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976E29-09F9-482D-AA0F-3888A16A5646}" type="pres">
      <dgm:prSet presAssocID="{29FE96A9-5BE2-498B-A98E-B1ABACD0FD04}" presName="iconSpace" presStyleCnt="0"/>
      <dgm:spPr/>
    </dgm:pt>
    <dgm:pt modelId="{54AD24E7-A7ED-4F1B-B89A-27457618F10D}" type="pres">
      <dgm:prSet presAssocID="{29FE96A9-5BE2-498B-A98E-B1ABACD0FD04}" presName="parTx" presStyleLbl="revTx" presStyleIdx="2" presStyleCnt="6">
        <dgm:presLayoutVars>
          <dgm:chMax val="0"/>
          <dgm:chPref val="0"/>
        </dgm:presLayoutVars>
      </dgm:prSet>
      <dgm:spPr/>
    </dgm:pt>
    <dgm:pt modelId="{7A85FA72-4D3D-4B80-B896-C386330ABDF5}" type="pres">
      <dgm:prSet presAssocID="{29FE96A9-5BE2-498B-A98E-B1ABACD0FD04}" presName="txSpace" presStyleCnt="0"/>
      <dgm:spPr/>
    </dgm:pt>
    <dgm:pt modelId="{77484812-8CAC-4858-8B5C-E0C18D1226E1}" type="pres">
      <dgm:prSet presAssocID="{29FE96A9-5BE2-498B-A98E-B1ABACD0FD04}" presName="desTx" presStyleLbl="revTx" presStyleIdx="3" presStyleCnt="6">
        <dgm:presLayoutVars/>
      </dgm:prSet>
      <dgm:spPr/>
    </dgm:pt>
    <dgm:pt modelId="{4E027669-44D1-4C31-88BB-870F8C87A16C}" type="pres">
      <dgm:prSet presAssocID="{2A8E2C39-8368-49FA-9C13-C8451E75EAAD}" presName="sibTrans" presStyleCnt="0"/>
      <dgm:spPr/>
    </dgm:pt>
    <dgm:pt modelId="{311F92AA-637B-4FFE-9583-95F8CF288CE4}" type="pres">
      <dgm:prSet presAssocID="{FEA199EC-1AC2-44B3-B6A0-026A0C89DF1B}" presName="compNode" presStyleCnt="0"/>
      <dgm:spPr/>
    </dgm:pt>
    <dgm:pt modelId="{E5ADA103-77D9-4622-85BF-1166A8F491AF}" type="pres">
      <dgm:prSet presAssocID="{FEA199EC-1AC2-44B3-B6A0-026A0C89DF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9F8A63-D44F-493A-AFC6-B20BF6FDC41C}" type="pres">
      <dgm:prSet presAssocID="{FEA199EC-1AC2-44B3-B6A0-026A0C89DF1B}" presName="iconSpace" presStyleCnt="0"/>
      <dgm:spPr/>
    </dgm:pt>
    <dgm:pt modelId="{173444ED-1E2C-469F-92F5-BA7A23F84F05}" type="pres">
      <dgm:prSet presAssocID="{FEA199EC-1AC2-44B3-B6A0-026A0C89DF1B}" presName="parTx" presStyleLbl="revTx" presStyleIdx="4" presStyleCnt="6">
        <dgm:presLayoutVars>
          <dgm:chMax val="0"/>
          <dgm:chPref val="0"/>
        </dgm:presLayoutVars>
      </dgm:prSet>
      <dgm:spPr/>
    </dgm:pt>
    <dgm:pt modelId="{C543784A-E037-450D-AD47-B17C59737509}" type="pres">
      <dgm:prSet presAssocID="{FEA199EC-1AC2-44B3-B6A0-026A0C89DF1B}" presName="txSpace" presStyleCnt="0"/>
      <dgm:spPr/>
    </dgm:pt>
    <dgm:pt modelId="{8BF054CF-D877-4A75-A92B-B33D81F31C89}" type="pres">
      <dgm:prSet presAssocID="{FEA199EC-1AC2-44B3-B6A0-026A0C89DF1B}" presName="desTx" presStyleLbl="revTx" presStyleIdx="5" presStyleCnt="6">
        <dgm:presLayoutVars/>
      </dgm:prSet>
      <dgm:spPr/>
    </dgm:pt>
  </dgm:ptLst>
  <dgm:cxnLst>
    <dgm:cxn modelId="{364D0C11-D675-4A11-8274-106BC98435C1}" type="presOf" srcId="{8A88326F-6078-4F7E-8169-0E26747D9A59}" destId="{8BF054CF-D877-4A75-A92B-B33D81F31C89}" srcOrd="0" destOrd="0" presId="urn:microsoft.com/office/officeart/2018/5/layout/CenteredIconLabelDescriptionList"/>
    <dgm:cxn modelId="{4B887916-E3A7-423D-8425-585D6C7E6341}" srcId="{7F0C86D8-F278-4601-8B00-EF2CE1A5B010}" destId="{FEA199EC-1AC2-44B3-B6A0-026A0C89DF1B}" srcOrd="2" destOrd="0" parTransId="{53BC87E4-E11B-4CFC-B0C8-7E381F50BFEC}" sibTransId="{87CDBBB3-5F82-4D2B-8ED2-EAD191E8124E}"/>
    <dgm:cxn modelId="{634A7E61-E53C-4AE7-9790-7B1CA98450C9}" type="presOf" srcId="{85CDFFBB-92E3-43DA-B58C-C550006C2ECE}" destId="{C06260AB-FE26-441D-8967-5B05ED3DB000}" srcOrd="0" destOrd="0" presId="urn:microsoft.com/office/officeart/2018/5/layout/CenteredIconLabelDescriptionList"/>
    <dgm:cxn modelId="{7B6B3A43-9A79-464D-9428-769D8E3D4F81}" srcId="{7F0C86D8-F278-4601-8B00-EF2CE1A5B010}" destId="{29FE96A9-5BE2-498B-A98E-B1ABACD0FD04}" srcOrd="1" destOrd="0" parTransId="{9ED2BB43-21A6-4E2C-AD5B-1D00F9111A9F}" sibTransId="{2A8E2C39-8368-49FA-9C13-C8451E75EAAD}"/>
    <dgm:cxn modelId="{73558E64-BFD4-40C1-82B1-4B3332C0E895}" type="presOf" srcId="{7F0C86D8-F278-4601-8B00-EF2CE1A5B010}" destId="{A152B3D1-6EE0-40B4-BEE1-7176D7D30FD7}" srcOrd="0" destOrd="0" presId="urn:microsoft.com/office/officeart/2018/5/layout/CenteredIconLabelDescriptionList"/>
    <dgm:cxn modelId="{36F15A67-4ADA-407E-92C4-F1B9CF288329}" type="presOf" srcId="{FEA199EC-1AC2-44B3-B6A0-026A0C89DF1B}" destId="{173444ED-1E2C-469F-92F5-BA7A23F84F05}" srcOrd="0" destOrd="0" presId="urn:microsoft.com/office/officeart/2018/5/layout/CenteredIconLabelDescriptionList"/>
    <dgm:cxn modelId="{F22B256A-64B4-4895-B6C2-AEBE6F13EB64}" srcId="{29FE96A9-5BE2-498B-A98E-B1ABACD0FD04}" destId="{FDF12BFC-95DB-4D57-98B6-583451951076}" srcOrd="0" destOrd="0" parTransId="{9F26F7BB-249A-44F5-A5F2-E4038F5FDC36}" sibTransId="{79DB1167-4496-4458-93F6-017CCCC49A03}"/>
    <dgm:cxn modelId="{0979C255-E01D-41AF-B055-CD031273B4D1}" srcId="{7F0C86D8-F278-4601-8B00-EF2CE1A5B010}" destId="{85CDFFBB-92E3-43DA-B58C-C550006C2ECE}" srcOrd="0" destOrd="0" parTransId="{2889E7C9-3007-4CA7-9436-C58A01BA14AF}" sibTransId="{B839A01A-7AD7-449E-9D1A-F036EC61AAD6}"/>
    <dgm:cxn modelId="{30A91C57-F254-46C5-BFCD-781C106A30D8}" srcId="{85CDFFBB-92E3-43DA-B58C-C550006C2ECE}" destId="{20671B13-5E1A-4EFE-A74A-D79C5B779A65}" srcOrd="0" destOrd="0" parTransId="{5D7E6B5B-4DFA-473C-A7E6-5CEB6AD13E1E}" sibTransId="{46AAB23E-ED65-4672-BFA4-FF8A2C5449BF}"/>
    <dgm:cxn modelId="{7A66697D-2115-4417-8B42-EFA496961ECE}" type="presOf" srcId="{29FE96A9-5BE2-498B-A98E-B1ABACD0FD04}" destId="{54AD24E7-A7ED-4F1B-B89A-27457618F10D}" srcOrd="0" destOrd="0" presId="urn:microsoft.com/office/officeart/2018/5/layout/CenteredIconLabelDescriptionList"/>
    <dgm:cxn modelId="{224B808E-02F7-4925-8174-6AA2A73EC029}" type="presOf" srcId="{20671B13-5E1A-4EFE-A74A-D79C5B779A65}" destId="{6274E54D-F80E-42AB-914E-BA307F51A1BA}" srcOrd="0" destOrd="0" presId="urn:microsoft.com/office/officeart/2018/5/layout/CenteredIconLabelDescriptionList"/>
    <dgm:cxn modelId="{FE35C490-34E3-47CE-8E46-2E510A855C21}" type="presOf" srcId="{FDF12BFC-95DB-4D57-98B6-583451951076}" destId="{77484812-8CAC-4858-8B5C-E0C18D1226E1}" srcOrd="0" destOrd="0" presId="urn:microsoft.com/office/officeart/2018/5/layout/CenteredIconLabelDescriptionList"/>
    <dgm:cxn modelId="{AB5F719D-D132-454A-A7D1-2607B5436A60}" srcId="{FEA199EC-1AC2-44B3-B6A0-026A0C89DF1B}" destId="{8A88326F-6078-4F7E-8169-0E26747D9A59}" srcOrd="0" destOrd="0" parTransId="{F6A0E68B-149C-44A0-856A-2184F1A78A3F}" sibTransId="{CA6943BA-2879-4850-8E00-E65DC7CB2967}"/>
    <dgm:cxn modelId="{E0F6C661-EA46-426D-9CC6-E15F27700F20}" type="presParOf" srcId="{A152B3D1-6EE0-40B4-BEE1-7176D7D30FD7}" destId="{6A7A3DD1-DEEF-4254-973A-3DF21B79433F}" srcOrd="0" destOrd="0" presId="urn:microsoft.com/office/officeart/2018/5/layout/CenteredIconLabelDescriptionList"/>
    <dgm:cxn modelId="{3C0B4597-22EC-48A2-95C8-EE6A2C8102DB}" type="presParOf" srcId="{6A7A3DD1-DEEF-4254-973A-3DF21B79433F}" destId="{B21A0710-149A-41EB-A15F-D3D33E424389}" srcOrd="0" destOrd="0" presId="urn:microsoft.com/office/officeart/2018/5/layout/CenteredIconLabelDescriptionList"/>
    <dgm:cxn modelId="{36949A6B-7112-4EF1-A2E5-39856F9FEFDA}" type="presParOf" srcId="{6A7A3DD1-DEEF-4254-973A-3DF21B79433F}" destId="{F613D383-5314-4260-B92E-1DF20455910B}" srcOrd="1" destOrd="0" presId="urn:microsoft.com/office/officeart/2018/5/layout/CenteredIconLabelDescriptionList"/>
    <dgm:cxn modelId="{727E2D73-64EA-483E-B657-B475427DB06A}" type="presParOf" srcId="{6A7A3DD1-DEEF-4254-973A-3DF21B79433F}" destId="{C06260AB-FE26-441D-8967-5B05ED3DB000}" srcOrd="2" destOrd="0" presId="urn:microsoft.com/office/officeart/2018/5/layout/CenteredIconLabelDescriptionList"/>
    <dgm:cxn modelId="{ADA12E08-4A97-44CA-A99B-7BAB967740E1}" type="presParOf" srcId="{6A7A3DD1-DEEF-4254-973A-3DF21B79433F}" destId="{021DC66A-DA89-4359-8249-5ECCF3792D87}" srcOrd="3" destOrd="0" presId="urn:microsoft.com/office/officeart/2018/5/layout/CenteredIconLabelDescriptionList"/>
    <dgm:cxn modelId="{1A173ED3-4006-49E0-B670-CFBB25E478B8}" type="presParOf" srcId="{6A7A3DD1-DEEF-4254-973A-3DF21B79433F}" destId="{6274E54D-F80E-42AB-914E-BA307F51A1BA}" srcOrd="4" destOrd="0" presId="urn:microsoft.com/office/officeart/2018/5/layout/CenteredIconLabelDescriptionList"/>
    <dgm:cxn modelId="{2C1B223B-274D-43D1-9CA6-A346565D8F66}" type="presParOf" srcId="{A152B3D1-6EE0-40B4-BEE1-7176D7D30FD7}" destId="{AEA39662-A4D8-448B-9AE3-FBB9E8010BB6}" srcOrd="1" destOrd="0" presId="urn:microsoft.com/office/officeart/2018/5/layout/CenteredIconLabelDescriptionList"/>
    <dgm:cxn modelId="{13282629-ABA9-4351-BEDC-734DE9BC5498}" type="presParOf" srcId="{A152B3D1-6EE0-40B4-BEE1-7176D7D30FD7}" destId="{A267F653-6BA2-4904-B781-7BB1C161C8BF}" srcOrd="2" destOrd="0" presId="urn:microsoft.com/office/officeart/2018/5/layout/CenteredIconLabelDescriptionList"/>
    <dgm:cxn modelId="{02FE8FF3-2F1C-4EAE-83B6-BEEB3B59874D}" type="presParOf" srcId="{A267F653-6BA2-4904-B781-7BB1C161C8BF}" destId="{8C19EE5A-A38C-4AE3-83A1-4F40F2FB8358}" srcOrd="0" destOrd="0" presId="urn:microsoft.com/office/officeart/2018/5/layout/CenteredIconLabelDescriptionList"/>
    <dgm:cxn modelId="{D2548A70-9E2D-4502-83E9-8EFE9C57499D}" type="presParOf" srcId="{A267F653-6BA2-4904-B781-7BB1C161C8BF}" destId="{83976E29-09F9-482D-AA0F-3888A16A5646}" srcOrd="1" destOrd="0" presId="urn:microsoft.com/office/officeart/2018/5/layout/CenteredIconLabelDescriptionList"/>
    <dgm:cxn modelId="{00A37210-067F-4F81-B1C2-6249C2CE8954}" type="presParOf" srcId="{A267F653-6BA2-4904-B781-7BB1C161C8BF}" destId="{54AD24E7-A7ED-4F1B-B89A-27457618F10D}" srcOrd="2" destOrd="0" presId="urn:microsoft.com/office/officeart/2018/5/layout/CenteredIconLabelDescriptionList"/>
    <dgm:cxn modelId="{A653F472-F094-4795-85EE-64B7391A9A1D}" type="presParOf" srcId="{A267F653-6BA2-4904-B781-7BB1C161C8BF}" destId="{7A85FA72-4D3D-4B80-B896-C386330ABDF5}" srcOrd="3" destOrd="0" presId="urn:microsoft.com/office/officeart/2018/5/layout/CenteredIconLabelDescriptionList"/>
    <dgm:cxn modelId="{6D96A45D-FE87-4061-A6ED-C00231B1FBCD}" type="presParOf" srcId="{A267F653-6BA2-4904-B781-7BB1C161C8BF}" destId="{77484812-8CAC-4858-8B5C-E0C18D1226E1}" srcOrd="4" destOrd="0" presId="urn:microsoft.com/office/officeart/2018/5/layout/CenteredIconLabelDescriptionList"/>
    <dgm:cxn modelId="{3D07F9B5-FE82-46C8-8A1C-6EFD743B6EFF}" type="presParOf" srcId="{A152B3D1-6EE0-40B4-BEE1-7176D7D30FD7}" destId="{4E027669-44D1-4C31-88BB-870F8C87A16C}" srcOrd="3" destOrd="0" presId="urn:microsoft.com/office/officeart/2018/5/layout/CenteredIconLabelDescriptionList"/>
    <dgm:cxn modelId="{61AE8BBF-E3FD-48EA-8A29-0B06796EB5DA}" type="presParOf" srcId="{A152B3D1-6EE0-40B4-BEE1-7176D7D30FD7}" destId="{311F92AA-637B-4FFE-9583-95F8CF288CE4}" srcOrd="4" destOrd="0" presId="urn:microsoft.com/office/officeart/2018/5/layout/CenteredIconLabelDescriptionList"/>
    <dgm:cxn modelId="{9C53634D-6107-4052-9A7D-324910F3FD7C}" type="presParOf" srcId="{311F92AA-637B-4FFE-9583-95F8CF288CE4}" destId="{E5ADA103-77D9-4622-85BF-1166A8F491AF}" srcOrd="0" destOrd="0" presId="urn:microsoft.com/office/officeart/2018/5/layout/CenteredIconLabelDescriptionList"/>
    <dgm:cxn modelId="{47DD4415-8BA6-4205-9034-C408CC87DBEE}" type="presParOf" srcId="{311F92AA-637B-4FFE-9583-95F8CF288CE4}" destId="{629F8A63-D44F-493A-AFC6-B20BF6FDC41C}" srcOrd="1" destOrd="0" presId="urn:microsoft.com/office/officeart/2018/5/layout/CenteredIconLabelDescriptionList"/>
    <dgm:cxn modelId="{4906827A-E827-4A8B-BD05-3A585D9ECE4D}" type="presParOf" srcId="{311F92AA-637B-4FFE-9583-95F8CF288CE4}" destId="{173444ED-1E2C-469F-92F5-BA7A23F84F05}" srcOrd="2" destOrd="0" presId="urn:microsoft.com/office/officeart/2018/5/layout/CenteredIconLabelDescriptionList"/>
    <dgm:cxn modelId="{046C50E8-873E-4D55-A36D-56312B93E86A}" type="presParOf" srcId="{311F92AA-637B-4FFE-9583-95F8CF288CE4}" destId="{C543784A-E037-450D-AD47-B17C59737509}" srcOrd="3" destOrd="0" presId="urn:microsoft.com/office/officeart/2018/5/layout/CenteredIconLabelDescriptionList"/>
    <dgm:cxn modelId="{0BEF0EF4-4D5F-4CD2-81DB-9F7CF1C9FE74}" type="presParOf" srcId="{311F92AA-637B-4FFE-9583-95F8CF288CE4}" destId="{8BF054CF-D877-4A75-A92B-B33D81F31C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364E4-8039-4AF6-BF1C-B9871F830DA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6408EC-B0A8-4B0F-9181-76C252582F8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Diverse Features in Dropout Predictions</a:t>
          </a:r>
        </a:p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(Ahmed and Khan)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1D739-4355-44BC-A867-B230E1BAC092}" type="parTrans" cxnId="{71E1E3D8-69F4-4B60-A6DF-C924CF5EDEF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4CBE3-43E6-48F6-A313-756A2D95717B}" type="sibTrans" cxnId="{71E1E3D8-69F4-4B60-A6DF-C924CF5EDE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BC679-F2BF-464A-8EC2-A2DC89802B7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Impact of CGPA and Programming Skills on Dropout</a:t>
          </a:r>
        </a:p>
      </dgm:t>
    </dgm:pt>
    <dgm:pt modelId="{4FF50F3B-EF29-4BF7-991A-322F3276EAFD}" type="parTrans" cxnId="{743813A8-7E95-46BB-8ADB-64B9BAF79A4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2B9E0-1F2F-40FA-8A66-04C7319C6353}" type="sibTrans" cxnId="{743813A8-7E95-46BB-8ADB-64B9BAF79A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38CE3-409B-4FA4-A764-90303EE012C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Comprehensive Attribute Usage in Dropout Prediction 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(Vinayak and Prageeth)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97BF4-F900-44F2-B6CF-FBAD2020E80A}" type="parTrans" cxnId="{B2419FE6-C9CE-48C1-98CD-DB57B055C72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7D388-69F8-4305-9B9A-93E663102E62}" type="sibTrans" cxnId="{B2419FE6-C9CE-48C1-98CD-DB57B055C72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6E598F-BD76-43AD-A7D9-72ACA8719C5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Different Data Sources in Dropout Prediction Models 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(Costa et al. 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14181-B34C-4A3E-B94B-9BE84F29C3AB}" type="parTrans" cxnId="{A0544ACC-8053-4585-8544-29920C85CD9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DB51B-7847-4923-8675-E7B997CD2E76}" type="sibTrans" cxnId="{A0544ACC-8053-4585-8544-29920C85CD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966A8-8A9A-4CD7-9E58-A643FC3EC9A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Performance Prediction Tools and Algorithms 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(Goga et al.)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916BE9-8981-48B5-AD0F-FDDD1EB45F06}" type="parTrans" cxnId="{A1576F17-B50C-4D99-90C8-9854E17CF9B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C07830-FF89-40C9-A862-5253BF0C5790}" type="sibTrans" cxnId="{A1576F17-B50C-4D99-90C8-9854E17CF9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20C87-327E-4AB9-83BC-77DCEC6D6542}" type="pres">
      <dgm:prSet presAssocID="{A9C364E4-8039-4AF6-BF1C-B9871F830DA6}" presName="vert0" presStyleCnt="0">
        <dgm:presLayoutVars>
          <dgm:dir/>
          <dgm:animOne val="branch"/>
          <dgm:animLvl val="lvl"/>
        </dgm:presLayoutVars>
      </dgm:prSet>
      <dgm:spPr/>
    </dgm:pt>
    <dgm:pt modelId="{83468A1E-7961-47B3-A4A0-344FA589FB53}" type="pres">
      <dgm:prSet presAssocID="{4B6408EC-B0A8-4B0F-9181-76C252582F8C}" presName="thickLine" presStyleLbl="alignNode1" presStyleIdx="0" presStyleCnt="5"/>
      <dgm:spPr/>
    </dgm:pt>
    <dgm:pt modelId="{ABF748A4-1F74-44C8-85F7-D57B46624731}" type="pres">
      <dgm:prSet presAssocID="{4B6408EC-B0A8-4B0F-9181-76C252582F8C}" presName="horz1" presStyleCnt="0"/>
      <dgm:spPr/>
    </dgm:pt>
    <dgm:pt modelId="{C809DC42-5A86-4FA1-9F6E-C8C683600AC1}" type="pres">
      <dgm:prSet presAssocID="{4B6408EC-B0A8-4B0F-9181-76C252582F8C}" presName="tx1" presStyleLbl="revTx" presStyleIdx="0" presStyleCnt="5"/>
      <dgm:spPr/>
    </dgm:pt>
    <dgm:pt modelId="{D9A1E649-58AC-402A-84B9-14745806F5D2}" type="pres">
      <dgm:prSet presAssocID="{4B6408EC-B0A8-4B0F-9181-76C252582F8C}" presName="vert1" presStyleCnt="0"/>
      <dgm:spPr/>
    </dgm:pt>
    <dgm:pt modelId="{7FC2486B-E0A4-4CE9-B2F3-B1B3272F156F}" type="pres">
      <dgm:prSet presAssocID="{8B8BC679-F2BF-464A-8EC2-A2DC89802B7F}" presName="thickLine" presStyleLbl="alignNode1" presStyleIdx="1" presStyleCnt="5"/>
      <dgm:spPr/>
    </dgm:pt>
    <dgm:pt modelId="{0F1ADC58-C5BC-4699-BE75-3C32D111BE02}" type="pres">
      <dgm:prSet presAssocID="{8B8BC679-F2BF-464A-8EC2-A2DC89802B7F}" presName="horz1" presStyleCnt="0"/>
      <dgm:spPr/>
    </dgm:pt>
    <dgm:pt modelId="{F677F2B3-E1A8-4B7F-AEEC-57FFB5FDAD38}" type="pres">
      <dgm:prSet presAssocID="{8B8BC679-F2BF-464A-8EC2-A2DC89802B7F}" presName="tx1" presStyleLbl="revTx" presStyleIdx="1" presStyleCnt="5"/>
      <dgm:spPr/>
    </dgm:pt>
    <dgm:pt modelId="{57E5D57C-F6DB-4784-98DA-B26A0C8469D7}" type="pres">
      <dgm:prSet presAssocID="{8B8BC679-F2BF-464A-8EC2-A2DC89802B7F}" presName="vert1" presStyleCnt="0"/>
      <dgm:spPr/>
    </dgm:pt>
    <dgm:pt modelId="{E5580459-961E-4996-A4AB-965D35D19D70}" type="pres">
      <dgm:prSet presAssocID="{02E38CE3-409B-4FA4-A764-90303EE012C4}" presName="thickLine" presStyleLbl="alignNode1" presStyleIdx="2" presStyleCnt="5"/>
      <dgm:spPr/>
    </dgm:pt>
    <dgm:pt modelId="{05E0532E-FF46-482A-883F-36BCF49CD2EB}" type="pres">
      <dgm:prSet presAssocID="{02E38CE3-409B-4FA4-A764-90303EE012C4}" presName="horz1" presStyleCnt="0"/>
      <dgm:spPr/>
    </dgm:pt>
    <dgm:pt modelId="{A2D46478-6CE4-4CAC-A55A-946F4210BB87}" type="pres">
      <dgm:prSet presAssocID="{02E38CE3-409B-4FA4-A764-90303EE012C4}" presName="tx1" presStyleLbl="revTx" presStyleIdx="2" presStyleCnt="5"/>
      <dgm:spPr/>
    </dgm:pt>
    <dgm:pt modelId="{C04737D5-DFE8-4792-BF43-D560F554E731}" type="pres">
      <dgm:prSet presAssocID="{02E38CE3-409B-4FA4-A764-90303EE012C4}" presName="vert1" presStyleCnt="0"/>
      <dgm:spPr/>
    </dgm:pt>
    <dgm:pt modelId="{453F88A7-4639-458F-B2E1-FEFA460F6633}" type="pres">
      <dgm:prSet presAssocID="{016E598F-BD76-43AD-A7D9-72ACA8719C5C}" presName="thickLine" presStyleLbl="alignNode1" presStyleIdx="3" presStyleCnt="5"/>
      <dgm:spPr/>
    </dgm:pt>
    <dgm:pt modelId="{3D7EC41F-EED6-4734-9678-C85D18997E5B}" type="pres">
      <dgm:prSet presAssocID="{016E598F-BD76-43AD-A7D9-72ACA8719C5C}" presName="horz1" presStyleCnt="0"/>
      <dgm:spPr/>
    </dgm:pt>
    <dgm:pt modelId="{629394E0-CDB9-4103-9A48-36C1C12010BB}" type="pres">
      <dgm:prSet presAssocID="{016E598F-BD76-43AD-A7D9-72ACA8719C5C}" presName="tx1" presStyleLbl="revTx" presStyleIdx="3" presStyleCnt="5"/>
      <dgm:spPr/>
    </dgm:pt>
    <dgm:pt modelId="{4A276A5C-74CA-4D03-9799-1A942C19F130}" type="pres">
      <dgm:prSet presAssocID="{016E598F-BD76-43AD-A7D9-72ACA8719C5C}" presName="vert1" presStyleCnt="0"/>
      <dgm:spPr/>
    </dgm:pt>
    <dgm:pt modelId="{9379066A-CC06-42AE-96A7-53C9291D1224}" type="pres">
      <dgm:prSet presAssocID="{CFD966A8-8A9A-4CD7-9E58-A643FC3EC9A3}" presName="thickLine" presStyleLbl="alignNode1" presStyleIdx="4" presStyleCnt="5"/>
      <dgm:spPr/>
    </dgm:pt>
    <dgm:pt modelId="{A183EDF1-0526-4078-B7E6-80006CA8D092}" type="pres">
      <dgm:prSet presAssocID="{CFD966A8-8A9A-4CD7-9E58-A643FC3EC9A3}" presName="horz1" presStyleCnt="0"/>
      <dgm:spPr/>
    </dgm:pt>
    <dgm:pt modelId="{668A73C6-30A5-4733-A9EB-689D8AD76EBD}" type="pres">
      <dgm:prSet presAssocID="{CFD966A8-8A9A-4CD7-9E58-A643FC3EC9A3}" presName="tx1" presStyleLbl="revTx" presStyleIdx="4" presStyleCnt="5"/>
      <dgm:spPr/>
    </dgm:pt>
    <dgm:pt modelId="{D32DAF53-FE43-49BA-932B-A410B1356308}" type="pres">
      <dgm:prSet presAssocID="{CFD966A8-8A9A-4CD7-9E58-A643FC3EC9A3}" presName="vert1" presStyleCnt="0"/>
      <dgm:spPr/>
    </dgm:pt>
  </dgm:ptLst>
  <dgm:cxnLst>
    <dgm:cxn modelId="{A1576F17-B50C-4D99-90C8-9854E17CF9B3}" srcId="{A9C364E4-8039-4AF6-BF1C-B9871F830DA6}" destId="{CFD966A8-8A9A-4CD7-9E58-A643FC3EC9A3}" srcOrd="4" destOrd="0" parTransId="{AD916BE9-8981-48B5-AD0F-FDDD1EB45F06}" sibTransId="{03C07830-FF89-40C9-A862-5253BF0C5790}"/>
    <dgm:cxn modelId="{2B37AF5D-904C-4459-A9AE-C99384E40B0E}" type="presOf" srcId="{CFD966A8-8A9A-4CD7-9E58-A643FC3EC9A3}" destId="{668A73C6-30A5-4733-A9EB-689D8AD76EBD}" srcOrd="0" destOrd="0" presId="urn:microsoft.com/office/officeart/2008/layout/LinedList"/>
    <dgm:cxn modelId="{62F6B99C-8557-4E58-BC38-0317F86DA9DA}" type="presOf" srcId="{8B8BC679-F2BF-464A-8EC2-A2DC89802B7F}" destId="{F677F2B3-E1A8-4B7F-AEEC-57FFB5FDAD38}" srcOrd="0" destOrd="0" presId="urn:microsoft.com/office/officeart/2008/layout/LinedList"/>
    <dgm:cxn modelId="{3E89DA9C-2888-48F1-BA6C-D6FB01D59A80}" type="presOf" srcId="{4B6408EC-B0A8-4B0F-9181-76C252582F8C}" destId="{C809DC42-5A86-4FA1-9F6E-C8C683600AC1}" srcOrd="0" destOrd="0" presId="urn:microsoft.com/office/officeart/2008/layout/LinedList"/>
    <dgm:cxn modelId="{0703D09E-24BD-4796-B581-A99397CAA581}" type="presOf" srcId="{A9C364E4-8039-4AF6-BF1C-B9871F830DA6}" destId="{20220C87-327E-4AB9-83BC-77DCEC6D6542}" srcOrd="0" destOrd="0" presId="urn:microsoft.com/office/officeart/2008/layout/LinedList"/>
    <dgm:cxn modelId="{743813A8-7E95-46BB-8ADB-64B9BAF79A40}" srcId="{A9C364E4-8039-4AF6-BF1C-B9871F830DA6}" destId="{8B8BC679-F2BF-464A-8EC2-A2DC89802B7F}" srcOrd="1" destOrd="0" parTransId="{4FF50F3B-EF29-4BF7-991A-322F3276EAFD}" sibTransId="{D702B9E0-1F2F-40FA-8A66-04C7319C6353}"/>
    <dgm:cxn modelId="{3A4BA2B3-7592-4413-9CD3-F1120ED9D337}" type="presOf" srcId="{02E38CE3-409B-4FA4-A764-90303EE012C4}" destId="{A2D46478-6CE4-4CAC-A55A-946F4210BB87}" srcOrd="0" destOrd="0" presId="urn:microsoft.com/office/officeart/2008/layout/LinedList"/>
    <dgm:cxn modelId="{A0544ACC-8053-4585-8544-29920C85CD9E}" srcId="{A9C364E4-8039-4AF6-BF1C-B9871F830DA6}" destId="{016E598F-BD76-43AD-A7D9-72ACA8719C5C}" srcOrd="3" destOrd="0" parTransId="{22E14181-B34C-4A3E-B94B-9BE84F29C3AB}" sibTransId="{870DB51B-7847-4923-8675-E7B997CD2E76}"/>
    <dgm:cxn modelId="{71E1E3D8-69F4-4B60-A6DF-C924CF5EDEF5}" srcId="{A9C364E4-8039-4AF6-BF1C-B9871F830DA6}" destId="{4B6408EC-B0A8-4B0F-9181-76C252582F8C}" srcOrd="0" destOrd="0" parTransId="{15B1D739-4355-44BC-A867-B230E1BAC092}" sibTransId="{03F4CBE3-43E6-48F6-A313-756A2D95717B}"/>
    <dgm:cxn modelId="{B2419FE6-C9CE-48C1-98CD-DB57B055C72E}" srcId="{A9C364E4-8039-4AF6-BF1C-B9871F830DA6}" destId="{02E38CE3-409B-4FA4-A764-90303EE012C4}" srcOrd="2" destOrd="0" parTransId="{54D97BF4-F900-44F2-B6CF-FBAD2020E80A}" sibTransId="{40E7D388-69F8-4305-9B9A-93E663102E62}"/>
    <dgm:cxn modelId="{3B01FDFB-5742-47E1-B878-3886F564CA5D}" type="presOf" srcId="{016E598F-BD76-43AD-A7D9-72ACA8719C5C}" destId="{629394E0-CDB9-4103-9A48-36C1C12010BB}" srcOrd="0" destOrd="0" presId="urn:microsoft.com/office/officeart/2008/layout/LinedList"/>
    <dgm:cxn modelId="{AAE326FC-710F-45DE-9164-B13E544AE333}" type="presParOf" srcId="{20220C87-327E-4AB9-83BC-77DCEC6D6542}" destId="{83468A1E-7961-47B3-A4A0-344FA589FB53}" srcOrd="0" destOrd="0" presId="urn:microsoft.com/office/officeart/2008/layout/LinedList"/>
    <dgm:cxn modelId="{102DBA24-00A0-481C-A183-B98FA5E8D0A7}" type="presParOf" srcId="{20220C87-327E-4AB9-83BC-77DCEC6D6542}" destId="{ABF748A4-1F74-44C8-85F7-D57B46624731}" srcOrd="1" destOrd="0" presId="urn:microsoft.com/office/officeart/2008/layout/LinedList"/>
    <dgm:cxn modelId="{DAB65CE5-DA82-4758-BF20-D1FBB9B39275}" type="presParOf" srcId="{ABF748A4-1F74-44C8-85F7-D57B46624731}" destId="{C809DC42-5A86-4FA1-9F6E-C8C683600AC1}" srcOrd="0" destOrd="0" presId="urn:microsoft.com/office/officeart/2008/layout/LinedList"/>
    <dgm:cxn modelId="{4A344EF3-AE1A-4EFB-87FD-6B2855A6B85B}" type="presParOf" srcId="{ABF748A4-1F74-44C8-85F7-D57B46624731}" destId="{D9A1E649-58AC-402A-84B9-14745806F5D2}" srcOrd="1" destOrd="0" presId="urn:microsoft.com/office/officeart/2008/layout/LinedList"/>
    <dgm:cxn modelId="{C0CB6959-4B8F-4344-BC46-DE4023067B13}" type="presParOf" srcId="{20220C87-327E-4AB9-83BC-77DCEC6D6542}" destId="{7FC2486B-E0A4-4CE9-B2F3-B1B3272F156F}" srcOrd="2" destOrd="0" presId="urn:microsoft.com/office/officeart/2008/layout/LinedList"/>
    <dgm:cxn modelId="{FD0BD16A-CA74-4AC7-8EA4-16E8D8C89317}" type="presParOf" srcId="{20220C87-327E-4AB9-83BC-77DCEC6D6542}" destId="{0F1ADC58-C5BC-4699-BE75-3C32D111BE02}" srcOrd="3" destOrd="0" presId="urn:microsoft.com/office/officeart/2008/layout/LinedList"/>
    <dgm:cxn modelId="{1C7207C5-5941-4BBA-BD6C-541AB86B88E4}" type="presParOf" srcId="{0F1ADC58-C5BC-4699-BE75-3C32D111BE02}" destId="{F677F2B3-E1A8-4B7F-AEEC-57FFB5FDAD38}" srcOrd="0" destOrd="0" presId="urn:microsoft.com/office/officeart/2008/layout/LinedList"/>
    <dgm:cxn modelId="{1654A8B9-4D74-46C2-BCAE-786A8A863C10}" type="presParOf" srcId="{0F1ADC58-C5BC-4699-BE75-3C32D111BE02}" destId="{57E5D57C-F6DB-4784-98DA-B26A0C8469D7}" srcOrd="1" destOrd="0" presId="urn:microsoft.com/office/officeart/2008/layout/LinedList"/>
    <dgm:cxn modelId="{E3865E32-EE4E-408E-A736-943BB6D8FF88}" type="presParOf" srcId="{20220C87-327E-4AB9-83BC-77DCEC6D6542}" destId="{E5580459-961E-4996-A4AB-965D35D19D70}" srcOrd="4" destOrd="0" presId="urn:microsoft.com/office/officeart/2008/layout/LinedList"/>
    <dgm:cxn modelId="{B1CC86D2-8BCF-4973-8848-381B0FFEDE4D}" type="presParOf" srcId="{20220C87-327E-4AB9-83BC-77DCEC6D6542}" destId="{05E0532E-FF46-482A-883F-36BCF49CD2EB}" srcOrd="5" destOrd="0" presId="urn:microsoft.com/office/officeart/2008/layout/LinedList"/>
    <dgm:cxn modelId="{0ED19B5D-4A9E-4797-9A51-53B329226855}" type="presParOf" srcId="{05E0532E-FF46-482A-883F-36BCF49CD2EB}" destId="{A2D46478-6CE4-4CAC-A55A-946F4210BB87}" srcOrd="0" destOrd="0" presId="urn:microsoft.com/office/officeart/2008/layout/LinedList"/>
    <dgm:cxn modelId="{BDD2065A-3E71-4C54-8071-9AA6C22B9FF8}" type="presParOf" srcId="{05E0532E-FF46-482A-883F-36BCF49CD2EB}" destId="{C04737D5-DFE8-4792-BF43-D560F554E731}" srcOrd="1" destOrd="0" presId="urn:microsoft.com/office/officeart/2008/layout/LinedList"/>
    <dgm:cxn modelId="{F7357734-A97C-41ED-BF74-D18E3CFA3AE6}" type="presParOf" srcId="{20220C87-327E-4AB9-83BC-77DCEC6D6542}" destId="{453F88A7-4639-458F-B2E1-FEFA460F6633}" srcOrd="6" destOrd="0" presId="urn:microsoft.com/office/officeart/2008/layout/LinedList"/>
    <dgm:cxn modelId="{6F7A89D3-774C-447A-8AE0-9D665125D38F}" type="presParOf" srcId="{20220C87-327E-4AB9-83BC-77DCEC6D6542}" destId="{3D7EC41F-EED6-4734-9678-C85D18997E5B}" srcOrd="7" destOrd="0" presId="urn:microsoft.com/office/officeart/2008/layout/LinedList"/>
    <dgm:cxn modelId="{41E1AD05-150B-42EE-8D11-64651C94C769}" type="presParOf" srcId="{3D7EC41F-EED6-4734-9678-C85D18997E5B}" destId="{629394E0-CDB9-4103-9A48-36C1C12010BB}" srcOrd="0" destOrd="0" presId="urn:microsoft.com/office/officeart/2008/layout/LinedList"/>
    <dgm:cxn modelId="{6EF7D507-635D-424C-852C-DB39E53AAA98}" type="presParOf" srcId="{3D7EC41F-EED6-4734-9678-C85D18997E5B}" destId="{4A276A5C-74CA-4D03-9799-1A942C19F130}" srcOrd="1" destOrd="0" presId="urn:microsoft.com/office/officeart/2008/layout/LinedList"/>
    <dgm:cxn modelId="{52707970-6913-4C36-B8DC-867816427B22}" type="presParOf" srcId="{20220C87-327E-4AB9-83BC-77DCEC6D6542}" destId="{9379066A-CC06-42AE-96A7-53C9291D1224}" srcOrd="8" destOrd="0" presId="urn:microsoft.com/office/officeart/2008/layout/LinedList"/>
    <dgm:cxn modelId="{18A5192E-746E-4999-B2C1-6F3CE7E14B4B}" type="presParOf" srcId="{20220C87-327E-4AB9-83BC-77DCEC6D6542}" destId="{A183EDF1-0526-4078-B7E6-80006CA8D092}" srcOrd="9" destOrd="0" presId="urn:microsoft.com/office/officeart/2008/layout/LinedList"/>
    <dgm:cxn modelId="{24C19600-D858-421B-B520-53799FE03CC0}" type="presParOf" srcId="{A183EDF1-0526-4078-B7E6-80006CA8D092}" destId="{668A73C6-30A5-4733-A9EB-689D8AD76EBD}" srcOrd="0" destOrd="0" presId="urn:microsoft.com/office/officeart/2008/layout/LinedList"/>
    <dgm:cxn modelId="{F5321308-8B36-42E6-B0FD-8750C9E86C5D}" type="presParOf" srcId="{A183EDF1-0526-4078-B7E6-80006CA8D092}" destId="{D32DAF53-FE43-49BA-932B-A410B13563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913635-0657-4389-B6EF-B409DB701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1D71E9A-DC4E-4E7E-9ECA-09180941B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Influential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AA6AB-B59B-4B1D-9E67-EB188362D32D}" type="parTrans" cxnId="{EAE62297-5CB5-4BBD-BDBE-9CA08FA30B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E353D1-589E-4FF1-A4F0-F41BECD9ADA6}" type="sibTrans" cxnId="{EAE62297-5CB5-4BBD-BDBE-9CA08FA30B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028E9-4768-4ED6-BDAE-D70715ED73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Identified the ten most impactful features crucial for success in Computer Science Engineering (C.S.E.).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CFC01A-2127-4204-B258-D01094B63A6D}" type="parTrans" cxnId="{F8FC5396-E8CF-46D2-9B04-A45B6DC5038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DD44D-89E0-417D-A659-78C5D9A15BC4}" type="sibTrans" cxnId="{F8FC5396-E8CF-46D2-9B04-A45B6DC5038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57B8DA-7964-4EFC-90B9-9120697ACB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Creation of Dropout Prediction Model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C94C7A-74D1-4D22-807F-F889357C573E}" type="parTrans" cxnId="{072E0B39-9550-438D-9207-B30BE5400E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B4BACD-EF65-41F5-9B66-AFAFAC0F4E44}" type="sibTrans" cxnId="{072E0B39-9550-438D-9207-B30BE5400E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DA9CD6-E4C8-4B09-9A67-9FD00C2433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Established a model to predict prospective dropouts in C.S., aiding in early alert systems.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409916-4583-45BB-B743-147ED300C016}" type="parTrans" cxnId="{A0B3D0B1-2B23-4B11-AA7C-1607E921AA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661B1-5553-4993-8D7F-376A0C22CA8E}" type="sibTrans" cxnId="{A0B3D0B1-2B23-4B11-AA7C-1607E921AA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FE2D5-79D9-4510-BC30-532DAC52B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Dropout Prediction using Class Labels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6DDF20-427D-47D3-B434-0233CFE80407}" type="parTrans" cxnId="{D740D816-7812-4609-9BB1-4C1AE056B7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57CB0E-9C29-470F-A447-EAEE70EC6A41}" type="sibTrans" cxnId="{D740D816-7812-4609-9BB1-4C1AE056B7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96014B-D039-4175-9A8C-E5605FB513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Utilized classifiers like Neural Network, Random Forest, and Decision Tree to predict prospective CS students' graduation likelihood.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FD0F69-19F3-4FC3-BFC1-AC2C177D62D7}" type="parTrans" cxnId="{5A8EE733-F7FC-4C1B-8245-F4CF56D681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CF659F-B9FB-4AD3-B4F2-29F3D4C1DC66}" type="sibTrans" cxnId="{5A8EE733-F7FC-4C1B-8245-F4CF56D681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D629B-4593-4EAC-AD8B-BBFC6FD81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Metrics and Results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387AAC-2B56-40C3-888E-99DD2BDD7B03}" type="parTrans" cxnId="{81760E22-553D-4FBF-ABAE-0F4A9C22FD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2C7FF8-ADC9-4F41-A8AE-B7D49FD0646D}" type="sibTrans" cxnId="{81760E22-553D-4FBF-ABAE-0F4A9C22FD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578A9-3626-4564-94FA-17B2B7BF7C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Achieved high accuracy across classifiers, with Neural Network delivering the best performance.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A0882E-FCF8-4D64-864C-766092D6D3E1}" type="parTrans" cxnId="{56A1E355-4016-4364-BB47-4AD8E34DC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2CBD35-31AC-4923-A650-BD0708424C8B}" type="sibTrans" cxnId="{56A1E355-4016-4364-BB47-4AD8E34DC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F1DED8-A50D-4E86-A14B-DD6F0F989B75}" type="pres">
      <dgm:prSet presAssocID="{A8913635-0657-4389-B6EF-B409DB701A2B}" presName="root" presStyleCnt="0">
        <dgm:presLayoutVars>
          <dgm:dir/>
          <dgm:resizeHandles val="exact"/>
        </dgm:presLayoutVars>
      </dgm:prSet>
      <dgm:spPr/>
    </dgm:pt>
    <dgm:pt modelId="{6468BDF7-55BB-41A9-BC50-5BFC1449FE26}" type="pres">
      <dgm:prSet presAssocID="{F1D71E9A-DC4E-4E7E-9ECA-09180941B6DB}" presName="compNode" presStyleCnt="0"/>
      <dgm:spPr/>
    </dgm:pt>
    <dgm:pt modelId="{29B10B71-B5BB-4831-8681-A412A976CAF5}" type="pres">
      <dgm:prSet presAssocID="{F1D71E9A-DC4E-4E7E-9ECA-09180941B6DB}" presName="bgRect" presStyleLbl="bgShp" presStyleIdx="0" presStyleCnt="4"/>
      <dgm:spPr/>
    </dgm:pt>
    <dgm:pt modelId="{0DB50F24-0C2C-4178-96A0-17D39B92F194}" type="pres">
      <dgm:prSet presAssocID="{F1D71E9A-DC4E-4E7E-9ECA-09180941B6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4C2001-F0C6-4C7C-973A-6DF1BB106690}" type="pres">
      <dgm:prSet presAssocID="{F1D71E9A-DC4E-4E7E-9ECA-09180941B6DB}" presName="spaceRect" presStyleCnt="0"/>
      <dgm:spPr/>
    </dgm:pt>
    <dgm:pt modelId="{DCDEF2CE-9261-48F2-BDAB-E03804EE185C}" type="pres">
      <dgm:prSet presAssocID="{F1D71E9A-DC4E-4E7E-9ECA-09180941B6DB}" presName="parTx" presStyleLbl="revTx" presStyleIdx="0" presStyleCnt="8">
        <dgm:presLayoutVars>
          <dgm:chMax val="0"/>
          <dgm:chPref val="0"/>
        </dgm:presLayoutVars>
      </dgm:prSet>
      <dgm:spPr/>
    </dgm:pt>
    <dgm:pt modelId="{1D70A631-D955-404A-B1EC-5A3627E9FDFB}" type="pres">
      <dgm:prSet presAssocID="{F1D71E9A-DC4E-4E7E-9ECA-09180941B6DB}" presName="desTx" presStyleLbl="revTx" presStyleIdx="1" presStyleCnt="8">
        <dgm:presLayoutVars/>
      </dgm:prSet>
      <dgm:spPr/>
    </dgm:pt>
    <dgm:pt modelId="{58B81A9B-88BF-4C3D-A7C8-2ECEEB6ECC8C}" type="pres">
      <dgm:prSet presAssocID="{A3E353D1-589E-4FF1-A4F0-F41BECD9ADA6}" presName="sibTrans" presStyleCnt="0"/>
      <dgm:spPr/>
    </dgm:pt>
    <dgm:pt modelId="{E7A76A69-47BA-43C4-B8A8-991706196089}" type="pres">
      <dgm:prSet presAssocID="{E557B8DA-7964-4EFC-90B9-9120697ACBC1}" presName="compNode" presStyleCnt="0"/>
      <dgm:spPr/>
    </dgm:pt>
    <dgm:pt modelId="{5EFDECE6-5125-4B28-93CB-298FA88E6F8E}" type="pres">
      <dgm:prSet presAssocID="{E557B8DA-7964-4EFC-90B9-9120697ACBC1}" presName="bgRect" presStyleLbl="bgShp" presStyleIdx="1" presStyleCnt="4"/>
      <dgm:spPr/>
    </dgm:pt>
    <dgm:pt modelId="{5FE5BAEF-9F23-4F09-B07D-139EE9757621}" type="pres">
      <dgm:prSet presAssocID="{E557B8DA-7964-4EFC-90B9-9120697ACB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F8CCB9-5EB2-408B-B121-C7993A9529C4}" type="pres">
      <dgm:prSet presAssocID="{E557B8DA-7964-4EFC-90B9-9120697ACBC1}" presName="spaceRect" presStyleCnt="0"/>
      <dgm:spPr/>
    </dgm:pt>
    <dgm:pt modelId="{9A9380A1-2C4E-476B-9FE2-29726F566F9E}" type="pres">
      <dgm:prSet presAssocID="{E557B8DA-7964-4EFC-90B9-9120697ACBC1}" presName="parTx" presStyleLbl="revTx" presStyleIdx="2" presStyleCnt="8">
        <dgm:presLayoutVars>
          <dgm:chMax val="0"/>
          <dgm:chPref val="0"/>
        </dgm:presLayoutVars>
      </dgm:prSet>
      <dgm:spPr/>
    </dgm:pt>
    <dgm:pt modelId="{BA4CDD04-7F8C-4F6C-8F39-7341B4068F54}" type="pres">
      <dgm:prSet presAssocID="{E557B8DA-7964-4EFC-90B9-9120697ACBC1}" presName="desTx" presStyleLbl="revTx" presStyleIdx="3" presStyleCnt="8">
        <dgm:presLayoutVars/>
      </dgm:prSet>
      <dgm:spPr/>
    </dgm:pt>
    <dgm:pt modelId="{AF69606C-3F9D-4307-91AA-19E811546527}" type="pres">
      <dgm:prSet presAssocID="{08B4BACD-EF65-41F5-9B66-AFAFAC0F4E44}" presName="sibTrans" presStyleCnt="0"/>
      <dgm:spPr/>
    </dgm:pt>
    <dgm:pt modelId="{83634543-AE4C-4367-B9FB-8EF499F672EC}" type="pres">
      <dgm:prSet presAssocID="{DD6FE2D5-79D9-4510-BC30-532DAC52B378}" presName="compNode" presStyleCnt="0"/>
      <dgm:spPr/>
    </dgm:pt>
    <dgm:pt modelId="{809D4EC9-CA35-4745-88CC-D25DEA0D95FB}" type="pres">
      <dgm:prSet presAssocID="{DD6FE2D5-79D9-4510-BC30-532DAC52B378}" presName="bgRect" presStyleLbl="bgShp" presStyleIdx="2" presStyleCnt="4" custScaleY="115278"/>
      <dgm:spPr/>
    </dgm:pt>
    <dgm:pt modelId="{5FAFCF8F-11A2-42CF-998D-844124D42064}" type="pres">
      <dgm:prSet presAssocID="{DD6FE2D5-79D9-4510-BC30-532DAC52B3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AA5CB2-FB46-42AF-A8DD-F85817F2FE2D}" type="pres">
      <dgm:prSet presAssocID="{DD6FE2D5-79D9-4510-BC30-532DAC52B378}" presName="spaceRect" presStyleCnt="0"/>
      <dgm:spPr/>
    </dgm:pt>
    <dgm:pt modelId="{431C59F5-2353-4DFE-B623-CF7AD8D901EB}" type="pres">
      <dgm:prSet presAssocID="{DD6FE2D5-79D9-4510-BC30-532DAC52B378}" presName="parTx" presStyleLbl="revTx" presStyleIdx="4" presStyleCnt="8">
        <dgm:presLayoutVars>
          <dgm:chMax val="0"/>
          <dgm:chPref val="0"/>
        </dgm:presLayoutVars>
      </dgm:prSet>
      <dgm:spPr/>
    </dgm:pt>
    <dgm:pt modelId="{94B216E1-E263-41BC-BEE9-4F0150910533}" type="pres">
      <dgm:prSet presAssocID="{DD6FE2D5-79D9-4510-BC30-532DAC52B378}" presName="desTx" presStyleLbl="revTx" presStyleIdx="5" presStyleCnt="8">
        <dgm:presLayoutVars/>
      </dgm:prSet>
      <dgm:spPr/>
    </dgm:pt>
    <dgm:pt modelId="{B646FCC6-CBD0-40C3-A075-DD27CFA119EA}" type="pres">
      <dgm:prSet presAssocID="{E457CB0E-9C29-470F-A447-EAEE70EC6A41}" presName="sibTrans" presStyleCnt="0"/>
      <dgm:spPr/>
    </dgm:pt>
    <dgm:pt modelId="{8F8FE13E-1F4D-4555-AF11-23888BD2BAD1}" type="pres">
      <dgm:prSet presAssocID="{272D629B-4593-4EAC-AD8B-BBFC6FD81944}" presName="compNode" presStyleCnt="0"/>
      <dgm:spPr/>
    </dgm:pt>
    <dgm:pt modelId="{0452DB27-D8F5-4E9A-9B6D-798A75736C8D}" type="pres">
      <dgm:prSet presAssocID="{272D629B-4593-4EAC-AD8B-BBFC6FD81944}" presName="bgRect" presStyleLbl="bgShp" presStyleIdx="3" presStyleCnt="4"/>
      <dgm:spPr/>
    </dgm:pt>
    <dgm:pt modelId="{C2A29634-6AFB-4337-871D-AC9581738EA2}" type="pres">
      <dgm:prSet presAssocID="{272D629B-4593-4EAC-AD8B-BBFC6FD81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8270A3-FB74-4AA7-B9C1-E40B89FA871C}" type="pres">
      <dgm:prSet presAssocID="{272D629B-4593-4EAC-AD8B-BBFC6FD81944}" presName="spaceRect" presStyleCnt="0"/>
      <dgm:spPr/>
    </dgm:pt>
    <dgm:pt modelId="{6F3B7AD6-8D4A-4261-8BE6-0DB17987AF93}" type="pres">
      <dgm:prSet presAssocID="{272D629B-4593-4EAC-AD8B-BBFC6FD81944}" presName="parTx" presStyleLbl="revTx" presStyleIdx="6" presStyleCnt="8">
        <dgm:presLayoutVars>
          <dgm:chMax val="0"/>
          <dgm:chPref val="0"/>
        </dgm:presLayoutVars>
      </dgm:prSet>
      <dgm:spPr/>
    </dgm:pt>
    <dgm:pt modelId="{A986DA81-6A79-408B-9D2F-4D8ACDE548A9}" type="pres">
      <dgm:prSet presAssocID="{272D629B-4593-4EAC-AD8B-BBFC6FD81944}" presName="desTx" presStyleLbl="revTx" presStyleIdx="7" presStyleCnt="8">
        <dgm:presLayoutVars/>
      </dgm:prSet>
      <dgm:spPr/>
    </dgm:pt>
  </dgm:ptLst>
  <dgm:cxnLst>
    <dgm:cxn modelId="{86789F15-D359-4307-A260-FB14BD3A23C2}" type="presOf" srcId="{E557B8DA-7964-4EFC-90B9-9120697ACBC1}" destId="{9A9380A1-2C4E-476B-9FE2-29726F566F9E}" srcOrd="0" destOrd="0" presId="urn:microsoft.com/office/officeart/2018/2/layout/IconVerticalSolidList"/>
    <dgm:cxn modelId="{D740D816-7812-4609-9BB1-4C1AE056B72D}" srcId="{A8913635-0657-4389-B6EF-B409DB701A2B}" destId="{DD6FE2D5-79D9-4510-BC30-532DAC52B378}" srcOrd="2" destOrd="0" parTransId="{2F6DDF20-427D-47D3-B434-0233CFE80407}" sibTransId="{E457CB0E-9C29-470F-A447-EAEE70EC6A41}"/>
    <dgm:cxn modelId="{81760E22-553D-4FBF-ABAE-0F4A9C22FD74}" srcId="{A8913635-0657-4389-B6EF-B409DB701A2B}" destId="{272D629B-4593-4EAC-AD8B-BBFC6FD81944}" srcOrd="3" destOrd="0" parTransId="{AF387AAC-2B56-40C3-888E-99DD2BDD7B03}" sibTransId="{BE2C7FF8-ADC9-4F41-A8AE-B7D49FD0646D}"/>
    <dgm:cxn modelId="{5A8EE733-F7FC-4C1B-8245-F4CF56D681C3}" srcId="{DD6FE2D5-79D9-4510-BC30-532DAC52B378}" destId="{6D96014B-D039-4175-9A8C-E5605FB51345}" srcOrd="0" destOrd="0" parTransId="{66FD0F69-19F3-4FC3-BFC1-AC2C177D62D7}" sibTransId="{39CF659F-B9FB-4AD3-B4F2-29F3D4C1DC66}"/>
    <dgm:cxn modelId="{072E0B39-9550-438D-9207-B30BE5400E56}" srcId="{A8913635-0657-4389-B6EF-B409DB701A2B}" destId="{E557B8DA-7964-4EFC-90B9-9120697ACBC1}" srcOrd="1" destOrd="0" parTransId="{80C94C7A-74D1-4D22-807F-F889357C573E}" sibTransId="{08B4BACD-EF65-41F5-9B66-AFAFAC0F4E44}"/>
    <dgm:cxn modelId="{2EA64B3C-418D-4D56-B071-834EAF4F49B5}" type="presOf" srcId="{272D629B-4593-4EAC-AD8B-BBFC6FD81944}" destId="{6F3B7AD6-8D4A-4261-8BE6-0DB17987AF93}" srcOrd="0" destOrd="0" presId="urn:microsoft.com/office/officeart/2018/2/layout/IconVerticalSolidList"/>
    <dgm:cxn modelId="{56A1E355-4016-4364-BB47-4AD8E34DCA60}" srcId="{272D629B-4593-4EAC-AD8B-BBFC6FD81944}" destId="{8DD578A9-3626-4564-94FA-17B2B7BF7C46}" srcOrd="0" destOrd="0" parTransId="{ECA0882E-FCF8-4D64-864C-766092D6D3E1}" sibTransId="{A62CBD35-31AC-4923-A650-BD0708424C8B}"/>
    <dgm:cxn modelId="{1785ED59-4F7A-4088-AD82-98FF0717EB38}" type="presOf" srcId="{A6DA9CD6-E4C8-4B09-9A67-9FD00C2433BA}" destId="{BA4CDD04-7F8C-4F6C-8F39-7341B4068F54}" srcOrd="0" destOrd="0" presId="urn:microsoft.com/office/officeart/2018/2/layout/IconVerticalSolidList"/>
    <dgm:cxn modelId="{FC61817D-5E07-45FC-B0A8-D5D323861F02}" type="presOf" srcId="{A8913635-0657-4389-B6EF-B409DB701A2B}" destId="{DFF1DED8-A50D-4E86-A14B-DD6F0F989B75}" srcOrd="0" destOrd="0" presId="urn:microsoft.com/office/officeart/2018/2/layout/IconVerticalSolidList"/>
    <dgm:cxn modelId="{F0B3E795-9E33-43F4-AB94-DA2D477779DC}" type="presOf" srcId="{986028E9-4768-4ED6-BDAE-D70715ED735C}" destId="{1D70A631-D955-404A-B1EC-5A3627E9FDFB}" srcOrd="0" destOrd="0" presId="urn:microsoft.com/office/officeart/2018/2/layout/IconVerticalSolidList"/>
    <dgm:cxn modelId="{F8FC5396-E8CF-46D2-9B04-A45B6DC50388}" srcId="{F1D71E9A-DC4E-4E7E-9ECA-09180941B6DB}" destId="{986028E9-4768-4ED6-BDAE-D70715ED735C}" srcOrd="0" destOrd="0" parTransId="{5CCFC01A-2127-4204-B258-D01094B63A6D}" sibTransId="{197DD44D-89E0-417D-A659-78C5D9A15BC4}"/>
    <dgm:cxn modelId="{EAE62297-5CB5-4BBD-BDBE-9CA08FA30B0C}" srcId="{A8913635-0657-4389-B6EF-B409DB701A2B}" destId="{F1D71E9A-DC4E-4E7E-9ECA-09180941B6DB}" srcOrd="0" destOrd="0" parTransId="{EA4AA6AB-B59B-4B1D-9E67-EB188362D32D}" sibTransId="{A3E353D1-589E-4FF1-A4F0-F41BECD9ADA6}"/>
    <dgm:cxn modelId="{82DC3998-711C-4CCB-93D8-F4373B6DCC2B}" type="presOf" srcId="{DD6FE2D5-79D9-4510-BC30-532DAC52B378}" destId="{431C59F5-2353-4DFE-B623-CF7AD8D901EB}" srcOrd="0" destOrd="0" presId="urn:microsoft.com/office/officeart/2018/2/layout/IconVerticalSolidList"/>
    <dgm:cxn modelId="{A0B3D0B1-2B23-4B11-AA7C-1607E921AA71}" srcId="{E557B8DA-7964-4EFC-90B9-9120697ACBC1}" destId="{A6DA9CD6-E4C8-4B09-9A67-9FD00C2433BA}" srcOrd="0" destOrd="0" parTransId="{E2409916-4583-45BB-B743-147ED300C016}" sibTransId="{BB1661B1-5553-4993-8D7F-376A0C22CA8E}"/>
    <dgm:cxn modelId="{4F8965B4-AD68-413E-89EA-F68FFBE78AFD}" type="presOf" srcId="{8DD578A9-3626-4564-94FA-17B2B7BF7C46}" destId="{A986DA81-6A79-408B-9D2F-4D8ACDE548A9}" srcOrd="0" destOrd="0" presId="urn:microsoft.com/office/officeart/2018/2/layout/IconVerticalSolidList"/>
    <dgm:cxn modelId="{B1E555DF-2587-4630-9918-481D75E918C0}" type="presOf" srcId="{6D96014B-D039-4175-9A8C-E5605FB51345}" destId="{94B216E1-E263-41BC-BEE9-4F0150910533}" srcOrd="0" destOrd="0" presId="urn:microsoft.com/office/officeart/2018/2/layout/IconVerticalSolidList"/>
    <dgm:cxn modelId="{AC6C52E7-989F-4F23-AD6C-2BFDCA67F7AD}" type="presOf" srcId="{F1D71E9A-DC4E-4E7E-9ECA-09180941B6DB}" destId="{DCDEF2CE-9261-48F2-BDAB-E03804EE185C}" srcOrd="0" destOrd="0" presId="urn:microsoft.com/office/officeart/2018/2/layout/IconVerticalSolidList"/>
    <dgm:cxn modelId="{A1D945A2-5EEE-49B4-B0B5-F4DFB6C32C2A}" type="presParOf" srcId="{DFF1DED8-A50D-4E86-A14B-DD6F0F989B75}" destId="{6468BDF7-55BB-41A9-BC50-5BFC1449FE26}" srcOrd="0" destOrd="0" presId="urn:microsoft.com/office/officeart/2018/2/layout/IconVerticalSolidList"/>
    <dgm:cxn modelId="{41744273-96A0-45C9-B731-4DDCB9AC1EFB}" type="presParOf" srcId="{6468BDF7-55BB-41A9-BC50-5BFC1449FE26}" destId="{29B10B71-B5BB-4831-8681-A412A976CAF5}" srcOrd="0" destOrd="0" presId="urn:microsoft.com/office/officeart/2018/2/layout/IconVerticalSolidList"/>
    <dgm:cxn modelId="{365FE507-4000-46D0-AEF7-9589B3FE731F}" type="presParOf" srcId="{6468BDF7-55BB-41A9-BC50-5BFC1449FE26}" destId="{0DB50F24-0C2C-4178-96A0-17D39B92F194}" srcOrd="1" destOrd="0" presId="urn:microsoft.com/office/officeart/2018/2/layout/IconVerticalSolidList"/>
    <dgm:cxn modelId="{79E8A015-E8AB-4783-9550-6C4A3DEC9F13}" type="presParOf" srcId="{6468BDF7-55BB-41A9-BC50-5BFC1449FE26}" destId="{8D4C2001-F0C6-4C7C-973A-6DF1BB106690}" srcOrd="2" destOrd="0" presId="urn:microsoft.com/office/officeart/2018/2/layout/IconVerticalSolidList"/>
    <dgm:cxn modelId="{BC2FC370-FF8E-48E8-91D3-D1B0BD6DF1E3}" type="presParOf" srcId="{6468BDF7-55BB-41A9-BC50-5BFC1449FE26}" destId="{DCDEF2CE-9261-48F2-BDAB-E03804EE185C}" srcOrd="3" destOrd="0" presId="urn:microsoft.com/office/officeart/2018/2/layout/IconVerticalSolidList"/>
    <dgm:cxn modelId="{8740271C-E84C-48D0-9631-1D7364AC9449}" type="presParOf" srcId="{6468BDF7-55BB-41A9-BC50-5BFC1449FE26}" destId="{1D70A631-D955-404A-B1EC-5A3627E9FDFB}" srcOrd="4" destOrd="0" presId="urn:microsoft.com/office/officeart/2018/2/layout/IconVerticalSolidList"/>
    <dgm:cxn modelId="{2B07EDD8-60AE-43B9-A21B-78494065F0B3}" type="presParOf" srcId="{DFF1DED8-A50D-4E86-A14B-DD6F0F989B75}" destId="{58B81A9B-88BF-4C3D-A7C8-2ECEEB6ECC8C}" srcOrd="1" destOrd="0" presId="urn:microsoft.com/office/officeart/2018/2/layout/IconVerticalSolidList"/>
    <dgm:cxn modelId="{28BFEEF8-C7E1-4D27-8D96-CF0020CBFD8B}" type="presParOf" srcId="{DFF1DED8-A50D-4E86-A14B-DD6F0F989B75}" destId="{E7A76A69-47BA-43C4-B8A8-991706196089}" srcOrd="2" destOrd="0" presId="urn:microsoft.com/office/officeart/2018/2/layout/IconVerticalSolidList"/>
    <dgm:cxn modelId="{C2B5114C-89E5-48E2-BD20-F669CF7AC1DA}" type="presParOf" srcId="{E7A76A69-47BA-43C4-B8A8-991706196089}" destId="{5EFDECE6-5125-4B28-93CB-298FA88E6F8E}" srcOrd="0" destOrd="0" presId="urn:microsoft.com/office/officeart/2018/2/layout/IconVerticalSolidList"/>
    <dgm:cxn modelId="{319517E6-8EE5-48AD-9216-9DBA52E57EB7}" type="presParOf" srcId="{E7A76A69-47BA-43C4-B8A8-991706196089}" destId="{5FE5BAEF-9F23-4F09-B07D-139EE9757621}" srcOrd="1" destOrd="0" presId="urn:microsoft.com/office/officeart/2018/2/layout/IconVerticalSolidList"/>
    <dgm:cxn modelId="{2B9124B9-446A-4E45-A439-BB9163DCAE13}" type="presParOf" srcId="{E7A76A69-47BA-43C4-B8A8-991706196089}" destId="{ECF8CCB9-5EB2-408B-B121-C7993A9529C4}" srcOrd="2" destOrd="0" presId="urn:microsoft.com/office/officeart/2018/2/layout/IconVerticalSolidList"/>
    <dgm:cxn modelId="{4CF96242-1B7D-40C0-9AD2-466B416AA08C}" type="presParOf" srcId="{E7A76A69-47BA-43C4-B8A8-991706196089}" destId="{9A9380A1-2C4E-476B-9FE2-29726F566F9E}" srcOrd="3" destOrd="0" presId="urn:microsoft.com/office/officeart/2018/2/layout/IconVerticalSolidList"/>
    <dgm:cxn modelId="{F29CA5BF-80E4-4009-8858-3B235FD335C9}" type="presParOf" srcId="{E7A76A69-47BA-43C4-B8A8-991706196089}" destId="{BA4CDD04-7F8C-4F6C-8F39-7341B4068F54}" srcOrd="4" destOrd="0" presId="urn:microsoft.com/office/officeart/2018/2/layout/IconVerticalSolidList"/>
    <dgm:cxn modelId="{059BA512-BF75-42DF-8D51-87AA7C23D4B3}" type="presParOf" srcId="{DFF1DED8-A50D-4E86-A14B-DD6F0F989B75}" destId="{AF69606C-3F9D-4307-91AA-19E811546527}" srcOrd="3" destOrd="0" presId="urn:microsoft.com/office/officeart/2018/2/layout/IconVerticalSolidList"/>
    <dgm:cxn modelId="{91E20F1E-CF74-4067-A2B0-2E64E0B77635}" type="presParOf" srcId="{DFF1DED8-A50D-4E86-A14B-DD6F0F989B75}" destId="{83634543-AE4C-4367-B9FB-8EF499F672EC}" srcOrd="4" destOrd="0" presId="urn:microsoft.com/office/officeart/2018/2/layout/IconVerticalSolidList"/>
    <dgm:cxn modelId="{B31704D3-BA74-4421-835C-3565E31F1AC4}" type="presParOf" srcId="{83634543-AE4C-4367-B9FB-8EF499F672EC}" destId="{809D4EC9-CA35-4745-88CC-D25DEA0D95FB}" srcOrd="0" destOrd="0" presId="urn:microsoft.com/office/officeart/2018/2/layout/IconVerticalSolidList"/>
    <dgm:cxn modelId="{8357B0AE-46F9-44D0-81B8-1FFA01EA9F5C}" type="presParOf" srcId="{83634543-AE4C-4367-B9FB-8EF499F672EC}" destId="{5FAFCF8F-11A2-42CF-998D-844124D42064}" srcOrd="1" destOrd="0" presId="urn:microsoft.com/office/officeart/2018/2/layout/IconVerticalSolidList"/>
    <dgm:cxn modelId="{02773F97-D112-41E9-AC4A-6E703231D9EA}" type="presParOf" srcId="{83634543-AE4C-4367-B9FB-8EF499F672EC}" destId="{49AA5CB2-FB46-42AF-A8DD-F85817F2FE2D}" srcOrd="2" destOrd="0" presId="urn:microsoft.com/office/officeart/2018/2/layout/IconVerticalSolidList"/>
    <dgm:cxn modelId="{85AAED55-952A-41E4-BE5F-B43F13F50872}" type="presParOf" srcId="{83634543-AE4C-4367-B9FB-8EF499F672EC}" destId="{431C59F5-2353-4DFE-B623-CF7AD8D901EB}" srcOrd="3" destOrd="0" presId="urn:microsoft.com/office/officeart/2018/2/layout/IconVerticalSolidList"/>
    <dgm:cxn modelId="{0788DD5D-D586-4555-8975-F2B23F4B85F0}" type="presParOf" srcId="{83634543-AE4C-4367-B9FB-8EF499F672EC}" destId="{94B216E1-E263-41BC-BEE9-4F0150910533}" srcOrd="4" destOrd="0" presId="urn:microsoft.com/office/officeart/2018/2/layout/IconVerticalSolidList"/>
    <dgm:cxn modelId="{64B04757-ABD4-4E35-971E-66D371A556CC}" type="presParOf" srcId="{DFF1DED8-A50D-4E86-A14B-DD6F0F989B75}" destId="{B646FCC6-CBD0-40C3-A075-DD27CFA119EA}" srcOrd="5" destOrd="0" presId="urn:microsoft.com/office/officeart/2018/2/layout/IconVerticalSolidList"/>
    <dgm:cxn modelId="{CD83D687-B994-4319-A20A-1BA8700990CD}" type="presParOf" srcId="{DFF1DED8-A50D-4E86-A14B-DD6F0F989B75}" destId="{8F8FE13E-1F4D-4555-AF11-23888BD2BAD1}" srcOrd="6" destOrd="0" presId="urn:microsoft.com/office/officeart/2018/2/layout/IconVerticalSolidList"/>
    <dgm:cxn modelId="{BB48A236-89B8-4505-A90F-35AFCCC25A53}" type="presParOf" srcId="{8F8FE13E-1F4D-4555-AF11-23888BD2BAD1}" destId="{0452DB27-D8F5-4E9A-9B6D-798A75736C8D}" srcOrd="0" destOrd="0" presId="urn:microsoft.com/office/officeart/2018/2/layout/IconVerticalSolidList"/>
    <dgm:cxn modelId="{9D25FB6D-3A14-4394-BAC5-4F03A047FD50}" type="presParOf" srcId="{8F8FE13E-1F4D-4555-AF11-23888BD2BAD1}" destId="{C2A29634-6AFB-4337-871D-AC9581738EA2}" srcOrd="1" destOrd="0" presId="urn:microsoft.com/office/officeart/2018/2/layout/IconVerticalSolidList"/>
    <dgm:cxn modelId="{4B9E7279-9C7B-42E8-80A7-671BAD31B356}" type="presParOf" srcId="{8F8FE13E-1F4D-4555-AF11-23888BD2BAD1}" destId="{D78270A3-FB74-4AA7-B9C1-E40B89FA871C}" srcOrd="2" destOrd="0" presId="urn:microsoft.com/office/officeart/2018/2/layout/IconVerticalSolidList"/>
    <dgm:cxn modelId="{813C3CD7-4B97-4D5B-9BB0-1EA35380BBD3}" type="presParOf" srcId="{8F8FE13E-1F4D-4555-AF11-23888BD2BAD1}" destId="{6F3B7AD6-8D4A-4261-8BE6-0DB17987AF93}" srcOrd="3" destOrd="0" presId="urn:microsoft.com/office/officeart/2018/2/layout/IconVerticalSolidList"/>
    <dgm:cxn modelId="{7C79EEC5-CEC6-47B6-9405-09F9EC5E5B51}" type="presParOf" srcId="{8F8FE13E-1F4D-4555-AF11-23888BD2BAD1}" destId="{A986DA81-6A79-408B-9D2F-4D8ACDE548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D59753-60A8-413D-A822-41FA96DC7D6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49B445-565E-445B-8498-534609FF34E3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Scope Limitations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20AC4-3187-44E8-8BF5-8158CB907856}" type="parTrans" cxnId="{C35BE158-EA7B-430B-9412-D12626C38988}">
      <dgm:prSet/>
      <dgm:spPr/>
      <dgm:t>
        <a:bodyPr/>
        <a:lstStyle/>
        <a:p>
          <a:endParaRPr lang="en-US"/>
        </a:p>
      </dgm:t>
    </dgm:pt>
    <dgm:pt modelId="{941EB42B-64D6-4914-A5E6-360C3E97667C}" type="sibTrans" cxnId="{C35BE158-EA7B-430B-9412-D12626C38988}">
      <dgm:prSet/>
      <dgm:spPr/>
      <dgm:t>
        <a:bodyPr/>
        <a:lstStyle/>
        <a:p>
          <a:endParaRPr lang="en-US"/>
        </a:p>
      </dgm:t>
    </dgm:pt>
    <dgm:pt modelId="{8FF92B8C-2056-49FB-A2AF-4B0BE28F9A41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focuses on Computer Science students in Bangladesh, potentially limiting generalizability to other disciplines or regions.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2F52B-503D-472F-91DD-BE22A8D8560D}" type="parTrans" cxnId="{2D40F5F3-88D3-4953-A66B-72F9E0BFDB55}">
      <dgm:prSet/>
      <dgm:spPr/>
      <dgm:t>
        <a:bodyPr/>
        <a:lstStyle/>
        <a:p>
          <a:endParaRPr lang="en-US"/>
        </a:p>
      </dgm:t>
    </dgm:pt>
    <dgm:pt modelId="{A1280FC7-6381-4802-81F1-873026CD6756}" type="sibTrans" cxnId="{2D40F5F3-88D3-4953-A66B-72F9E0BFDB55}">
      <dgm:prSet/>
      <dgm:spPr/>
      <dgm:t>
        <a:bodyPr/>
        <a:lstStyle/>
        <a:p>
          <a:endParaRPr lang="en-US"/>
        </a:p>
      </dgm:t>
    </dgm:pt>
    <dgm:pt modelId="{BE9F34D2-C474-4A29-9E9F-3DEF986D0660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Data Dimensionality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F41D6-1650-4D3C-A0D7-76F8B344E872}" type="parTrans" cxnId="{BB90FB0E-9BED-4A8D-AF5E-309C39196A53}">
      <dgm:prSet/>
      <dgm:spPr/>
      <dgm:t>
        <a:bodyPr/>
        <a:lstStyle/>
        <a:p>
          <a:endParaRPr lang="en-US"/>
        </a:p>
      </dgm:t>
    </dgm:pt>
    <dgm:pt modelId="{9E5CA3A8-30F2-40F3-824A-CAF0BD099200}" type="sibTrans" cxnId="{BB90FB0E-9BED-4A8D-AF5E-309C39196A53}">
      <dgm:prSet/>
      <dgm:spPr/>
      <dgm:t>
        <a:bodyPr/>
        <a:lstStyle/>
        <a:p>
          <a:endParaRPr lang="en-US"/>
        </a:p>
      </dgm:t>
    </dgm:pt>
    <dgm:pt modelId="{3544952D-691C-4105-84B3-62212E4AD04D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Limited dimensionality in the dataset may affect the comprehensiveness of the predictive model.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FEFFB-CB85-4DEA-915C-F185B5E04AA1}" type="parTrans" cxnId="{ABCD065C-3A7B-49D8-B996-9F63813ABA8B}">
      <dgm:prSet/>
      <dgm:spPr/>
      <dgm:t>
        <a:bodyPr/>
        <a:lstStyle/>
        <a:p>
          <a:endParaRPr lang="en-US"/>
        </a:p>
      </dgm:t>
    </dgm:pt>
    <dgm:pt modelId="{8E071D92-9FAF-435D-B773-1B8D7FD92ACC}" type="sibTrans" cxnId="{ABCD065C-3A7B-49D8-B996-9F63813ABA8B}">
      <dgm:prSet/>
      <dgm:spPr/>
      <dgm:t>
        <a:bodyPr/>
        <a:lstStyle/>
        <a:p>
          <a:endParaRPr lang="en-US"/>
        </a:p>
      </dgm:t>
    </dgm:pt>
    <dgm:pt modelId="{1703E515-AD75-4285-A9F4-13433501252C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Subject Specificity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18EFE-F39A-4954-A0DC-D67130559319}" type="parTrans" cxnId="{DFAE04D0-34EB-48BF-9CDD-0FD0BF7FD61C}">
      <dgm:prSet/>
      <dgm:spPr/>
      <dgm:t>
        <a:bodyPr/>
        <a:lstStyle/>
        <a:p>
          <a:endParaRPr lang="en-US"/>
        </a:p>
      </dgm:t>
    </dgm:pt>
    <dgm:pt modelId="{809D193D-C494-4495-82C4-A5D83A349743}" type="sibTrans" cxnId="{DFAE04D0-34EB-48BF-9CDD-0FD0BF7FD61C}">
      <dgm:prSet/>
      <dgm:spPr/>
      <dgm:t>
        <a:bodyPr/>
        <a:lstStyle/>
        <a:p>
          <a:endParaRPr lang="en-US"/>
        </a:p>
      </dgm:t>
    </dgm:pt>
    <dgm:pt modelId="{06945AD9-DDD2-4B48-AA27-0C7836502DF3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research primarily targets Computer Science graduates, potentially neglecting insights applicable to other engineering disciplines.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7E16F-C256-4403-BD2E-13E9DADBC898}" type="parTrans" cxnId="{DB6C5404-5E57-4793-82BD-9896251E13E8}">
      <dgm:prSet/>
      <dgm:spPr/>
      <dgm:t>
        <a:bodyPr/>
        <a:lstStyle/>
        <a:p>
          <a:endParaRPr lang="en-US"/>
        </a:p>
      </dgm:t>
    </dgm:pt>
    <dgm:pt modelId="{02C66A7B-C483-4DDC-8F9C-243911358007}" type="sibTrans" cxnId="{DB6C5404-5E57-4793-82BD-9896251E13E8}">
      <dgm:prSet/>
      <dgm:spPr/>
      <dgm:t>
        <a:bodyPr/>
        <a:lstStyle/>
        <a:p>
          <a:endParaRPr lang="en-US"/>
        </a:p>
      </dgm:t>
    </dgm:pt>
    <dgm:pt modelId="{0B671CC2-1985-4268-927C-0FF46A6D31AA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Programming Knowledge and Analytical Ability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5DB22-108B-4B96-9660-5DFF2CBD6535}" type="parTrans" cxnId="{855364BA-C531-44EB-8375-A1CD00EC39B4}">
      <dgm:prSet/>
      <dgm:spPr/>
      <dgm:t>
        <a:bodyPr/>
        <a:lstStyle/>
        <a:p>
          <a:endParaRPr lang="en-US"/>
        </a:p>
      </dgm:t>
    </dgm:pt>
    <dgm:pt modelId="{D1266DD0-D588-41BC-A21D-316A352CBC06}" type="sibTrans" cxnId="{855364BA-C531-44EB-8375-A1CD00EC39B4}">
      <dgm:prSet/>
      <dgm:spPr/>
      <dgm:t>
        <a:bodyPr/>
        <a:lstStyle/>
        <a:p>
          <a:endParaRPr lang="en-US"/>
        </a:p>
      </dgm:t>
    </dgm:pt>
    <dgm:pt modelId="{B7AB5847-2673-413E-83EE-09B18FA9C90D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While programming skills were considered, the depth of analysis on other critical skills like analytical ability could be enhanced.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00CAC-C238-401E-A14D-D1B15B36C541}" type="parTrans" cxnId="{7688EC68-2589-4ABE-A288-5212E9EA5437}">
      <dgm:prSet/>
      <dgm:spPr/>
      <dgm:t>
        <a:bodyPr/>
        <a:lstStyle/>
        <a:p>
          <a:endParaRPr lang="en-US"/>
        </a:p>
      </dgm:t>
    </dgm:pt>
    <dgm:pt modelId="{B3F7F47F-CBDC-4959-A86F-049FEDD975C9}" type="sibTrans" cxnId="{7688EC68-2589-4ABE-A288-5212E9EA5437}">
      <dgm:prSet/>
      <dgm:spPr/>
      <dgm:t>
        <a:bodyPr/>
        <a:lstStyle/>
        <a:p>
          <a:endParaRPr lang="en-US"/>
        </a:p>
      </dgm:t>
    </dgm:pt>
    <dgm:pt modelId="{4E32B7EC-FEF4-4BEE-8493-A2655B6283E0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Survey Scope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C863-A949-41CB-98A0-BD6A1AAAC0B5}" type="parTrans" cxnId="{A1C7139F-F72C-4F26-A3B9-CD74F5AD4A73}">
      <dgm:prSet/>
      <dgm:spPr/>
      <dgm:t>
        <a:bodyPr/>
        <a:lstStyle/>
        <a:p>
          <a:endParaRPr lang="en-US"/>
        </a:p>
      </dgm:t>
    </dgm:pt>
    <dgm:pt modelId="{68C46AC9-A951-44E9-8C79-7CFE12044185}" type="sibTrans" cxnId="{A1C7139F-F72C-4F26-A3B9-CD74F5AD4A73}">
      <dgm:prSet/>
      <dgm:spPr/>
      <dgm:t>
        <a:bodyPr/>
        <a:lstStyle/>
        <a:p>
          <a:endParaRPr lang="en-US"/>
        </a:p>
      </dgm:t>
    </dgm:pt>
    <dgm:pt modelId="{31C179B6-F451-4B7D-99D2-BFCBE7D9E4DC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The survey might not cover all possible factors influencing dropout, and certain nuances might be missed.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87E85-6D46-40A5-8CA6-47BFF8619CD2}" type="parTrans" cxnId="{4B91BAEF-BD54-4AAD-9F52-EBB41C82E226}">
      <dgm:prSet/>
      <dgm:spPr/>
      <dgm:t>
        <a:bodyPr/>
        <a:lstStyle/>
        <a:p>
          <a:endParaRPr lang="en-US"/>
        </a:p>
      </dgm:t>
    </dgm:pt>
    <dgm:pt modelId="{12B3DC08-3FC2-475F-92F5-88EB096BFFFD}" type="sibTrans" cxnId="{4B91BAEF-BD54-4AAD-9F52-EBB41C82E226}">
      <dgm:prSet/>
      <dgm:spPr/>
      <dgm:t>
        <a:bodyPr/>
        <a:lstStyle/>
        <a:p>
          <a:endParaRPr lang="en-US"/>
        </a:p>
      </dgm:t>
    </dgm:pt>
    <dgm:pt modelId="{E0D23B83-EB5D-4275-91E8-E831FABBB903}" type="pres">
      <dgm:prSet presAssocID="{7DD59753-60A8-413D-A822-41FA96DC7D66}" presName="linear" presStyleCnt="0">
        <dgm:presLayoutVars>
          <dgm:dir/>
          <dgm:animLvl val="lvl"/>
          <dgm:resizeHandles val="exact"/>
        </dgm:presLayoutVars>
      </dgm:prSet>
      <dgm:spPr/>
    </dgm:pt>
    <dgm:pt modelId="{FD5CE2B6-633F-4361-BBCD-CE0DA4096787}" type="pres">
      <dgm:prSet presAssocID="{1749B445-565E-445B-8498-534609FF34E3}" presName="parentLin" presStyleCnt="0"/>
      <dgm:spPr/>
    </dgm:pt>
    <dgm:pt modelId="{7CBEAF6A-96DB-480A-90FA-0971A703C9D0}" type="pres">
      <dgm:prSet presAssocID="{1749B445-565E-445B-8498-534609FF34E3}" presName="parentLeftMargin" presStyleLbl="node1" presStyleIdx="0" presStyleCnt="5"/>
      <dgm:spPr/>
    </dgm:pt>
    <dgm:pt modelId="{D10FF9FD-F4AA-4FB9-9D15-33918ECFE82D}" type="pres">
      <dgm:prSet presAssocID="{1749B445-565E-445B-8498-534609FF34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F15C52-D2F8-4109-B427-B6DB6A28B3DD}" type="pres">
      <dgm:prSet presAssocID="{1749B445-565E-445B-8498-534609FF34E3}" presName="negativeSpace" presStyleCnt="0"/>
      <dgm:spPr/>
    </dgm:pt>
    <dgm:pt modelId="{C3D28088-8731-4436-9C10-7E73E454A595}" type="pres">
      <dgm:prSet presAssocID="{1749B445-565E-445B-8498-534609FF34E3}" presName="childText" presStyleLbl="conFgAcc1" presStyleIdx="0" presStyleCnt="5">
        <dgm:presLayoutVars>
          <dgm:bulletEnabled val="1"/>
        </dgm:presLayoutVars>
      </dgm:prSet>
      <dgm:spPr/>
    </dgm:pt>
    <dgm:pt modelId="{F6B0F544-4EC5-4EB0-926E-A4868D78338E}" type="pres">
      <dgm:prSet presAssocID="{941EB42B-64D6-4914-A5E6-360C3E97667C}" presName="spaceBetweenRectangles" presStyleCnt="0"/>
      <dgm:spPr/>
    </dgm:pt>
    <dgm:pt modelId="{C750B521-8D97-4004-8256-C6A3C61EC974}" type="pres">
      <dgm:prSet presAssocID="{BE9F34D2-C474-4A29-9E9F-3DEF986D0660}" presName="parentLin" presStyleCnt="0"/>
      <dgm:spPr/>
    </dgm:pt>
    <dgm:pt modelId="{ADFBB46B-0E26-4E5E-9FD1-B14661F7E12C}" type="pres">
      <dgm:prSet presAssocID="{BE9F34D2-C474-4A29-9E9F-3DEF986D0660}" presName="parentLeftMargin" presStyleLbl="node1" presStyleIdx="0" presStyleCnt="5"/>
      <dgm:spPr/>
    </dgm:pt>
    <dgm:pt modelId="{FBDD1E6A-1FF4-4D77-B6A3-D2FAEB2CF6D4}" type="pres">
      <dgm:prSet presAssocID="{BE9F34D2-C474-4A29-9E9F-3DEF986D06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85E1F0-6910-4238-9CDF-86FF6EC04B92}" type="pres">
      <dgm:prSet presAssocID="{BE9F34D2-C474-4A29-9E9F-3DEF986D0660}" presName="negativeSpace" presStyleCnt="0"/>
      <dgm:spPr/>
    </dgm:pt>
    <dgm:pt modelId="{0852D229-528C-4857-A47A-86803B26F7B2}" type="pres">
      <dgm:prSet presAssocID="{BE9F34D2-C474-4A29-9E9F-3DEF986D0660}" presName="childText" presStyleLbl="conFgAcc1" presStyleIdx="1" presStyleCnt="5">
        <dgm:presLayoutVars>
          <dgm:bulletEnabled val="1"/>
        </dgm:presLayoutVars>
      </dgm:prSet>
      <dgm:spPr/>
    </dgm:pt>
    <dgm:pt modelId="{F367D679-C2B1-455D-B45D-8412B9FEF9B2}" type="pres">
      <dgm:prSet presAssocID="{9E5CA3A8-30F2-40F3-824A-CAF0BD099200}" presName="spaceBetweenRectangles" presStyleCnt="0"/>
      <dgm:spPr/>
    </dgm:pt>
    <dgm:pt modelId="{898556F2-A33D-47FF-9AC8-C96FBD21D2FE}" type="pres">
      <dgm:prSet presAssocID="{1703E515-AD75-4285-A9F4-13433501252C}" presName="parentLin" presStyleCnt="0"/>
      <dgm:spPr/>
    </dgm:pt>
    <dgm:pt modelId="{59599FC9-6AAF-43EF-ADE4-FFD361F46865}" type="pres">
      <dgm:prSet presAssocID="{1703E515-AD75-4285-A9F4-13433501252C}" presName="parentLeftMargin" presStyleLbl="node1" presStyleIdx="1" presStyleCnt="5"/>
      <dgm:spPr/>
    </dgm:pt>
    <dgm:pt modelId="{114B8B34-0BCB-4409-A96D-7B5AE9ADAA42}" type="pres">
      <dgm:prSet presAssocID="{1703E515-AD75-4285-A9F4-1343350125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B1B2F0-C91C-4FE1-B57E-1E299297AA37}" type="pres">
      <dgm:prSet presAssocID="{1703E515-AD75-4285-A9F4-13433501252C}" presName="negativeSpace" presStyleCnt="0"/>
      <dgm:spPr/>
    </dgm:pt>
    <dgm:pt modelId="{019F5EBF-7CFB-4504-8870-695FC3F352D1}" type="pres">
      <dgm:prSet presAssocID="{1703E515-AD75-4285-A9F4-13433501252C}" presName="childText" presStyleLbl="conFgAcc1" presStyleIdx="2" presStyleCnt="5">
        <dgm:presLayoutVars>
          <dgm:bulletEnabled val="1"/>
        </dgm:presLayoutVars>
      </dgm:prSet>
      <dgm:spPr/>
    </dgm:pt>
    <dgm:pt modelId="{5EB91057-FF63-429F-A3B5-36C9CB3BCD4E}" type="pres">
      <dgm:prSet presAssocID="{809D193D-C494-4495-82C4-A5D83A349743}" presName="spaceBetweenRectangles" presStyleCnt="0"/>
      <dgm:spPr/>
    </dgm:pt>
    <dgm:pt modelId="{A191F8BE-33F7-4DA2-A71D-3AE49C1496A6}" type="pres">
      <dgm:prSet presAssocID="{0B671CC2-1985-4268-927C-0FF46A6D31AA}" presName="parentLin" presStyleCnt="0"/>
      <dgm:spPr/>
    </dgm:pt>
    <dgm:pt modelId="{2EF9C69F-610F-4B73-AA4C-89C02A321547}" type="pres">
      <dgm:prSet presAssocID="{0B671CC2-1985-4268-927C-0FF46A6D31AA}" presName="parentLeftMargin" presStyleLbl="node1" presStyleIdx="2" presStyleCnt="5"/>
      <dgm:spPr/>
    </dgm:pt>
    <dgm:pt modelId="{17779AD6-F6EC-49A9-907F-8A06F9F2C346}" type="pres">
      <dgm:prSet presAssocID="{0B671CC2-1985-4268-927C-0FF46A6D31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76A8A5-5ED4-41F4-A60C-836F1A40A2E0}" type="pres">
      <dgm:prSet presAssocID="{0B671CC2-1985-4268-927C-0FF46A6D31AA}" presName="negativeSpace" presStyleCnt="0"/>
      <dgm:spPr/>
    </dgm:pt>
    <dgm:pt modelId="{0AA5AE76-2EF3-4CBE-A069-852B00770549}" type="pres">
      <dgm:prSet presAssocID="{0B671CC2-1985-4268-927C-0FF46A6D31AA}" presName="childText" presStyleLbl="conFgAcc1" presStyleIdx="3" presStyleCnt="5">
        <dgm:presLayoutVars>
          <dgm:bulletEnabled val="1"/>
        </dgm:presLayoutVars>
      </dgm:prSet>
      <dgm:spPr/>
    </dgm:pt>
    <dgm:pt modelId="{A45FA9F1-34C0-465F-88B2-2F84A7718E9F}" type="pres">
      <dgm:prSet presAssocID="{D1266DD0-D588-41BC-A21D-316A352CBC06}" presName="spaceBetweenRectangles" presStyleCnt="0"/>
      <dgm:spPr/>
    </dgm:pt>
    <dgm:pt modelId="{85175F44-DD57-48B6-AAD1-3C0FABE371F0}" type="pres">
      <dgm:prSet presAssocID="{4E32B7EC-FEF4-4BEE-8493-A2655B6283E0}" presName="parentLin" presStyleCnt="0"/>
      <dgm:spPr/>
    </dgm:pt>
    <dgm:pt modelId="{8C461067-BE38-4061-A802-C6F8BA22D32D}" type="pres">
      <dgm:prSet presAssocID="{4E32B7EC-FEF4-4BEE-8493-A2655B6283E0}" presName="parentLeftMargin" presStyleLbl="node1" presStyleIdx="3" presStyleCnt="5"/>
      <dgm:spPr/>
    </dgm:pt>
    <dgm:pt modelId="{BEF9256D-D6C5-457C-AE73-535FB16AA038}" type="pres">
      <dgm:prSet presAssocID="{4E32B7EC-FEF4-4BEE-8493-A2655B6283E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B4B5F70-7E82-4324-99EE-E266BE0D08B6}" type="pres">
      <dgm:prSet presAssocID="{4E32B7EC-FEF4-4BEE-8493-A2655B6283E0}" presName="negativeSpace" presStyleCnt="0"/>
      <dgm:spPr/>
    </dgm:pt>
    <dgm:pt modelId="{94FA0623-11A2-43A3-BB2C-AE1FE7B07EE3}" type="pres">
      <dgm:prSet presAssocID="{4E32B7EC-FEF4-4BEE-8493-A2655B6283E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B6C5404-5E57-4793-82BD-9896251E13E8}" srcId="{1703E515-AD75-4285-A9F4-13433501252C}" destId="{06945AD9-DDD2-4B48-AA27-0C7836502DF3}" srcOrd="0" destOrd="0" parTransId="{B7E7E16F-C256-4403-BD2E-13E9DADBC898}" sibTransId="{02C66A7B-C483-4DDC-8F9C-243911358007}"/>
    <dgm:cxn modelId="{BB90FB0E-9BED-4A8D-AF5E-309C39196A53}" srcId="{7DD59753-60A8-413D-A822-41FA96DC7D66}" destId="{BE9F34D2-C474-4A29-9E9F-3DEF986D0660}" srcOrd="1" destOrd="0" parTransId="{16CF41D6-1650-4D3C-A0D7-76F8B344E872}" sibTransId="{9E5CA3A8-30F2-40F3-824A-CAF0BD099200}"/>
    <dgm:cxn modelId="{F8D08011-2C2E-4735-B3C4-4B73B0E5E2F2}" type="presOf" srcId="{06945AD9-DDD2-4B48-AA27-0C7836502DF3}" destId="{019F5EBF-7CFB-4504-8870-695FC3F352D1}" srcOrd="0" destOrd="0" presId="urn:microsoft.com/office/officeart/2005/8/layout/list1"/>
    <dgm:cxn modelId="{A24ADD31-D41E-4E4D-845F-1E624174AB4C}" type="presOf" srcId="{BE9F34D2-C474-4A29-9E9F-3DEF986D0660}" destId="{FBDD1E6A-1FF4-4D77-B6A3-D2FAEB2CF6D4}" srcOrd="1" destOrd="0" presId="urn:microsoft.com/office/officeart/2005/8/layout/list1"/>
    <dgm:cxn modelId="{24BA4233-F453-4940-B0A2-9CC7EB012075}" type="presOf" srcId="{0B671CC2-1985-4268-927C-0FF46A6D31AA}" destId="{17779AD6-F6EC-49A9-907F-8A06F9F2C346}" srcOrd="1" destOrd="0" presId="urn:microsoft.com/office/officeart/2005/8/layout/list1"/>
    <dgm:cxn modelId="{B351815B-8E8A-437B-9A7D-79E98E63A301}" type="presOf" srcId="{B7AB5847-2673-413E-83EE-09B18FA9C90D}" destId="{0AA5AE76-2EF3-4CBE-A069-852B00770549}" srcOrd="0" destOrd="0" presId="urn:microsoft.com/office/officeart/2005/8/layout/list1"/>
    <dgm:cxn modelId="{18AA975B-F386-4919-A356-8908FE423B0A}" type="presOf" srcId="{1749B445-565E-445B-8498-534609FF34E3}" destId="{D10FF9FD-F4AA-4FB9-9D15-33918ECFE82D}" srcOrd="1" destOrd="0" presId="urn:microsoft.com/office/officeart/2005/8/layout/list1"/>
    <dgm:cxn modelId="{ABCD065C-3A7B-49D8-B996-9F63813ABA8B}" srcId="{BE9F34D2-C474-4A29-9E9F-3DEF986D0660}" destId="{3544952D-691C-4105-84B3-62212E4AD04D}" srcOrd="0" destOrd="0" parTransId="{491FEFFB-CB85-4DEA-915C-F185B5E04AA1}" sibTransId="{8E071D92-9FAF-435D-B773-1B8D7FD92ACC}"/>
    <dgm:cxn modelId="{7688EC68-2589-4ABE-A288-5212E9EA5437}" srcId="{0B671CC2-1985-4268-927C-0FF46A6D31AA}" destId="{B7AB5847-2673-413E-83EE-09B18FA9C90D}" srcOrd="0" destOrd="0" parTransId="{24D00CAC-C238-401E-A14D-D1B15B36C541}" sibTransId="{B3F7F47F-CBDC-4959-A86F-049FEDD975C9}"/>
    <dgm:cxn modelId="{C35BE158-EA7B-430B-9412-D12626C38988}" srcId="{7DD59753-60A8-413D-A822-41FA96DC7D66}" destId="{1749B445-565E-445B-8498-534609FF34E3}" srcOrd="0" destOrd="0" parTransId="{2F420AC4-3187-44E8-8BF5-8158CB907856}" sibTransId="{941EB42B-64D6-4914-A5E6-360C3E97667C}"/>
    <dgm:cxn modelId="{FDD0947F-CD55-45F6-9580-37425C296A1C}" type="presOf" srcId="{4E32B7EC-FEF4-4BEE-8493-A2655B6283E0}" destId="{8C461067-BE38-4061-A802-C6F8BA22D32D}" srcOrd="0" destOrd="0" presId="urn:microsoft.com/office/officeart/2005/8/layout/list1"/>
    <dgm:cxn modelId="{755DBB85-48A8-4965-B07D-9839F123375A}" type="presOf" srcId="{31C179B6-F451-4B7D-99D2-BFCBE7D9E4DC}" destId="{94FA0623-11A2-43A3-BB2C-AE1FE7B07EE3}" srcOrd="0" destOrd="0" presId="urn:microsoft.com/office/officeart/2005/8/layout/list1"/>
    <dgm:cxn modelId="{A1C7139F-F72C-4F26-A3B9-CD74F5AD4A73}" srcId="{7DD59753-60A8-413D-A822-41FA96DC7D66}" destId="{4E32B7EC-FEF4-4BEE-8493-A2655B6283E0}" srcOrd="4" destOrd="0" parTransId="{10DEC863-A949-41CB-98A0-BD6A1AAAC0B5}" sibTransId="{68C46AC9-A951-44E9-8C79-7CFE12044185}"/>
    <dgm:cxn modelId="{855364BA-C531-44EB-8375-A1CD00EC39B4}" srcId="{7DD59753-60A8-413D-A822-41FA96DC7D66}" destId="{0B671CC2-1985-4268-927C-0FF46A6D31AA}" srcOrd="3" destOrd="0" parTransId="{02E5DB22-108B-4B96-9660-5DFF2CBD6535}" sibTransId="{D1266DD0-D588-41BC-A21D-316A352CBC06}"/>
    <dgm:cxn modelId="{016BBDC8-24F3-429B-89D6-20C1FC4C7797}" type="presOf" srcId="{BE9F34D2-C474-4A29-9E9F-3DEF986D0660}" destId="{ADFBB46B-0E26-4E5E-9FD1-B14661F7E12C}" srcOrd="0" destOrd="0" presId="urn:microsoft.com/office/officeart/2005/8/layout/list1"/>
    <dgm:cxn modelId="{FC8CC3C8-EB06-44D0-9660-12A5995749DE}" type="presOf" srcId="{3544952D-691C-4105-84B3-62212E4AD04D}" destId="{0852D229-528C-4857-A47A-86803B26F7B2}" srcOrd="0" destOrd="0" presId="urn:microsoft.com/office/officeart/2005/8/layout/list1"/>
    <dgm:cxn modelId="{6C683BCB-D1E8-4F6D-BB24-F41D90364669}" type="presOf" srcId="{1749B445-565E-445B-8498-534609FF34E3}" destId="{7CBEAF6A-96DB-480A-90FA-0971A703C9D0}" srcOrd="0" destOrd="0" presId="urn:microsoft.com/office/officeart/2005/8/layout/list1"/>
    <dgm:cxn modelId="{DFAE04D0-34EB-48BF-9CDD-0FD0BF7FD61C}" srcId="{7DD59753-60A8-413D-A822-41FA96DC7D66}" destId="{1703E515-AD75-4285-A9F4-13433501252C}" srcOrd="2" destOrd="0" parTransId="{B9518EFE-F39A-4954-A0DC-D67130559319}" sibTransId="{809D193D-C494-4495-82C4-A5D83A349743}"/>
    <dgm:cxn modelId="{8B64B4D4-09BC-4F6E-AFC6-BED35CE58EA0}" type="presOf" srcId="{1703E515-AD75-4285-A9F4-13433501252C}" destId="{114B8B34-0BCB-4409-A96D-7B5AE9ADAA42}" srcOrd="1" destOrd="0" presId="urn:microsoft.com/office/officeart/2005/8/layout/list1"/>
    <dgm:cxn modelId="{103364D6-050C-4800-9054-2ECEE1435F39}" type="presOf" srcId="{0B671CC2-1985-4268-927C-0FF46A6D31AA}" destId="{2EF9C69F-610F-4B73-AA4C-89C02A321547}" srcOrd="0" destOrd="0" presId="urn:microsoft.com/office/officeart/2005/8/layout/list1"/>
    <dgm:cxn modelId="{BC6D81E6-8C12-4EB9-8FB0-67D0B3D3C236}" type="presOf" srcId="{1703E515-AD75-4285-A9F4-13433501252C}" destId="{59599FC9-6AAF-43EF-ADE4-FFD361F46865}" srcOrd="0" destOrd="0" presId="urn:microsoft.com/office/officeart/2005/8/layout/list1"/>
    <dgm:cxn modelId="{4B91BAEF-BD54-4AAD-9F52-EBB41C82E226}" srcId="{4E32B7EC-FEF4-4BEE-8493-A2655B6283E0}" destId="{31C179B6-F451-4B7D-99D2-BFCBE7D9E4DC}" srcOrd="0" destOrd="0" parTransId="{98687E85-6D46-40A5-8CA6-47BFF8619CD2}" sibTransId="{12B3DC08-3FC2-475F-92F5-88EB096BFFFD}"/>
    <dgm:cxn modelId="{2E090BF1-955F-416E-AA6A-ABAEF4C02586}" type="presOf" srcId="{8FF92B8C-2056-49FB-A2AF-4B0BE28F9A41}" destId="{C3D28088-8731-4436-9C10-7E73E454A595}" srcOrd="0" destOrd="0" presId="urn:microsoft.com/office/officeart/2005/8/layout/list1"/>
    <dgm:cxn modelId="{75EE57F1-9FFE-4A5B-8EB6-9363AB2BC5B5}" type="presOf" srcId="{7DD59753-60A8-413D-A822-41FA96DC7D66}" destId="{E0D23B83-EB5D-4275-91E8-E831FABBB903}" srcOrd="0" destOrd="0" presId="urn:microsoft.com/office/officeart/2005/8/layout/list1"/>
    <dgm:cxn modelId="{2D40F5F3-88D3-4953-A66B-72F9E0BFDB55}" srcId="{1749B445-565E-445B-8498-534609FF34E3}" destId="{8FF92B8C-2056-49FB-A2AF-4B0BE28F9A41}" srcOrd="0" destOrd="0" parTransId="{26F2F52B-503D-472F-91DD-BE22A8D8560D}" sibTransId="{A1280FC7-6381-4802-81F1-873026CD6756}"/>
    <dgm:cxn modelId="{2952E2FE-4DF5-4479-8A50-DC331F21E4B2}" type="presOf" srcId="{4E32B7EC-FEF4-4BEE-8493-A2655B6283E0}" destId="{BEF9256D-D6C5-457C-AE73-535FB16AA038}" srcOrd="1" destOrd="0" presId="urn:microsoft.com/office/officeart/2005/8/layout/list1"/>
    <dgm:cxn modelId="{F5210DB0-06EE-4BC4-8AD2-5637A4A8DB8B}" type="presParOf" srcId="{E0D23B83-EB5D-4275-91E8-E831FABBB903}" destId="{FD5CE2B6-633F-4361-BBCD-CE0DA4096787}" srcOrd="0" destOrd="0" presId="urn:microsoft.com/office/officeart/2005/8/layout/list1"/>
    <dgm:cxn modelId="{01B565D0-A98D-40DE-8B74-741613417BED}" type="presParOf" srcId="{FD5CE2B6-633F-4361-BBCD-CE0DA4096787}" destId="{7CBEAF6A-96DB-480A-90FA-0971A703C9D0}" srcOrd="0" destOrd="0" presId="urn:microsoft.com/office/officeart/2005/8/layout/list1"/>
    <dgm:cxn modelId="{46058127-F7F1-4482-A6E7-033615BF30F0}" type="presParOf" srcId="{FD5CE2B6-633F-4361-BBCD-CE0DA4096787}" destId="{D10FF9FD-F4AA-4FB9-9D15-33918ECFE82D}" srcOrd="1" destOrd="0" presId="urn:microsoft.com/office/officeart/2005/8/layout/list1"/>
    <dgm:cxn modelId="{7CFB3647-A881-4361-9D5F-1500B4328AE6}" type="presParOf" srcId="{E0D23B83-EB5D-4275-91E8-E831FABBB903}" destId="{F5F15C52-D2F8-4109-B427-B6DB6A28B3DD}" srcOrd="1" destOrd="0" presId="urn:microsoft.com/office/officeart/2005/8/layout/list1"/>
    <dgm:cxn modelId="{B62DD1CB-ADE1-47F7-88E5-681F1C7722F5}" type="presParOf" srcId="{E0D23B83-EB5D-4275-91E8-E831FABBB903}" destId="{C3D28088-8731-4436-9C10-7E73E454A595}" srcOrd="2" destOrd="0" presId="urn:microsoft.com/office/officeart/2005/8/layout/list1"/>
    <dgm:cxn modelId="{5590D8E7-99B2-4522-BBA8-7B22E7240540}" type="presParOf" srcId="{E0D23B83-EB5D-4275-91E8-E831FABBB903}" destId="{F6B0F544-4EC5-4EB0-926E-A4868D78338E}" srcOrd="3" destOrd="0" presId="urn:microsoft.com/office/officeart/2005/8/layout/list1"/>
    <dgm:cxn modelId="{A2F318C3-54FF-47F4-837C-64A2E5A6D353}" type="presParOf" srcId="{E0D23B83-EB5D-4275-91E8-E831FABBB903}" destId="{C750B521-8D97-4004-8256-C6A3C61EC974}" srcOrd="4" destOrd="0" presId="urn:microsoft.com/office/officeart/2005/8/layout/list1"/>
    <dgm:cxn modelId="{45B3EA90-E97A-4A1C-A1A4-5A415ABE02B4}" type="presParOf" srcId="{C750B521-8D97-4004-8256-C6A3C61EC974}" destId="{ADFBB46B-0E26-4E5E-9FD1-B14661F7E12C}" srcOrd="0" destOrd="0" presId="urn:microsoft.com/office/officeart/2005/8/layout/list1"/>
    <dgm:cxn modelId="{1249A5AB-56BB-4D06-A45C-D4E3CAEDC029}" type="presParOf" srcId="{C750B521-8D97-4004-8256-C6A3C61EC974}" destId="{FBDD1E6A-1FF4-4D77-B6A3-D2FAEB2CF6D4}" srcOrd="1" destOrd="0" presId="urn:microsoft.com/office/officeart/2005/8/layout/list1"/>
    <dgm:cxn modelId="{D5DDD6A7-2553-4E15-92C0-F77920A838A8}" type="presParOf" srcId="{E0D23B83-EB5D-4275-91E8-E831FABBB903}" destId="{9D85E1F0-6910-4238-9CDF-86FF6EC04B92}" srcOrd="5" destOrd="0" presId="urn:microsoft.com/office/officeart/2005/8/layout/list1"/>
    <dgm:cxn modelId="{7269AA88-A1B3-4C81-955A-2E01733C2A36}" type="presParOf" srcId="{E0D23B83-EB5D-4275-91E8-E831FABBB903}" destId="{0852D229-528C-4857-A47A-86803B26F7B2}" srcOrd="6" destOrd="0" presId="urn:microsoft.com/office/officeart/2005/8/layout/list1"/>
    <dgm:cxn modelId="{C495DC9F-2D11-4AD9-8C4F-1998EF2AEAFD}" type="presParOf" srcId="{E0D23B83-EB5D-4275-91E8-E831FABBB903}" destId="{F367D679-C2B1-455D-B45D-8412B9FEF9B2}" srcOrd="7" destOrd="0" presId="urn:microsoft.com/office/officeart/2005/8/layout/list1"/>
    <dgm:cxn modelId="{B410837D-9AB5-4F9C-9AAE-23E47F29BE90}" type="presParOf" srcId="{E0D23B83-EB5D-4275-91E8-E831FABBB903}" destId="{898556F2-A33D-47FF-9AC8-C96FBD21D2FE}" srcOrd="8" destOrd="0" presId="urn:microsoft.com/office/officeart/2005/8/layout/list1"/>
    <dgm:cxn modelId="{C8BAA43E-7B52-4F06-8A8D-57A1DB257233}" type="presParOf" srcId="{898556F2-A33D-47FF-9AC8-C96FBD21D2FE}" destId="{59599FC9-6AAF-43EF-ADE4-FFD361F46865}" srcOrd="0" destOrd="0" presId="urn:microsoft.com/office/officeart/2005/8/layout/list1"/>
    <dgm:cxn modelId="{2619E20A-F879-4F70-AD17-ED400A900A77}" type="presParOf" srcId="{898556F2-A33D-47FF-9AC8-C96FBD21D2FE}" destId="{114B8B34-0BCB-4409-A96D-7B5AE9ADAA42}" srcOrd="1" destOrd="0" presId="urn:microsoft.com/office/officeart/2005/8/layout/list1"/>
    <dgm:cxn modelId="{9E43186C-092B-4059-B378-BFA8C0B9D521}" type="presParOf" srcId="{E0D23B83-EB5D-4275-91E8-E831FABBB903}" destId="{4CB1B2F0-C91C-4FE1-B57E-1E299297AA37}" srcOrd="9" destOrd="0" presId="urn:microsoft.com/office/officeart/2005/8/layout/list1"/>
    <dgm:cxn modelId="{95702ACC-792F-4479-BDFB-6AD80A19653F}" type="presParOf" srcId="{E0D23B83-EB5D-4275-91E8-E831FABBB903}" destId="{019F5EBF-7CFB-4504-8870-695FC3F352D1}" srcOrd="10" destOrd="0" presId="urn:microsoft.com/office/officeart/2005/8/layout/list1"/>
    <dgm:cxn modelId="{263092F2-496D-447D-8952-C485F7880E56}" type="presParOf" srcId="{E0D23B83-EB5D-4275-91E8-E831FABBB903}" destId="{5EB91057-FF63-429F-A3B5-36C9CB3BCD4E}" srcOrd="11" destOrd="0" presId="urn:microsoft.com/office/officeart/2005/8/layout/list1"/>
    <dgm:cxn modelId="{0AE321FD-F9D8-43F3-9B9B-FFFA7581FC55}" type="presParOf" srcId="{E0D23B83-EB5D-4275-91E8-E831FABBB903}" destId="{A191F8BE-33F7-4DA2-A71D-3AE49C1496A6}" srcOrd="12" destOrd="0" presId="urn:microsoft.com/office/officeart/2005/8/layout/list1"/>
    <dgm:cxn modelId="{6924A912-4917-434E-AFB9-4045DDABE5D5}" type="presParOf" srcId="{A191F8BE-33F7-4DA2-A71D-3AE49C1496A6}" destId="{2EF9C69F-610F-4B73-AA4C-89C02A321547}" srcOrd="0" destOrd="0" presId="urn:microsoft.com/office/officeart/2005/8/layout/list1"/>
    <dgm:cxn modelId="{5F23868B-6787-4EA3-A378-700F2B90D566}" type="presParOf" srcId="{A191F8BE-33F7-4DA2-A71D-3AE49C1496A6}" destId="{17779AD6-F6EC-49A9-907F-8A06F9F2C346}" srcOrd="1" destOrd="0" presId="urn:microsoft.com/office/officeart/2005/8/layout/list1"/>
    <dgm:cxn modelId="{C9620EDF-CC43-4431-9AA6-2DEC4CF095F3}" type="presParOf" srcId="{E0D23B83-EB5D-4275-91E8-E831FABBB903}" destId="{FC76A8A5-5ED4-41F4-A60C-836F1A40A2E0}" srcOrd="13" destOrd="0" presId="urn:microsoft.com/office/officeart/2005/8/layout/list1"/>
    <dgm:cxn modelId="{4C2DD0E3-11E1-4B5B-A943-A47C7FD8E8DB}" type="presParOf" srcId="{E0D23B83-EB5D-4275-91E8-E831FABBB903}" destId="{0AA5AE76-2EF3-4CBE-A069-852B00770549}" srcOrd="14" destOrd="0" presId="urn:microsoft.com/office/officeart/2005/8/layout/list1"/>
    <dgm:cxn modelId="{341EB9AD-6B97-4CA2-AF07-8F7862A6DAF0}" type="presParOf" srcId="{E0D23B83-EB5D-4275-91E8-E831FABBB903}" destId="{A45FA9F1-34C0-465F-88B2-2F84A7718E9F}" srcOrd="15" destOrd="0" presId="urn:microsoft.com/office/officeart/2005/8/layout/list1"/>
    <dgm:cxn modelId="{27D3B9C9-0B2B-40C2-9D27-DE10D562502F}" type="presParOf" srcId="{E0D23B83-EB5D-4275-91E8-E831FABBB903}" destId="{85175F44-DD57-48B6-AAD1-3C0FABE371F0}" srcOrd="16" destOrd="0" presId="urn:microsoft.com/office/officeart/2005/8/layout/list1"/>
    <dgm:cxn modelId="{D96786F8-0108-4AB9-90FA-A9E79E0190AF}" type="presParOf" srcId="{85175F44-DD57-48B6-AAD1-3C0FABE371F0}" destId="{8C461067-BE38-4061-A802-C6F8BA22D32D}" srcOrd="0" destOrd="0" presId="urn:microsoft.com/office/officeart/2005/8/layout/list1"/>
    <dgm:cxn modelId="{34890648-5517-4D22-A941-1C19CC163640}" type="presParOf" srcId="{85175F44-DD57-48B6-AAD1-3C0FABE371F0}" destId="{BEF9256D-D6C5-457C-AE73-535FB16AA038}" srcOrd="1" destOrd="0" presId="urn:microsoft.com/office/officeart/2005/8/layout/list1"/>
    <dgm:cxn modelId="{BBFDF191-F8D1-4389-8A8F-523F4DD65B40}" type="presParOf" srcId="{E0D23B83-EB5D-4275-91E8-E831FABBB903}" destId="{5B4B5F70-7E82-4324-99EE-E266BE0D08B6}" srcOrd="17" destOrd="0" presId="urn:microsoft.com/office/officeart/2005/8/layout/list1"/>
    <dgm:cxn modelId="{ACA716E9-0C8D-4302-9BCA-3F7C15D43B5A}" type="presParOf" srcId="{E0D23B83-EB5D-4275-91E8-E831FABBB903}" destId="{94FA0623-11A2-43A3-BB2C-AE1FE7B07E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959A4-DE04-4ED6-A7B3-5C6A7197DD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86252-31DB-490B-BCF5-89079AA4F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Achieved an exceptional 98.2% accuracy using the Neural Network model.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641A9-9426-48F4-BCDB-5F68148E58FB}" type="parTrans" cxnId="{B9E92824-06A4-4EF1-86C5-F22DAB8250B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17840E-4BC2-4549-BFFA-3FFF94B06000}" type="sibTrans" cxnId="{B9E92824-06A4-4EF1-86C5-F22DAB8250B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783AA3-F406-497B-AF0D-20F252790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CGPA and Programming Skill crucial in predicting dropout rates and guiding informed decisions for students.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6F4CC-74D7-444E-8F78-6FBD13DB0C74}" type="parTrans" cxnId="{66332800-6E28-4A70-A129-6EA32E847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D246C-EF25-425A-A736-13A8F0AE8886}" type="sibTrans" cxnId="{66332800-6E28-4A70-A129-6EA32E847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DDD6F-749C-410A-9877-1D1397196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proactive insights into pre- and mid-undergraduate studies, aiding in optimizing academic performance.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C07B1F-48E6-4064-87A8-A1A400B6D652}" type="parTrans" cxnId="{99478CF8-0C2A-45F4-B37D-6A8888534A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C6DA7A-EF54-496E-9DDE-249E1F9EA071}" type="sibTrans" cxnId="{99478CF8-0C2A-45F4-B37D-6A8888534A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50C87-EDEF-40E7-9737-B589645C0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Offers actionable advice for enhancing CGPA and programming skills, shaping successful career paths.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5AD281-6ADF-43AA-A481-4CFD1D320447}" type="parTrans" cxnId="{ADA5F765-ACCC-4879-A0D4-D96225FCE53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FBD1DC-1DCC-478F-A90F-976C91ED1726}" type="sibTrans" cxnId="{ADA5F765-ACCC-4879-A0D4-D96225FCE53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08ACA-47F2-4F31-80A8-6F33A03A9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Applicable beyond CS undergraduates, relevant for diverse academic fields.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9BD9A-11BB-4D0E-9FD1-095C89BF37B1}" type="parTrans" cxnId="{9BE58889-C2E1-44C5-A4B9-88BBEB3F24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64AF7-7089-4D6B-8D06-A4C1F0D0D683}" type="sibTrans" cxnId="{9BE58889-C2E1-44C5-A4B9-88BBEB3F24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21BBC-612E-4342-8C47-22E12E925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Signals a shift towards predictive analytics in education, fostering proactive support and academic excellence.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8F4DE4-1461-433F-AB7B-939697965E4A}" type="parTrans" cxnId="{6CF83FE7-5280-4196-A7DD-9A3FB0FEBA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BCE11-3C05-4E32-AD8C-EB5B7DAE7F4E}" type="sibTrans" cxnId="{6CF83FE7-5280-4196-A7DD-9A3FB0FEBA9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48178-652C-4FB3-9029-DA5FB00A57F1}" type="pres">
      <dgm:prSet presAssocID="{39A959A4-DE04-4ED6-A7B3-5C6A7197DDC4}" presName="root" presStyleCnt="0">
        <dgm:presLayoutVars>
          <dgm:dir/>
          <dgm:resizeHandles val="exact"/>
        </dgm:presLayoutVars>
      </dgm:prSet>
      <dgm:spPr/>
    </dgm:pt>
    <dgm:pt modelId="{2C8560E4-41BA-4C9E-B69D-72AB9D61818A}" type="pres">
      <dgm:prSet presAssocID="{91786252-31DB-490B-BCF5-89079AA4F98F}" presName="compNode" presStyleCnt="0"/>
      <dgm:spPr/>
    </dgm:pt>
    <dgm:pt modelId="{36F92C29-1C36-40D2-A7BB-68A9B6B80ECD}" type="pres">
      <dgm:prSet presAssocID="{91786252-31DB-490B-BCF5-89079AA4F98F}" presName="bgRect" presStyleLbl="bgShp" presStyleIdx="0" presStyleCnt="6"/>
      <dgm:spPr/>
    </dgm:pt>
    <dgm:pt modelId="{052D27EC-1540-4780-ABCC-BD8FACA06C2E}" type="pres">
      <dgm:prSet presAssocID="{91786252-31DB-490B-BCF5-89079AA4F9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4182C37-80B6-4D5A-8B94-44749A4E3042}" type="pres">
      <dgm:prSet presAssocID="{91786252-31DB-490B-BCF5-89079AA4F98F}" presName="spaceRect" presStyleCnt="0"/>
      <dgm:spPr/>
    </dgm:pt>
    <dgm:pt modelId="{AA448FA1-A3E2-40CF-8E15-0E49E8738763}" type="pres">
      <dgm:prSet presAssocID="{91786252-31DB-490B-BCF5-89079AA4F98F}" presName="parTx" presStyleLbl="revTx" presStyleIdx="0" presStyleCnt="6">
        <dgm:presLayoutVars>
          <dgm:chMax val="0"/>
          <dgm:chPref val="0"/>
        </dgm:presLayoutVars>
      </dgm:prSet>
      <dgm:spPr/>
    </dgm:pt>
    <dgm:pt modelId="{2D688C72-920E-453D-A483-C98822F6EE85}" type="pres">
      <dgm:prSet presAssocID="{ED17840E-4BC2-4549-BFFA-3FFF94B06000}" presName="sibTrans" presStyleCnt="0"/>
      <dgm:spPr/>
    </dgm:pt>
    <dgm:pt modelId="{366815D8-0FB6-4F1E-8E82-431DA6C1E7A9}" type="pres">
      <dgm:prSet presAssocID="{AA783AA3-F406-497B-AF0D-20F252790ABD}" presName="compNode" presStyleCnt="0"/>
      <dgm:spPr/>
    </dgm:pt>
    <dgm:pt modelId="{267767BC-612F-4915-9820-0BFCFD70CF70}" type="pres">
      <dgm:prSet presAssocID="{AA783AA3-F406-497B-AF0D-20F252790ABD}" presName="bgRect" presStyleLbl="bgShp" presStyleIdx="1" presStyleCnt="6"/>
      <dgm:spPr/>
    </dgm:pt>
    <dgm:pt modelId="{9F0E0F2C-CF30-4595-99E7-A07E4DE9FFF6}" type="pres">
      <dgm:prSet presAssocID="{AA783AA3-F406-497B-AF0D-20F252790A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2E09D87-9338-4B9C-94C0-D85F72ECD893}" type="pres">
      <dgm:prSet presAssocID="{AA783AA3-F406-497B-AF0D-20F252790ABD}" presName="spaceRect" presStyleCnt="0"/>
      <dgm:spPr/>
    </dgm:pt>
    <dgm:pt modelId="{8A54F9CF-57A0-45A4-8969-89F5AF41E7BF}" type="pres">
      <dgm:prSet presAssocID="{AA783AA3-F406-497B-AF0D-20F252790ABD}" presName="parTx" presStyleLbl="revTx" presStyleIdx="1" presStyleCnt="6">
        <dgm:presLayoutVars>
          <dgm:chMax val="0"/>
          <dgm:chPref val="0"/>
        </dgm:presLayoutVars>
      </dgm:prSet>
      <dgm:spPr/>
    </dgm:pt>
    <dgm:pt modelId="{785262A2-3A40-4C07-818D-38FE113CFEA5}" type="pres">
      <dgm:prSet presAssocID="{770D246C-EF25-425A-A736-13A8F0AE8886}" presName="sibTrans" presStyleCnt="0"/>
      <dgm:spPr/>
    </dgm:pt>
    <dgm:pt modelId="{6978D6E7-8B7A-417A-9D07-F0A324932072}" type="pres">
      <dgm:prSet presAssocID="{3B0DDD6F-749C-410A-9877-1D1397196D57}" presName="compNode" presStyleCnt="0"/>
      <dgm:spPr/>
    </dgm:pt>
    <dgm:pt modelId="{8562431C-F938-4B81-A495-28A7E7DD1DBB}" type="pres">
      <dgm:prSet presAssocID="{3B0DDD6F-749C-410A-9877-1D1397196D57}" presName="bgRect" presStyleLbl="bgShp" presStyleIdx="2" presStyleCnt="6"/>
      <dgm:spPr/>
    </dgm:pt>
    <dgm:pt modelId="{2CAC4477-DA66-4396-A9EC-EBAD2EA8DDA5}" type="pres">
      <dgm:prSet presAssocID="{3B0DDD6F-749C-410A-9877-1D1397196D5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A16CA3F-3C83-4C12-B594-5EC663B9EF2F}" type="pres">
      <dgm:prSet presAssocID="{3B0DDD6F-749C-410A-9877-1D1397196D57}" presName="spaceRect" presStyleCnt="0"/>
      <dgm:spPr/>
    </dgm:pt>
    <dgm:pt modelId="{C5B890AB-F42B-4C67-AE83-82BAEA9D0359}" type="pres">
      <dgm:prSet presAssocID="{3B0DDD6F-749C-410A-9877-1D1397196D57}" presName="parTx" presStyleLbl="revTx" presStyleIdx="2" presStyleCnt="6">
        <dgm:presLayoutVars>
          <dgm:chMax val="0"/>
          <dgm:chPref val="0"/>
        </dgm:presLayoutVars>
      </dgm:prSet>
      <dgm:spPr/>
    </dgm:pt>
    <dgm:pt modelId="{1363BE61-9C07-45DF-8CD8-22E97B964890}" type="pres">
      <dgm:prSet presAssocID="{6FC6DA7A-EF54-496E-9DDE-249E1F9EA071}" presName="sibTrans" presStyleCnt="0"/>
      <dgm:spPr/>
    </dgm:pt>
    <dgm:pt modelId="{578736B6-6766-4BC4-9D74-5D7239F429FE}" type="pres">
      <dgm:prSet presAssocID="{63650C87-EDEF-40E7-9737-B589645C0F61}" presName="compNode" presStyleCnt="0"/>
      <dgm:spPr/>
    </dgm:pt>
    <dgm:pt modelId="{0DE0D987-B53B-40D4-8A21-512C356F0299}" type="pres">
      <dgm:prSet presAssocID="{63650C87-EDEF-40E7-9737-B589645C0F61}" presName="bgRect" presStyleLbl="bgShp" presStyleIdx="3" presStyleCnt="6"/>
      <dgm:spPr/>
    </dgm:pt>
    <dgm:pt modelId="{1A58FB5B-BA56-43CF-BD89-60EB855BFE03}" type="pres">
      <dgm:prSet presAssocID="{63650C87-EDEF-40E7-9737-B589645C0F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274A76F-4943-453B-9742-E4D084D07CE7}" type="pres">
      <dgm:prSet presAssocID="{63650C87-EDEF-40E7-9737-B589645C0F61}" presName="spaceRect" presStyleCnt="0"/>
      <dgm:spPr/>
    </dgm:pt>
    <dgm:pt modelId="{85252371-EEE0-4F92-AB0A-D9962843DC78}" type="pres">
      <dgm:prSet presAssocID="{63650C87-EDEF-40E7-9737-B589645C0F61}" presName="parTx" presStyleLbl="revTx" presStyleIdx="3" presStyleCnt="6">
        <dgm:presLayoutVars>
          <dgm:chMax val="0"/>
          <dgm:chPref val="0"/>
        </dgm:presLayoutVars>
      </dgm:prSet>
      <dgm:spPr/>
    </dgm:pt>
    <dgm:pt modelId="{C3390F3C-84DB-4CB3-A65F-B51B6E0761D9}" type="pres">
      <dgm:prSet presAssocID="{2BFBD1DC-1DCC-478F-A90F-976C91ED1726}" presName="sibTrans" presStyleCnt="0"/>
      <dgm:spPr/>
    </dgm:pt>
    <dgm:pt modelId="{E0F70D3C-2664-443F-BCE6-5A43245490EA}" type="pres">
      <dgm:prSet presAssocID="{7D208ACA-47F2-4F31-80A8-6F33A03A9D49}" presName="compNode" presStyleCnt="0"/>
      <dgm:spPr/>
    </dgm:pt>
    <dgm:pt modelId="{6435D946-F4DF-447F-9C5D-2B2BD87E6058}" type="pres">
      <dgm:prSet presAssocID="{7D208ACA-47F2-4F31-80A8-6F33A03A9D49}" presName="bgRect" presStyleLbl="bgShp" presStyleIdx="4" presStyleCnt="6"/>
      <dgm:spPr/>
    </dgm:pt>
    <dgm:pt modelId="{6FA30DB4-A73B-4654-811F-A93D12BEDC33}" type="pres">
      <dgm:prSet presAssocID="{7D208ACA-47F2-4F31-80A8-6F33A03A9D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B16E87D-4232-4EA1-B482-40D60EAB04C9}" type="pres">
      <dgm:prSet presAssocID="{7D208ACA-47F2-4F31-80A8-6F33A03A9D49}" presName="spaceRect" presStyleCnt="0"/>
      <dgm:spPr/>
    </dgm:pt>
    <dgm:pt modelId="{A0C7B9A6-8EA0-46E8-AD1B-A2CACBC678C5}" type="pres">
      <dgm:prSet presAssocID="{7D208ACA-47F2-4F31-80A8-6F33A03A9D49}" presName="parTx" presStyleLbl="revTx" presStyleIdx="4" presStyleCnt="6">
        <dgm:presLayoutVars>
          <dgm:chMax val="0"/>
          <dgm:chPref val="0"/>
        </dgm:presLayoutVars>
      </dgm:prSet>
      <dgm:spPr/>
    </dgm:pt>
    <dgm:pt modelId="{6209F452-7ADD-4311-BA4E-7CB909B00EEC}" type="pres">
      <dgm:prSet presAssocID="{DB964AF7-7089-4D6B-8D06-A4C1F0D0D683}" presName="sibTrans" presStyleCnt="0"/>
      <dgm:spPr/>
    </dgm:pt>
    <dgm:pt modelId="{AC557C71-8B6C-4D30-949C-EA6ADB54EAB7}" type="pres">
      <dgm:prSet presAssocID="{0F621BBC-612E-4342-8C47-22E12E925A37}" presName="compNode" presStyleCnt="0"/>
      <dgm:spPr/>
    </dgm:pt>
    <dgm:pt modelId="{1C2636AE-DD0A-444F-B575-57456E5F9BE7}" type="pres">
      <dgm:prSet presAssocID="{0F621BBC-612E-4342-8C47-22E12E925A37}" presName="bgRect" presStyleLbl="bgShp" presStyleIdx="5" presStyleCnt="6"/>
      <dgm:spPr/>
    </dgm:pt>
    <dgm:pt modelId="{6846A0F4-F30C-4E86-B96B-09F1D3599CFF}" type="pres">
      <dgm:prSet presAssocID="{0F621BBC-612E-4342-8C47-22E12E925A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68C14E3-D07D-4B25-AAD1-FE5797658890}" type="pres">
      <dgm:prSet presAssocID="{0F621BBC-612E-4342-8C47-22E12E925A37}" presName="spaceRect" presStyleCnt="0"/>
      <dgm:spPr/>
    </dgm:pt>
    <dgm:pt modelId="{276E41A9-45E4-4DC9-8185-926DB3B3B9D9}" type="pres">
      <dgm:prSet presAssocID="{0F621BBC-612E-4342-8C47-22E12E925A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6332800-6E28-4A70-A129-6EA32E847A8C}" srcId="{39A959A4-DE04-4ED6-A7B3-5C6A7197DDC4}" destId="{AA783AA3-F406-497B-AF0D-20F252790ABD}" srcOrd="1" destOrd="0" parTransId="{E426F4CC-74D7-444E-8F78-6FBD13DB0C74}" sibTransId="{770D246C-EF25-425A-A736-13A8F0AE8886}"/>
    <dgm:cxn modelId="{B9E92824-06A4-4EF1-86C5-F22DAB8250BA}" srcId="{39A959A4-DE04-4ED6-A7B3-5C6A7197DDC4}" destId="{91786252-31DB-490B-BCF5-89079AA4F98F}" srcOrd="0" destOrd="0" parTransId="{1F0641A9-9426-48F4-BCDB-5F68148E58FB}" sibTransId="{ED17840E-4BC2-4549-BFFA-3FFF94B06000}"/>
    <dgm:cxn modelId="{AAA7DF42-2D44-43DD-9DDB-C61E48A6B9B4}" type="presOf" srcId="{91786252-31DB-490B-BCF5-89079AA4F98F}" destId="{AA448FA1-A3E2-40CF-8E15-0E49E8738763}" srcOrd="0" destOrd="0" presId="urn:microsoft.com/office/officeart/2018/2/layout/IconVerticalSolidList"/>
    <dgm:cxn modelId="{ADA5F765-ACCC-4879-A0D4-D96225FCE53F}" srcId="{39A959A4-DE04-4ED6-A7B3-5C6A7197DDC4}" destId="{63650C87-EDEF-40E7-9737-B589645C0F61}" srcOrd="3" destOrd="0" parTransId="{A35AD281-6ADF-43AA-A481-4CFD1D320447}" sibTransId="{2BFBD1DC-1DCC-478F-A90F-976C91ED1726}"/>
    <dgm:cxn modelId="{B59C616A-9185-4807-A888-630EC0C25462}" type="presOf" srcId="{63650C87-EDEF-40E7-9737-B589645C0F61}" destId="{85252371-EEE0-4F92-AB0A-D9962843DC78}" srcOrd="0" destOrd="0" presId="urn:microsoft.com/office/officeart/2018/2/layout/IconVerticalSolidList"/>
    <dgm:cxn modelId="{FEE07D70-7206-4A7D-BA93-C55D4D312318}" type="presOf" srcId="{3B0DDD6F-749C-410A-9877-1D1397196D57}" destId="{C5B890AB-F42B-4C67-AE83-82BAEA9D0359}" srcOrd="0" destOrd="0" presId="urn:microsoft.com/office/officeart/2018/2/layout/IconVerticalSolidList"/>
    <dgm:cxn modelId="{3BF63C57-864E-480B-B355-A5690078D0D0}" type="presOf" srcId="{AA783AA3-F406-497B-AF0D-20F252790ABD}" destId="{8A54F9CF-57A0-45A4-8969-89F5AF41E7BF}" srcOrd="0" destOrd="0" presId="urn:microsoft.com/office/officeart/2018/2/layout/IconVerticalSolidList"/>
    <dgm:cxn modelId="{9BE58889-C2E1-44C5-A4B9-88BBEB3F2487}" srcId="{39A959A4-DE04-4ED6-A7B3-5C6A7197DDC4}" destId="{7D208ACA-47F2-4F31-80A8-6F33A03A9D49}" srcOrd="4" destOrd="0" parTransId="{2309BD9A-11BB-4D0E-9FD1-095C89BF37B1}" sibTransId="{DB964AF7-7089-4D6B-8D06-A4C1F0D0D683}"/>
    <dgm:cxn modelId="{61A4A8A2-F955-4228-96B2-B4D6B7EFA09E}" type="presOf" srcId="{39A959A4-DE04-4ED6-A7B3-5C6A7197DDC4}" destId="{20848178-652C-4FB3-9029-DA5FB00A57F1}" srcOrd="0" destOrd="0" presId="urn:microsoft.com/office/officeart/2018/2/layout/IconVerticalSolidList"/>
    <dgm:cxn modelId="{7660DAD8-B1B9-4E25-A6BD-BDF41D7EA65A}" type="presOf" srcId="{0F621BBC-612E-4342-8C47-22E12E925A37}" destId="{276E41A9-45E4-4DC9-8185-926DB3B3B9D9}" srcOrd="0" destOrd="0" presId="urn:microsoft.com/office/officeart/2018/2/layout/IconVerticalSolidList"/>
    <dgm:cxn modelId="{FDC8CDE3-07DF-4156-825C-264C428781BE}" type="presOf" srcId="{7D208ACA-47F2-4F31-80A8-6F33A03A9D49}" destId="{A0C7B9A6-8EA0-46E8-AD1B-A2CACBC678C5}" srcOrd="0" destOrd="0" presId="urn:microsoft.com/office/officeart/2018/2/layout/IconVerticalSolidList"/>
    <dgm:cxn modelId="{6CF83FE7-5280-4196-A7DD-9A3FB0FEBA96}" srcId="{39A959A4-DE04-4ED6-A7B3-5C6A7197DDC4}" destId="{0F621BBC-612E-4342-8C47-22E12E925A37}" srcOrd="5" destOrd="0" parTransId="{E38F4DE4-1461-433F-AB7B-939697965E4A}" sibTransId="{BE4BCE11-3C05-4E32-AD8C-EB5B7DAE7F4E}"/>
    <dgm:cxn modelId="{99478CF8-0C2A-45F4-B37D-6A8888534A9A}" srcId="{39A959A4-DE04-4ED6-A7B3-5C6A7197DDC4}" destId="{3B0DDD6F-749C-410A-9877-1D1397196D57}" srcOrd="2" destOrd="0" parTransId="{66C07B1F-48E6-4064-87A8-A1A400B6D652}" sibTransId="{6FC6DA7A-EF54-496E-9DDE-249E1F9EA071}"/>
    <dgm:cxn modelId="{B1AFA322-7518-4F65-8C10-83EF4F875B86}" type="presParOf" srcId="{20848178-652C-4FB3-9029-DA5FB00A57F1}" destId="{2C8560E4-41BA-4C9E-B69D-72AB9D61818A}" srcOrd="0" destOrd="0" presId="urn:microsoft.com/office/officeart/2018/2/layout/IconVerticalSolidList"/>
    <dgm:cxn modelId="{4BB41B97-CFC2-4BE7-A441-45B96D00E2B6}" type="presParOf" srcId="{2C8560E4-41BA-4C9E-B69D-72AB9D61818A}" destId="{36F92C29-1C36-40D2-A7BB-68A9B6B80ECD}" srcOrd="0" destOrd="0" presId="urn:microsoft.com/office/officeart/2018/2/layout/IconVerticalSolidList"/>
    <dgm:cxn modelId="{B8A6B21C-1893-462F-B8ED-EC521E440660}" type="presParOf" srcId="{2C8560E4-41BA-4C9E-B69D-72AB9D61818A}" destId="{052D27EC-1540-4780-ABCC-BD8FACA06C2E}" srcOrd="1" destOrd="0" presId="urn:microsoft.com/office/officeart/2018/2/layout/IconVerticalSolidList"/>
    <dgm:cxn modelId="{0B473331-4F62-4118-A917-6810ABB28069}" type="presParOf" srcId="{2C8560E4-41BA-4C9E-B69D-72AB9D61818A}" destId="{44182C37-80B6-4D5A-8B94-44749A4E3042}" srcOrd="2" destOrd="0" presId="urn:microsoft.com/office/officeart/2018/2/layout/IconVerticalSolidList"/>
    <dgm:cxn modelId="{6A9AEC1D-1A4D-4EC6-A0F0-1FA58A924D0A}" type="presParOf" srcId="{2C8560E4-41BA-4C9E-B69D-72AB9D61818A}" destId="{AA448FA1-A3E2-40CF-8E15-0E49E8738763}" srcOrd="3" destOrd="0" presId="urn:microsoft.com/office/officeart/2018/2/layout/IconVerticalSolidList"/>
    <dgm:cxn modelId="{278D5BF2-4CB4-4B5F-B9B8-19731E032783}" type="presParOf" srcId="{20848178-652C-4FB3-9029-DA5FB00A57F1}" destId="{2D688C72-920E-453D-A483-C98822F6EE85}" srcOrd="1" destOrd="0" presId="urn:microsoft.com/office/officeart/2018/2/layout/IconVerticalSolidList"/>
    <dgm:cxn modelId="{CB03C6F4-0937-4AC6-A830-49EEECD2164F}" type="presParOf" srcId="{20848178-652C-4FB3-9029-DA5FB00A57F1}" destId="{366815D8-0FB6-4F1E-8E82-431DA6C1E7A9}" srcOrd="2" destOrd="0" presId="urn:microsoft.com/office/officeart/2018/2/layout/IconVerticalSolidList"/>
    <dgm:cxn modelId="{6780DF50-D660-4A2C-A89D-3CCDCC9BEB8E}" type="presParOf" srcId="{366815D8-0FB6-4F1E-8E82-431DA6C1E7A9}" destId="{267767BC-612F-4915-9820-0BFCFD70CF70}" srcOrd="0" destOrd="0" presId="urn:microsoft.com/office/officeart/2018/2/layout/IconVerticalSolidList"/>
    <dgm:cxn modelId="{0DEE06D8-D34C-477B-97B4-D55CC7037029}" type="presParOf" srcId="{366815D8-0FB6-4F1E-8E82-431DA6C1E7A9}" destId="{9F0E0F2C-CF30-4595-99E7-A07E4DE9FFF6}" srcOrd="1" destOrd="0" presId="urn:microsoft.com/office/officeart/2018/2/layout/IconVerticalSolidList"/>
    <dgm:cxn modelId="{518C0872-7FD6-435D-A9DF-FC0C4412AB7F}" type="presParOf" srcId="{366815D8-0FB6-4F1E-8E82-431DA6C1E7A9}" destId="{22E09D87-9338-4B9C-94C0-D85F72ECD893}" srcOrd="2" destOrd="0" presId="urn:microsoft.com/office/officeart/2018/2/layout/IconVerticalSolidList"/>
    <dgm:cxn modelId="{F90BF5A5-3C2F-45DE-8237-E8DF1C578FA0}" type="presParOf" srcId="{366815D8-0FB6-4F1E-8E82-431DA6C1E7A9}" destId="{8A54F9CF-57A0-45A4-8969-89F5AF41E7BF}" srcOrd="3" destOrd="0" presId="urn:microsoft.com/office/officeart/2018/2/layout/IconVerticalSolidList"/>
    <dgm:cxn modelId="{1AE59327-CC13-41AE-9458-90FD2153DDCE}" type="presParOf" srcId="{20848178-652C-4FB3-9029-DA5FB00A57F1}" destId="{785262A2-3A40-4C07-818D-38FE113CFEA5}" srcOrd="3" destOrd="0" presId="urn:microsoft.com/office/officeart/2018/2/layout/IconVerticalSolidList"/>
    <dgm:cxn modelId="{387D328C-535E-4BF8-9020-2E9297AAF5CC}" type="presParOf" srcId="{20848178-652C-4FB3-9029-DA5FB00A57F1}" destId="{6978D6E7-8B7A-417A-9D07-F0A324932072}" srcOrd="4" destOrd="0" presId="urn:microsoft.com/office/officeart/2018/2/layout/IconVerticalSolidList"/>
    <dgm:cxn modelId="{2A109F0C-4166-413C-AF72-59C7979F7028}" type="presParOf" srcId="{6978D6E7-8B7A-417A-9D07-F0A324932072}" destId="{8562431C-F938-4B81-A495-28A7E7DD1DBB}" srcOrd="0" destOrd="0" presId="urn:microsoft.com/office/officeart/2018/2/layout/IconVerticalSolidList"/>
    <dgm:cxn modelId="{26BA1ED9-1092-4B37-B39B-6B2CF0B99B04}" type="presParOf" srcId="{6978D6E7-8B7A-417A-9D07-F0A324932072}" destId="{2CAC4477-DA66-4396-A9EC-EBAD2EA8DDA5}" srcOrd="1" destOrd="0" presId="urn:microsoft.com/office/officeart/2018/2/layout/IconVerticalSolidList"/>
    <dgm:cxn modelId="{7577CE61-E366-4869-B505-A4CA34C721EF}" type="presParOf" srcId="{6978D6E7-8B7A-417A-9D07-F0A324932072}" destId="{7A16CA3F-3C83-4C12-B594-5EC663B9EF2F}" srcOrd="2" destOrd="0" presId="urn:microsoft.com/office/officeart/2018/2/layout/IconVerticalSolidList"/>
    <dgm:cxn modelId="{594E083E-E70E-45E8-B17B-FF778EF5DC1C}" type="presParOf" srcId="{6978D6E7-8B7A-417A-9D07-F0A324932072}" destId="{C5B890AB-F42B-4C67-AE83-82BAEA9D0359}" srcOrd="3" destOrd="0" presId="urn:microsoft.com/office/officeart/2018/2/layout/IconVerticalSolidList"/>
    <dgm:cxn modelId="{5D36F0E8-2F3D-4569-97B5-BCF7150E0C19}" type="presParOf" srcId="{20848178-652C-4FB3-9029-DA5FB00A57F1}" destId="{1363BE61-9C07-45DF-8CD8-22E97B964890}" srcOrd="5" destOrd="0" presId="urn:microsoft.com/office/officeart/2018/2/layout/IconVerticalSolidList"/>
    <dgm:cxn modelId="{167C9155-4F37-4A05-9955-6068B46F78C9}" type="presParOf" srcId="{20848178-652C-4FB3-9029-DA5FB00A57F1}" destId="{578736B6-6766-4BC4-9D74-5D7239F429FE}" srcOrd="6" destOrd="0" presId="urn:microsoft.com/office/officeart/2018/2/layout/IconVerticalSolidList"/>
    <dgm:cxn modelId="{06334D9D-D2C2-4462-AD32-AF495690770C}" type="presParOf" srcId="{578736B6-6766-4BC4-9D74-5D7239F429FE}" destId="{0DE0D987-B53B-40D4-8A21-512C356F0299}" srcOrd="0" destOrd="0" presId="urn:microsoft.com/office/officeart/2018/2/layout/IconVerticalSolidList"/>
    <dgm:cxn modelId="{4F2BF971-5F9E-4FD6-BAAB-953ED6B4AD31}" type="presParOf" srcId="{578736B6-6766-4BC4-9D74-5D7239F429FE}" destId="{1A58FB5B-BA56-43CF-BD89-60EB855BFE03}" srcOrd="1" destOrd="0" presId="urn:microsoft.com/office/officeart/2018/2/layout/IconVerticalSolidList"/>
    <dgm:cxn modelId="{AC042893-D4B7-4AE7-9C8F-4692451AF4EA}" type="presParOf" srcId="{578736B6-6766-4BC4-9D74-5D7239F429FE}" destId="{8274A76F-4943-453B-9742-E4D084D07CE7}" srcOrd="2" destOrd="0" presId="urn:microsoft.com/office/officeart/2018/2/layout/IconVerticalSolidList"/>
    <dgm:cxn modelId="{3346D0A2-F052-4C5C-9779-486CCFA8FDA8}" type="presParOf" srcId="{578736B6-6766-4BC4-9D74-5D7239F429FE}" destId="{85252371-EEE0-4F92-AB0A-D9962843DC78}" srcOrd="3" destOrd="0" presId="urn:microsoft.com/office/officeart/2018/2/layout/IconVerticalSolidList"/>
    <dgm:cxn modelId="{C83F1B42-3084-4057-B3CB-DF906DB06B3F}" type="presParOf" srcId="{20848178-652C-4FB3-9029-DA5FB00A57F1}" destId="{C3390F3C-84DB-4CB3-A65F-B51B6E0761D9}" srcOrd="7" destOrd="0" presId="urn:microsoft.com/office/officeart/2018/2/layout/IconVerticalSolidList"/>
    <dgm:cxn modelId="{9D313196-024E-4726-8C75-A2ECAABCA015}" type="presParOf" srcId="{20848178-652C-4FB3-9029-DA5FB00A57F1}" destId="{E0F70D3C-2664-443F-BCE6-5A43245490EA}" srcOrd="8" destOrd="0" presId="urn:microsoft.com/office/officeart/2018/2/layout/IconVerticalSolidList"/>
    <dgm:cxn modelId="{A11897CA-21CE-473A-8EF8-490CAF0449A2}" type="presParOf" srcId="{E0F70D3C-2664-443F-BCE6-5A43245490EA}" destId="{6435D946-F4DF-447F-9C5D-2B2BD87E6058}" srcOrd="0" destOrd="0" presId="urn:microsoft.com/office/officeart/2018/2/layout/IconVerticalSolidList"/>
    <dgm:cxn modelId="{34398995-B701-464F-9496-C823CF90ABCD}" type="presParOf" srcId="{E0F70D3C-2664-443F-BCE6-5A43245490EA}" destId="{6FA30DB4-A73B-4654-811F-A93D12BEDC33}" srcOrd="1" destOrd="0" presId="urn:microsoft.com/office/officeart/2018/2/layout/IconVerticalSolidList"/>
    <dgm:cxn modelId="{B699542E-58AF-4BA9-B9B2-6B468A901CE5}" type="presParOf" srcId="{E0F70D3C-2664-443F-BCE6-5A43245490EA}" destId="{AB16E87D-4232-4EA1-B482-40D60EAB04C9}" srcOrd="2" destOrd="0" presId="urn:microsoft.com/office/officeart/2018/2/layout/IconVerticalSolidList"/>
    <dgm:cxn modelId="{A51F27FE-760C-41E1-AC29-8B5B427EDC55}" type="presParOf" srcId="{E0F70D3C-2664-443F-BCE6-5A43245490EA}" destId="{A0C7B9A6-8EA0-46E8-AD1B-A2CACBC678C5}" srcOrd="3" destOrd="0" presId="urn:microsoft.com/office/officeart/2018/2/layout/IconVerticalSolidList"/>
    <dgm:cxn modelId="{021CF325-3973-4FDF-B729-8779AD8721B2}" type="presParOf" srcId="{20848178-652C-4FB3-9029-DA5FB00A57F1}" destId="{6209F452-7ADD-4311-BA4E-7CB909B00EEC}" srcOrd="9" destOrd="0" presId="urn:microsoft.com/office/officeart/2018/2/layout/IconVerticalSolidList"/>
    <dgm:cxn modelId="{23446F4C-793B-4723-A066-D6372E4E3CDF}" type="presParOf" srcId="{20848178-652C-4FB3-9029-DA5FB00A57F1}" destId="{AC557C71-8B6C-4D30-949C-EA6ADB54EAB7}" srcOrd="10" destOrd="0" presId="urn:microsoft.com/office/officeart/2018/2/layout/IconVerticalSolidList"/>
    <dgm:cxn modelId="{ED369AD5-5DDF-4C99-8820-C395432DA338}" type="presParOf" srcId="{AC557C71-8B6C-4D30-949C-EA6ADB54EAB7}" destId="{1C2636AE-DD0A-444F-B575-57456E5F9BE7}" srcOrd="0" destOrd="0" presId="urn:microsoft.com/office/officeart/2018/2/layout/IconVerticalSolidList"/>
    <dgm:cxn modelId="{B2A9C5FE-6301-44B5-A56B-9F3C8CB992B8}" type="presParOf" srcId="{AC557C71-8B6C-4D30-949C-EA6ADB54EAB7}" destId="{6846A0F4-F30C-4E86-B96B-09F1D3599CFF}" srcOrd="1" destOrd="0" presId="urn:microsoft.com/office/officeart/2018/2/layout/IconVerticalSolidList"/>
    <dgm:cxn modelId="{6F83521D-38E2-411D-85BB-97F5514B6A09}" type="presParOf" srcId="{AC557C71-8B6C-4D30-949C-EA6ADB54EAB7}" destId="{668C14E3-D07D-4B25-AAD1-FE5797658890}" srcOrd="2" destOrd="0" presId="urn:microsoft.com/office/officeart/2018/2/layout/IconVerticalSolidList"/>
    <dgm:cxn modelId="{F2B860F4-8788-4A2F-803E-7522135B0E13}" type="presParOf" srcId="{AC557C71-8B6C-4D30-949C-EA6ADB54EAB7}" destId="{276E41A9-45E4-4DC9-8185-926DB3B3B9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60E5E-D9DD-4D2D-BFA5-D4C7716F7E8B}">
      <dsp:nvSpPr>
        <dsp:cNvPr id="0" name=""/>
        <dsp:cNvSpPr/>
      </dsp:nvSpPr>
      <dsp:spPr>
        <a:xfrm>
          <a:off x="212335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64D2-67C0-43FA-834D-8DD0B9271045}">
      <dsp:nvSpPr>
        <dsp:cNvPr id="0" name=""/>
        <dsp:cNvSpPr/>
      </dsp:nvSpPr>
      <dsp:spPr>
        <a:xfrm>
          <a:off x="492877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FD5B0-6CBC-497F-BB80-8389E2F2AA11}">
      <dsp:nvSpPr>
        <dsp:cNvPr id="0" name=""/>
        <dsp:cNvSpPr/>
      </dsp:nvSpPr>
      <dsp:spPr>
        <a:xfrm>
          <a:off x="1834517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Rising dropout rates among C.S. students globally pose significant educational challenges that hinder global development.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414935"/>
        <a:ext cx="3148942" cy="1335915"/>
      </dsp:txXfrm>
    </dsp:sp>
    <dsp:sp modelId="{EFF60970-5BF2-4B29-BF40-996243C88383}">
      <dsp:nvSpPr>
        <dsp:cNvPr id="0" name=""/>
        <dsp:cNvSpPr/>
      </dsp:nvSpPr>
      <dsp:spPr>
        <a:xfrm>
          <a:off x="5532139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E25F3-EC37-4831-9670-E961003EC801}">
      <dsp:nvSpPr>
        <dsp:cNvPr id="0" name=""/>
        <dsp:cNvSpPr/>
      </dsp:nvSpPr>
      <dsp:spPr>
        <a:xfrm>
          <a:off x="5812681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A7B0-3A65-46CB-B3A5-59C0DE8C8B63}">
      <dsp:nvSpPr>
        <dsp:cNvPr id="0" name=""/>
        <dsp:cNvSpPr/>
      </dsp:nvSpPr>
      <dsp:spPr>
        <a:xfrm>
          <a:off x="7154322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Dropout reasons in C.S. include personal (knowledge gaps, finances, psychology) and institutional factors (teaching, skills, management).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14935"/>
        <a:ext cx="3148942" cy="1335915"/>
      </dsp:txXfrm>
    </dsp:sp>
    <dsp:sp modelId="{C233A62F-6DCD-4E24-8AD6-F30D3D6BBEBB}">
      <dsp:nvSpPr>
        <dsp:cNvPr id="0" name=""/>
        <dsp:cNvSpPr/>
      </dsp:nvSpPr>
      <dsp:spPr>
        <a:xfrm>
          <a:off x="212335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E95F-5E7B-4B81-9880-7812660C9CCB}">
      <dsp:nvSpPr>
        <dsp:cNvPr id="0" name=""/>
        <dsp:cNvSpPr/>
      </dsp:nvSpPr>
      <dsp:spPr>
        <a:xfrm>
          <a:off x="492877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4781-9E8F-46C9-884B-29DDC0413168}">
      <dsp:nvSpPr>
        <dsp:cNvPr id="0" name=""/>
        <dsp:cNvSpPr/>
      </dsp:nvSpPr>
      <dsp:spPr>
        <a:xfrm>
          <a:off x="1834517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CGPA and Programming skills signify success or dropout likelihood in C.S. students.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468065"/>
        <a:ext cx="3148942" cy="1335915"/>
      </dsp:txXfrm>
    </dsp:sp>
    <dsp:sp modelId="{7C4506CD-8CF4-4604-874C-2D41D96E1B02}">
      <dsp:nvSpPr>
        <dsp:cNvPr id="0" name=""/>
        <dsp:cNvSpPr/>
      </dsp:nvSpPr>
      <dsp:spPr>
        <a:xfrm>
          <a:off x="5532139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CD01-15E8-48F9-A1AD-565F762C47E3}">
      <dsp:nvSpPr>
        <dsp:cNvPr id="0" name=""/>
        <dsp:cNvSpPr/>
      </dsp:nvSpPr>
      <dsp:spPr>
        <a:xfrm>
          <a:off x="5812681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CEC5-E0CC-4C8F-8E7A-592D3E495FD3}">
      <dsp:nvSpPr>
        <dsp:cNvPr id="0" name=""/>
        <dsp:cNvSpPr/>
      </dsp:nvSpPr>
      <dsp:spPr>
        <a:xfrm>
          <a:off x="7154322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datasets limit the full evaluation of C.S. student performance.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468065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74AD3-909B-403E-9544-8359EBCC580E}">
      <dsp:nvSpPr>
        <dsp:cNvPr id="0" name=""/>
        <dsp:cNvSpPr/>
      </dsp:nvSpPr>
      <dsp:spPr>
        <a:xfrm>
          <a:off x="1020487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4FA48-DF39-4897-A5F6-F9AFB4F596ED}">
      <dsp:nvSpPr>
        <dsp:cNvPr id="0" name=""/>
        <dsp:cNvSpPr/>
      </dsp:nvSpPr>
      <dsp:spPr>
        <a:xfrm>
          <a:off x="393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Dropout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" y="1780771"/>
        <a:ext cx="3138750" cy="470812"/>
      </dsp:txXfrm>
    </dsp:sp>
    <dsp:sp modelId="{8257356D-4B70-44C1-9ACC-90DB9C48CD67}">
      <dsp:nvSpPr>
        <dsp:cNvPr id="0" name=""/>
        <dsp:cNvSpPr/>
      </dsp:nvSpPr>
      <dsp:spPr>
        <a:xfrm>
          <a:off x="393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Investigate reasons behind the dropout rates among Computer Science graduates, focusing on personal and institutional factors.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" y="2316943"/>
        <a:ext cx="3138750" cy="1492708"/>
      </dsp:txXfrm>
    </dsp:sp>
    <dsp:sp modelId="{DF1D3AF6-AC86-4E89-9B5D-71040A2412E6}">
      <dsp:nvSpPr>
        <dsp:cNvPr id="0" name=""/>
        <dsp:cNvSpPr/>
      </dsp:nvSpPr>
      <dsp:spPr>
        <a:xfrm>
          <a:off x="4708518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94B75-1436-4663-AEA5-F37572F644A1}">
      <dsp:nvSpPr>
        <dsp:cNvPr id="0" name=""/>
        <dsp:cNvSpPr/>
      </dsp:nvSpPr>
      <dsp:spPr>
        <a:xfrm>
          <a:off x="3688425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Metrics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8425" y="1780771"/>
        <a:ext cx="3138750" cy="470812"/>
      </dsp:txXfrm>
    </dsp:sp>
    <dsp:sp modelId="{5F2C5266-9D8A-42A1-B87F-548B54569910}">
      <dsp:nvSpPr>
        <dsp:cNvPr id="0" name=""/>
        <dsp:cNvSpPr/>
      </dsp:nvSpPr>
      <dsp:spPr>
        <a:xfrm>
          <a:off x="3688425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Determine the predictive significance of final CGPA and Programming skills in evaluating success and dropout likelihood.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8425" y="2316943"/>
        <a:ext cx="3138750" cy="1492708"/>
      </dsp:txXfrm>
    </dsp:sp>
    <dsp:sp modelId="{C4D4AD44-2782-4161-893D-2E39239F0692}">
      <dsp:nvSpPr>
        <dsp:cNvPr id="0" name=""/>
        <dsp:cNvSpPr/>
      </dsp:nvSpPr>
      <dsp:spPr>
        <a:xfrm>
          <a:off x="8396550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F949A-9B58-4B90-8D5C-69D177661834}">
      <dsp:nvSpPr>
        <dsp:cNvPr id="0" name=""/>
        <dsp:cNvSpPr/>
      </dsp:nvSpPr>
      <dsp:spPr>
        <a:xfrm>
          <a:off x="7376456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Enhancement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456" y="1780771"/>
        <a:ext cx="3138750" cy="470812"/>
      </dsp:txXfrm>
    </dsp:sp>
    <dsp:sp modelId="{9104C407-6029-4A1A-895D-B8BDD5C72F8C}">
      <dsp:nvSpPr>
        <dsp:cNvPr id="0" name=""/>
        <dsp:cNvSpPr/>
      </dsp:nvSpPr>
      <dsp:spPr>
        <a:xfrm>
          <a:off x="7376456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 diverse data parameters including programming skills, and previous academic records to enhance predictive models.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456" y="2316943"/>
        <a:ext cx="3138750" cy="1492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0710-149A-41EB-A15F-D3D33E424389}">
      <dsp:nvSpPr>
        <dsp:cNvPr id="0" name=""/>
        <dsp:cNvSpPr/>
      </dsp:nvSpPr>
      <dsp:spPr>
        <a:xfrm>
          <a:off x="1021610" y="22416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60AB-FE26-441D-8967-5B05ED3DB000}">
      <dsp:nvSpPr>
        <dsp:cNvPr id="0" name=""/>
        <dsp:cNvSpPr/>
      </dsp:nvSpPr>
      <dsp:spPr>
        <a:xfrm>
          <a:off x="2888" y="1468677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1468677"/>
        <a:ext cx="3134531" cy="646497"/>
      </dsp:txXfrm>
    </dsp:sp>
    <dsp:sp modelId="{6274E54D-F80E-42AB-914E-BA307F51A1BA}">
      <dsp:nvSpPr>
        <dsp:cNvPr id="0" name=""/>
        <dsp:cNvSpPr/>
      </dsp:nvSpPr>
      <dsp:spPr>
        <a:xfrm>
          <a:off x="2888" y="2183746"/>
          <a:ext cx="3134531" cy="146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 an extensive analysis of personal and institutional factors affecting dropout rates among Computer Science students.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2183746"/>
        <a:ext cx="3134531" cy="1469041"/>
      </dsp:txXfrm>
    </dsp:sp>
    <dsp:sp modelId="{8C19EE5A-A38C-4AE3-83A1-4F40F2FB8358}">
      <dsp:nvSpPr>
        <dsp:cNvPr id="0" name=""/>
        <dsp:cNvSpPr/>
      </dsp:nvSpPr>
      <dsp:spPr>
        <a:xfrm>
          <a:off x="4704685" y="224160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24E7-A7ED-4F1B-B89A-27457618F10D}">
      <dsp:nvSpPr>
        <dsp:cNvPr id="0" name=""/>
        <dsp:cNvSpPr/>
      </dsp:nvSpPr>
      <dsp:spPr>
        <a:xfrm>
          <a:off x="3685962" y="1468677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Precision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1468677"/>
        <a:ext cx="3134531" cy="646497"/>
      </dsp:txXfrm>
    </dsp:sp>
    <dsp:sp modelId="{77484812-8CAC-4858-8B5C-E0C18D1226E1}">
      <dsp:nvSpPr>
        <dsp:cNvPr id="0" name=""/>
        <dsp:cNvSpPr/>
      </dsp:nvSpPr>
      <dsp:spPr>
        <a:xfrm>
          <a:off x="3685962" y="2183746"/>
          <a:ext cx="3134531" cy="146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predictive models to accurately identify factors influencing success and dropout, emphasizing improved accuracy.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2183746"/>
        <a:ext cx="3134531" cy="1469041"/>
      </dsp:txXfrm>
    </dsp:sp>
    <dsp:sp modelId="{E5ADA103-77D9-4622-85BF-1166A8F491AF}">
      <dsp:nvSpPr>
        <dsp:cNvPr id="0" name=""/>
        <dsp:cNvSpPr/>
      </dsp:nvSpPr>
      <dsp:spPr>
        <a:xfrm>
          <a:off x="8387759" y="224160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444ED-1E2C-469F-92F5-BA7A23F84F05}">
      <dsp:nvSpPr>
        <dsp:cNvPr id="0" name=""/>
        <dsp:cNvSpPr/>
      </dsp:nvSpPr>
      <dsp:spPr>
        <a:xfrm>
          <a:off x="7369036" y="1468677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Bridging Educational Gaps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9036" y="1468677"/>
        <a:ext cx="3134531" cy="646497"/>
      </dsp:txXfrm>
    </dsp:sp>
    <dsp:sp modelId="{8BF054CF-D877-4A75-A92B-B33D81F31C89}">
      <dsp:nvSpPr>
        <dsp:cNvPr id="0" name=""/>
        <dsp:cNvSpPr/>
      </dsp:nvSpPr>
      <dsp:spPr>
        <a:xfrm>
          <a:off x="7369036" y="2183746"/>
          <a:ext cx="3134531" cy="146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 gaps in understanding Computer Science education by utilizing data from varied sources to predict success among prospective.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9036" y="2183746"/>
        <a:ext cx="3134531" cy="1469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8A1E-7961-47B3-A4A0-344FA589FB53}">
      <dsp:nvSpPr>
        <dsp:cNvPr id="0" name=""/>
        <dsp:cNvSpPr/>
      </dsp:nvSpPr>
      <dsp:spPr>
        <a:xfrm>
          <a:off x="0" y="531"/>
          <a:ext cx="53875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09DC42-5A86-4FA1-9F6E-C8C683600AC1}">
      <dsp:nvSpPr>
        <dsp:cNvPr id="0" name=""/>
        <dsp:cNvSpPr/>
      </dsp:nvSpPr>
      <dsp:spPr>
        <a:xfrm>
          <a:off x="0" y="531"/>
          <a:ext cx="53875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Diverse Features in Dropout Predictions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(Ahmed and Khan)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31"/>
        <a:ext cx="5387501" cy="870055"/>
      </dsp:txXfrm>
    </dsp:sp>
    <dsp:sp modelId="{7FC2486B-E0A4-4CE9-B2F3-B1B3272F156F}">
      <dsp:nvSpPr>
        <dsp:cNvPr id="0" name=""/>
        <dsp:cNvSpPr/>
      </dsp:nvSpPr>
      <dsp:spPr>
        <a:xfrm>
          <a:off x="0" y="870586"/>
          <a:ext cx="53875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77F2B3-E1A8-4B7F-AEEC-57FFB5FDAD38}">
      <dsp:nvSpPr>
        <dsp:cNvPr id="0" name=""/>
        <dsp:cNvSpPr/>
      </dsp:nvSpPr>
      <dsp:spPr>
        <a:xfrm>
          <a:off x="0" y="870586"/>
          <a:ext cx="53875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Impact of CGPA and Programming Skills on Dropout</a:t>
          </a:r>
        </a:p>
      </dsp:txBody>
      <dsp:txXfrm>
        <a:off x="0" y="870586"/>
        <a:ext cx="5387501" cy="870055"/>
      </dsp:txXfrm>
    </dsp:sp>
    <dsp:sp modelId="{E5580459-961E-4996-A4AB-965D35D19D70}">
      <dsp:nvSpPr>
        <dsp:cNvPr id="0" name=""/>
        <dsp:cNvSpPr/>
      </dsp:nvSpPr>
      <dsp:spPr>
        <a:xfrm>
          <a:off x="0" y="1740641"/>
          <a:ext cx="53875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D46478-6CE4-4CAC-A55A-946F4210BB87}">
      <dsp:nvSpPr>
        <dsp:cNvPr id="0" name=""/>
        <dsp:cNvSpPr/>
      </dsp:nvSpPr>
      <dsp:spPr>
        <a:xfrm>
          <a:off x="0" y="1740641"/>
          <a:ext cx="53875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Comprehensive Attribute Usage in Dropout Prediction </a:t>
          </a:r>
          <a:r>
            <a:rPr lang="en-US" sz="2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(Vinayak and Prageeth)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0641"/>
        <a:ext cx="5387501" cy="870055"/>
      </dsp:txXfrm>
    </dsp:sp>
    <dsp:sp modelId="{453F88A7-4639-458F-B2E1-FEFA460F6633}">
      <dsp:nvSpPr>
        <dsp:cNvPr id="0" name=""/>
        <dsp:cNvSpPr/>
      </dsp:nvSpPr>
      <dsp:spPr>
        <a:xfrm>
          <a:off x="0" y="2610696"/>
          <a:ext cx="53875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9394E0-CDB9-4103-9A48-36C1C12010BB}">
      <dsp:nvSpPr>
        <dsp:cNvPr id="0" name=""/>
        <dsp:cNvSpPr/>
      </dsp:nvSpPr>
      <dsp:spPr>
        <a:xfrm>
          <a:off x="0" y="2610696"/>
          <a:ext cx="53875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Different Data Sources in Dropout Prediction Models </a:t>
          </a:r>
          <a:r>
            <a:rPr lang="en-US" sz="2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(Costa et al. )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10696"/>
        <a:ext cx="5387501" cy="870055"/>
      </dsp:txXfrm>
    </dsp:sp>
    <dsp:sp modelId="{9379066A-CC06-42AE-96A7-53C9291D1224}">
      <dsp:nvSpPr>
        <dsp:cNvPr id="0" name=""/>
        <dsp:cNvSpPr/>
      </dsp:nvSpPr>
      <dsp:spPr>
        <a:xfrm>
          <a:off x="0" y="3480751"/>
          <a:ext cx="538750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8A73C6-30A5-4733-A9EB-689D8AD76EBD}">
      <dsp:nvSpPr>
        <dsp:cNvPr id="0" name=""/>
        <dsp:cNvSpPr/>
      </dsp:nvSpPr>
      <dsp:spPr>
        <a:xfrm>
          <a:off x="0" y="3480751"/>
          <a:ext cx="53875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Performance Prediction Tools and Algorithms </a:t>
          </a:r>
          <a:r>
            <a:rPr lang="en-US" sz="2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(Goga et al.)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80751"/>
        <a:ext cx="5387501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10B71-B5BB-4831-8681-A412A976CAF5}">
      <dsp:nvSpPr>
        <dsp:cNvPr id="0" name=""/>
        <dsp:cNvSpPr/>
      </dsp:nvSpPr>
      <dsp:spPr>
        <a:xfrm>
          <a:off x="0" y="2956"/>
          <a:ext cx="10515600" cy="9491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50F24-0C2C-4178-96A0-17D39B92F194}">
      <dsp:nvSpPr>
        <dsp:cNvPr id="0" name=""/>
        <dsp:cNvSpPr/>
      </dsp:nvSpPr>
      <dsp:spPr>
        <a:xfrm>
          <a:off x="287129" y="216523"/>
          <a:ext cx="522054" cy="522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EF2CE-9261-48F2-BDAB-E03804EE185C}">
      <dsp:nvSpPr>
        <dsp:cNvPr id="0" name=""/>
        <dsp:cNvSpPr/>
      </dsp:nvSpPr>
      <dsp:spPr>
        <a:xfrm>
          <a:off x="1096314" y="2956"/>
          <a:ext cx="4732020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Influential Features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6314" y="2956"/>
        <a:ext cx="4732020" cy="949189"/>
      </dsp:txXfrm>
    </dsp:sp>
    <dsp:sp modelId="{1D70A631-D955-404A-B1EC-5A3627E9FDFB}">
      <dsp:nvSpPr>
        <dsp:cNvPr id="0" name=""/>
        <dsp:cNvSpPr/>
      </dsp:nvSpPr>
      <dsp:spPr>
        <a:xfrm>
          <a:off x="5828334" y="2956"/>
          <a:ext cx="4686194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Identified the ten most impactful features crucial for success in Computer Science Engineering (C.S.E.).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8334" y="2956"/>
        <a:ext cx="4686194" cy="949189"/>
      </dsp:txXfrm>
    </dsp:sp>
    <dsp:sp modelId="{5EFDECE6-5125-4B28-93CB-298FA88E6F8E}">
      <dsp:nvSpPr>
        <dsp:cNvPr id="0" name=""/>
        <dsp:cNvSpPr/>
      </dsp:nvSpPr>
      <dsp:spPr>
        <a:xfrm>
          <a:off x="0" y="1189443"/>
          <a:ext cx="10515600" cy="9491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5BAEF-9F23-4F09-B07D-139EE9757621}">
      <dsp:nvSpPr>
        <dsp:cNvPr id="0" name=""/>
        <dsp:cNvSpPr/>
      </dsp:nvSpPr>
      <dsp:spPr>
        <a:xfrm>
          <a:off x="287129" y="1403011"/>
          <a:ext cx="522054" cy="522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80A1-2C4E-476B-9FE2-29726F566F9E}">
      <dsp:nvSpPr>
        <dsp:cNvPr id="0" name=""/>
        <dsp:cNvSpPr/>
      </dsp:nvSpPr>
      <dsp:spPr>
        <a:xfrm>
          <a:off x="1096314" y="1189443"/>
          <a:ext cx="4732020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Creation of Dropout Prediction Model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6314" y="1189443"/>
        <a:ext cx="4732020" cy="949189"/>
      </dsp:txXfrm>
    </dsp:sp>
    <dsp:sp modelId="{BA4CDD04-7F8C-4F6C-8F39-7341B4068F54}">
      <dsp:nvSpPr>
        <dsp:cNvPr id="0" name=""/>
        <dsp:cNvSpPr/>
      </dsp:nvSpPr>
      <dsp:spPr>
        <a:xfrm>
          <a:off x="5828334" y="1189443"/>
          <a:ext cx="4686194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Established a model to predict prospective dropouts in C.S., aiding in early alert systems.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8334" y="1189443"/>
        <a:ext cx="4686194" cy="949189"/>
      </dsp:txXfrm>
    </dsp:sp>
    <dsp:sp modelId="{809D4EC9-CA35-4745-88CC-D25DEA0D95FB}">
      <dsp:nvSpPr>
        <dsp:cNvPr id="0" name=""/>
        <dsp:cNvSpPr/>
      </dsp:nvSpPr>
      <dsp:spPr>
        <a:xfrm>
          <a:off x="0" y="2375930"/>
          <a:ext cx="10515600" cy="1094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CF8F-11A2-42CF-998D-844124D42064}">
      <dsp:nvSpPr>
        <dsp:cNvPr id="0" name=""/>
        <dsp:cNvSpPr/>
      </dsp:nvSpPr>
      <dsp:spPr>
        <a:xfrm>
          <a:off x="287129" y="2662006"/>
          <a:ext cx="522054" cy="522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59F5-2353-4DFE-B623-CF7AD8D901EB}">
      <dsp:nvSpPr>
        <dsp:cNvPr id="0" name=""/>
        <dsp:cNvSpPr/>
      </dsp:nvSpPr>
      <dsp:spPr>
        <a:xfrm>
          <a:off x="1096314" y="2448439"/>
          <a:ext cx="4732020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Dropout Prediction using Class Labels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6314" y="2448439"/>
        <a:ext cx="4732020" cy="949189"/>
      </dsp:txXfrm>
    </dsp:sp>
    <dsp:sp modelId="{94B216E1-E263-41BC-BEE9-4F0150910533}">
      <dsp:nvSpPr>
        <dsp:cNvPr id="0" name=""/>
        <dsp:cNvSpPr/>
      </dsp:nvSpPr>
      <dsp:spPr>
        <a:xfrm>
          <a:off x="5828334" y="2448439"/>
          <a:ext cx="4686194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Utilized classifiers like Neural Network, Random Forest, and Decision Tree to predict prospective CS students' graduation likelihood.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8334" y="2448439"/>
        <a:ext cx="4686194" cy="949189"/>
      </dsp:txXfrm>
    </dsp:sp>
    <dsp:sp modelId="{0452DB27-D8F5-4E9A-9B6D-798A75736C8D}">
      <dsp:nvSpPr>
        <dsp:cNvPr id="0" name=""/>
        <dsp:cNvSpPr/>
      </dsp:nvSpPr>
      <dsp:spPr>
        <a:xfrm>
          <a:off x="0" y="3707435"/>
          <a:ext cx="10515600" cy="9491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9634-6AFB-4337-871D-AC9581738EA2}">
      <dsp:nvSpPr>
        <dsp:cNvPr id="0" name=""/>
        <dsp:cNvSpPr/>
      </dsp:nvSpPr>
      <dsp:spPr>
        <a:xfrm>
          <a:off x="287129" y="3921002"/>
          <a:ext cx="522054" cy="522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7AD6-8D4A-4261-8BE6-0DB17987AF93}">
      <dsp:nvSpPr>
        <dsp:cNvPr id="0" name=""/>
        <dsp:cNvSpPr/>
      </dsp:nvSpPr>
      <dsp:spPr>
        <a:xfrm>
          <a:off x="1096314" y="3707435"/>
          <a:ext cx="4732020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Evaluation Metrics and Results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6314" y="3707435"/>
        <a:ext cx="4732020" cy="949189"/>
      </dsp:txXfrm>
    </dsp:sp>
    <dsp:sp modelId="{A986DA81-6A79-408B-9D2F-4D8ACDE548A9}">
      <dsp:nvSpPr>
        <dsp:cNvPr id="0" name=""/>
        <dsp:cNvSpPr/>
      </dsp:nvSpPr>
      <dsp:spPr>
        <a:xfrm>
          <a:off x="5828334" y="3707435"/>
          <a:ext cx="4686194" cy="94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56" tIns="100456" rIns="100456" bIns="100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Achieved high accuracy across classifiers, with Neural Network delivering the best performance.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8334" y="3707435"/>
        <a:ext cx="4686194" cy="949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28088-8731-4436-9C10-7E73E454A595}">
      <dsp:nvSpPr>
        <dsp:cNvPr id="0" name=""/>
        <dsp:cNvSpPr/>
      </dsp:nvSpPr>
      <dsp:spPr>
        <a:xfrm>
          <a:off x="0" y="360374"/>
          <a:ext cx="5811128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focuses on Computer Science students in Bangladesh, potentially limiting generalizability to other disciplines or regions.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0374"/>
        <a:ext cx="5811128" cy="771750"/>
      </dsp:txXfrm>
    </dsp:sp>
    <dsp:sp modelId="{D10FF9FD-F4AA-4FB9-9D15-33918ECFE82D}">
      <dsp:nvSpPr>
        <dsp:cNvPr id="0" name=""/>
        <dsp:cNvSpPr/>
      </dsp:nvSpPr>
      <dsp:spPr>
        <a:xfrm>
          <a:off x="290556" y="153734"/>
          <a:ext cx="406778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Scope Limitations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731" y="173909"/>
        <a:ext cx="4027439" cy="372930"/>
      </dsp:txXfrm>
    </dsp:sp>
    <dsp:sp modelId="{0852D229-528C-4857-A47A-86803B26F7B2}">
      <dsp:nvSpPr>
        <dsp:cNvPr id="0" name=""/>
        <dsp:cNvSpPr/>
      </dsp:nvSpPr>
      <dsp:spPr>
        <a:xfrm>
          <a:off x="0" y="1414364"/>
          <a:ext cx="5811128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Limited dimensionality in the dataset may affect the comprehensiveness of the predictive model.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14364"/>
        <a:ext cx="5811128" cy="771750"/>
      </dsp:txXfrm>
    </dsp:sp>
    <dsp:sp modelId="{FBDD1E6A-1FF4-4D77-B6A3-D2FAEB2CF6D4}">
      <dsp:nvSpPr>
        <dsp:cNvPr id="0" name=""/>
        <dsp:cNvSpPr/>
      </dsp:nvSpPr>
      <dsp:spPr>
        <a:xfrm>
          <a:off x="290556" y="1207724"/>
          <a:ext cx="40677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Data Dimensionality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731" y="1227899"/>
        <a:ext cx="4027439" cy="372930"/>
      </dsp:txXfrm>
    </dsp:sp>
    <dsp:sp modelId="{019F5EBF-7CFB-4504-8870-695FC3F352D1}">
      <dsp:nvSpPr>
        <dsp:cNvPr id="0" name=""/>
        <dsp:cNvSpPr/>
      </dsp:nvSpPr>
      <dsp:spPr>
        <a:xfrm>
          <a:off x="0" y="2468354"/>
          <a:ext cx="5811128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research primarily targets Computer Science graduates, potentially neglecting insights applicable to other engineering disciplines.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68354"/>
        <a:ext cx="5811128" cy="948150"/>
      </dsp:txXfrm>
    </dsp:sp>
    <dsp:sp modelId="{114B8B34-0BCB-4409-A96D-7B5AE9ADAA42}">
      <dsp:nvSpPr>
        <dsp:cNvPr id="0" name=""/>
        <dsp:cNvSpPr/>
      </dsp:nvSpPr>
      <dsp:spPr>
        <a:xfrm>
          <a:off x="290556" y="2261714"/>
          <a:ext cx="406778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Subject Specificity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731" y="2281889"/>
        <a:ext cx="4027439" cy="372930"/>
      </dsp:txXfrm>
    </dsp:sp>
    <dsp:sp modelId="{0AA5AE76-2EF3-4CBE-A069-852B00770549}">
      <dsp:nvSpPr>
        <dsp:cNvPr id="0" name=""/>
        <dsp:cNvSpPr/>
      </dsp:nvSpPr>
      <dsp:spPr>
        <a:xfrm>
          <a:off x="0" y="3698744"/>
          <a:ext cx="5811128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While programming skills were considered, the depth of analysis on other critical skills like analytical ability could be enhanced.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98744"/>
        <a:ext cx="5811128" cy="771750"/>
      </dsp:txXfrm>
    </dsp:sp>
    <dsp:sp modelId="{17779AD6-F6EC-49A9-907F-8A06F9F2C346}">
      <dsp:nvSpPr>
        <dsp:cNvPr id="0" name=""/>
        <dsp:cNvSpPr/>
      </dsp:nvSpPr>
      <dsp:spPr>
        <a:xfrm>
          <a:off x="290556" y="3492104"/>
          <a:ext cx="406778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Programming Knowledge and Analytical Ability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731" y="3512279"/>
        <a:ext cx="4027439" cy="372930"/>
      </dsp:txXfrm>
    </dsp:sp>
    <dsp:sp modelId="{94FA0623-11A2-43A3-BB2C-AE1FE7B07EE3}">
      <dsp:nvSpPr>
        <dsp:cNvPr id="0" name=""/>
        <dsp:cNvSpPr/>
      </dsp:nvSpPr>
      <dsp:spPr>
        <a:xfrm>
          <a:off x="0" y="4752734"/>
          <a:ext cx="5811128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The survey might not cover all possible factors influencing dropout, and certain nuances might be missed.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52734"/>
        <a:ext cx="5811128" cy="771750"/>
      </dsp:txXfrm>
    </dsp:sp>
    <dsp:sp modelId="{BEF9256D-D6C5-457C-AE73-535FB16AA038}">
      <dsp:nvSpPr>
        <dsp:cNvPr id="0" name=""/>
        <dsp:cNvSpPr/>
      </dsp:nvSpPr>
      <dsp:spPr>
        <a:xfrm>
          <a:off x="290556" y="4546094"/>
          <a:ext cx="4067789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Survey Scope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731" y="4566269"/>
        <a:ext cx="4027439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92C29-1C36-40D2-A7BB-68A9B6B80ECD}">
      <dsp:nvSpPr>
        <dsp:cNvPr id="0" name=""/>
        <dsp:cNvSpPr/>
      </dsp:nvSpPr>
      <dsp:spPr>
        <a:xfrm>
          <a:off x="0" y="1806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D27EC-1540-4780-ABCC-BD8FACA06C2E}">
      <dsp:nvSpPr>
        <dsp:cNvPr id="0" name=""/>
        <dsp:cNvSpPr/>
      </dsp:nvSpPr>
      <dsp:spPr>
        <a:xfrm>
          <a:off x="232904" y="175041"/>
          <a:ext cx="423462" cy="423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8FA1-A3E2-40CF-8E15-0E49E8738763}">
      <dsp:nvSpPr>
        <dsp:cNvPr id="0" name=""/>
        <dsp:cNvSpPr/>
      </dsp:nvSpPr>
      <dsp:spPr>
        <a:xfrm>
          <a:off x="889271" y="1806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Achieved an exceptional 98.2% accuracy using the Neural Network model.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1806"/>
        <a:ext cx="6017219" cy="769931"/>
      </dsp:txXfrm>
    </dsp:sp>
    <dsp:sp modelId="{267767BC-612F-4915-9820-0BFCFD70CF70}">
      <dsp:nvSpPr>
        <dsp:cNvPr id="0" name=""/>
        <dsp:cNvSpPr/>
      </dsp:nvSpPr>
      <dsp:spPr>
        <a:xfrm>
          <a:off x="0" y="964221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E0F2C-CF30-4595-99E7-A07E4DE9FFF6}">
      <dsp:nvSpPr>
        <dsp:cNvPr id="0" name=""/>
        <dsp:cNvSpPr/>
      </dsp:nvSpPr>
      <dsp:spPr>
        <a:xfrm>
          <a:off x="232904" y="1137456"/>
          <a:ext cx="423462" cy="423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4F9CF-57A0-45A4-8969-89F5AF41E7BF}">
      <dsp:nvSpPr>
        <dsp:cNvPr id="0" name=""/>
        <dsp:cNvSpPr/>
      </dsp:nvSpPr>
      <dsp:spPr>
        <a:xfrm>
          <a:off x="889271" y="964221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CGPA and Programming Skill crucial in predicting dropout rates and guiding informed decisions for students.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964221"/>
        <a:ext cx="6017219" cy="769931"/>
      </dsp:txXfrm>
    </dsp:sp>
    <dsp:sp modelId="{8562431C-F938-4B81-A495-28A7E7DD1DBB}">
      <dsp:nvSpPr>
        <dsp:cNvPr id="0" name=""/>
        <dsp:cNvSpPr/>
      </dsp:nvSpPr>
      <dsp:spPr>
        <a:xfrm>
          <a:off x="0" y="1926636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C4477-DA66-4396-A9EC-EBAD2EA8DDA5}">
      <dsp:nvSpPr>
        <dsp:cNvPr id="0" name=""/>
        <dsp:cNvSpPr/>
      </dsp:nvSpPr>
      <dsp:spPr>
        <a:xfrm>
          <a:off x="232904" y="2099870"/>
          <a:ext cx="423462" cy="423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890AB-F42B-4C67-AE83-82BAEA9D0359}">
      <dsp:nvSpPr>
        <dsp:cNvPr id="0" name=""/>
        <dsp:cNvSpPr/>
      </dsp:nvSpPr>
      <dsp:spPr>
        <a:xfrm>
          <a:off x="889271" y="1926636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proactive insights into pre- and mid-undergraduate studies, aiding in optimizing academic performance.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1926636"/>
        <a:ext cx="6017219" cy="769931"/>
      </dsp:txXfrm>
    </dsp:sp>
    <dsp:sp modelId="{0DE0D987-B53B-40D4-8A21-512C356F0299}">
      <dsp:nvSpPr>
        <dsp:cNvPr id="0" name=""/>
        <dsp:cNvSpPr/>
      </dsp:nvSpPr>
      <dsp:spPr>
        <a:xfrm>
          <a:off x="0" y="2889050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8FB5B-BA56-43CF-BD89-60EB855BFE03}">
      <dsp:nvSpPr>
        <dsp:cNvPr id="0" name=""/>
        <dsp:cNvSpPr/>
      </dsp:nvSpPr>
      <dsp:spPr>
        <a:xfrm>
          <a:off x="232904" y="3062285"/>
          <a:ext cx="423462" cy="423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52371-EEE0-4F92-AB0A-D9962843DC78}">
      <dsp:nvSpPr>
        <dsp:cNvPr id="0" name=""/>
        <dsp:cNvSpPr/>
      </dsp:nvSpPr>
      <dsp:spPr>
        <a:xfrm>
          <a:off x="889271" y="2889050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Offers actionable advice for enhancing CGPA and programming skills, shaping successful career paths.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2889050"/>
        <a:ext cx="6017219" cy="769931"/>
      </dsp:txXfrm>
    </dsp:sp>
    <dsp:sp modelId="{6435D946-F4DF-447F-9C5D-2B2BD87E6058}">
      <dsp:nvSpPr>
        <dsp:cNvPr id="0" name=""/>
        <dsp:cNvSpPr/>
      </dsp:nvSpPr>
      <dsp:spPr>
        <a:xfrm>
          <a:off x="0" y="3851465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30DB4-A73B-4654-811F-A93D12BEDC33}">
      <dsp:nvSpPr>
        <dsp:cNvPr id="0" name=""/>
        <dsp:cNvSpPr/>
      </dsp:nvSpPr>
      <dsp:spPr>
        <a:xfrm>
          <a:off x="232904" y="4024700"/>
          <a:ext cx="423462" cy="423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7B9A6-8EA0-46E8-AD1B-A2CACBC678C5}">
      <dsp:nvSpPr>
        <dsp:cNvPr id="0" name=""/>
        <dsp:cNvSpPr/>
      </dsp:nvSpPr>
      <dsp:spPr>
        <a:xfrm>
          <a:off x="889271" y="3851465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Applicable beyond CS undergraduates, relevant for diverse academic fields.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3851465"/>
        <a:ext cx="6017219" cy="769931"/>
      </dsp:txXfrm>
    </dsp:sp>
    <dsp:sp modelId="{1C2636AE-DD0A-444F-B575-57456E5F9BE7}">
      <dsp:nvSpPr>
        <dsp:cNvPr id="0" name=""/>
        <dsp:cNvSpPr/>
      </dsp:nvSpPr>
      <dsp:spPr>
        <a:xfrm>
          <a:off x="0" y="4813880"/>
          <a:ext cx="6906491" cy="769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A0F4-F30C-4E86-B96B-09F1D3599CFF}">
      <dsp:nvSpPr>
        <dsp:cNvPr id="0" name=""/>
        <dsp:cNvSpPr/>
      </dsp:nvSpPr>
      <dsp:spPr>
        <a:xfrm>
          <a:off x="232904" y="4987115"/>
          <a:ext cx="423462" cy="4234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E41A9-45E4-4DC9-8185-926DB3B3B9D9}">
      <dsp:nvSpPr>
        <dsp:cNvPr id="0" name=""/>
        <dsp:cNvSpPr/>
      </dsp:nvSpPr>
      <dsp:spPr>
        <a:xfrm>
          <a:off x="889271" y="4813880"/>
          <a:ext cx="6017219" cy="76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84" tIns="81484" rIns="81484" bIns="8148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Signals a shift towards predictive analytics in education, fostering proactive support and academic excellence.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9271" y="4813880"/>
        <a:ext cx="6017219" cy="769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296" y="190518"/>
            <a:ext cx="10506456" cy="27276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Approach to Performance and Dropout Prediction in Computer Science: Bangladesh Perspective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953" y="3757018"/>
            <a:ext cx="10509504" cy="25112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Nurjahan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		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221-15-4782</a:t>
            </a:r>
          </a:p>
          <a:p>
            <a:pPr algn="l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Mostaque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Shahriar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Tonmoy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221-15-6052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			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Abu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221-15-4716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0" i="0" u="none" strike="noStrike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Bashirul</a:t>
            </a:r>
            <a:r>
              <a:rPr lang="en-US" sz="2200" b="0" i="0" u="none" strike="noStrike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Haque Shuvo		221-15-	5682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DIAGRAM</a:t>
            </a:r>
          </a:p>
        </p:txBody>
      </p:sp>
      <p:pic>
        <p:nvPicPr>
          <p:cNvPr id="4" name="Image 8" descr="A diagram of a process flow&#10;&#10;Description automatically generated">
            <a:extLst>
              <a:ext uri="{FF2B5EF4-FFF2-40B4-BE49-F238E27FC236}">
                <a16:creationId xmlns:a16="http://schemas.microsoft.com/office/drawing/2014/main" id="{C6DB84D9-1197-12D9-CE31-832A463BBB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44234-6A65-FC5E-2139-61DDD9E9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E62C1BD-E826-A06E-A81B-A9D9D9612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28860"/>
              </p:ext>
            </p:extLst>
          </p:nvPr>
        </p:nvGraphicFramePr>
        <p:xfrm>
          <a:off x="838200" y="1825624"/>
          <a:ext cx="10515600" cy="465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85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678388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3F1F-61DB-AB33-8891-EEF117EA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CGPA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endParaRPr lang="en-US" sz="2600" dirty="0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3E7D8EE2-9D43-4522-679C-7FE289B02DC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4726" y="2199132"/>
            <a:ext cx="5336760" cy="4201668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8C2D2FFC-94EE-021B-A8E4-7C977DD9587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936" y="3031237"/>
            <a:ext cx="4678389" cy="21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4167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3F1F-61DB-AB33-8891-EEF117EA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of Programming Skill Prediction</a:t>
            </a:r>
            <a:endParaRPr lang="en-US" sz="2600" dirty="0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A00A17D6-3988-E23B-4EA7-7C1F04BF3C0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936" y="3031236"/>
            <a:ext cx="4607560" cy="2179394"/>
          </a:xfrm>
          <a:prstGeom prst="rect">
            <a:avLst/>
          </a:prstGeom>
        </p:spPr>
      </p:pic>
      <p:pic>
        <p:nvPicPr>
          <p:cNvPr id="5" name="Image 12">
            <a:extLst>
              <a:ext uri="{FF2B5EF4-FFF2-40B4-BE49-F238E27FC236}">
                <a16:creationId xmlns:a16="http://schemas.microsoft.com/office/drawing/2014/main" id="{25001C84-1771-C859-34E5-6F68B4EA234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920" y="2168260"/>
            <a:ext cx="6007608" cy="42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3935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3F1F-61DB-AB33-8891-EEF117EA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Dropout</a:t>
            </a:r>
            <a:endParaRPr lang="en-US" sz="2600" dirty="0"/>
          </a:p>
        </p:txBody>
      </p:sp>
      <p:pic>
        <p:nvPicPr>
          <p:cNvPr id="4" name="Image 13">
            <a:extLst>
              <a:ext uri="{FF2B5EF4-FFF2-40B4-BE49-F238E27FC236}">
                <a16:creationId xmlns:a16="http://schemas.microsoft.com/office/drawing/2014/main" id="{7E8E317E-BB92-69F2-E5AE-2CD615A5DF0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935" y="3031236"/>
            <a:ext cx="4626864" cy="2137119"/>
          </a:xfrm>
          <a:prstGeom prst="rect">
            <a:avLst/>
          </a:prstGeom>
        </p:spPr>
      </p:pic>
      <p:pic>
        <p:nvPicPr>
          <p:cNvPr id="5" name="Image 14">
            <a:extLst>
              <a:ext uri="{FF2B5EF4-FFF2-40B4-BE49-F238E27FC236}">
                <a16:creationId xmlns:a16="http://schemas.microsoft.com/office/drawing/2014/main" id="{62E047D2-D882-DF75-ECC2-10111FD9DD80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4727" y="2122107"/>
            <a:ext cx="5736338" cy="42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B021B79-5DDE-8352-0221-8F20AA9E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87933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C20D-72DC-7791-A13E-B9C08E1B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BF4D-B602-3980-C3C6-716477EB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Expanded Scope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In-depth Skill Analysis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Multidimensional Dataset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Comparative Analysis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Institutional Focus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Longitudinal Study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Cross-Cultural Comparison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Integration of Advanced 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0" y="1153572"/>
            <a:ext cx="3322865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BAE840F-F061-061F-2B7D-C78DC16AF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0873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30A9AC-C11B-E216-1CC6-4DF407EC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017" y="2766218"/>
            <a:ext cx="7808916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YOU!😃</a:t>
            </a:r>
          </a:p>
        </p:txBody>
      </p:sp>
    </p:spTree>
    <p:extLst>
      <p:ext uri="{BB962C8B-B14F-4D97-AF65-F5344CB8AC3E}">
        <p14:creationId xmlns:p14="http://schemas.microsoft.com/office/powerpoint/2010/main" val="10361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1461359"/>
            <a:ext cx="5536397" cy="33196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AE80-E41C-CAE5-5FDE-F7273A55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dropout rates in Computer Science are driven by enrollment trends neglecting student capabilities.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machine learning (SVM, naïve Bayes, neural networks) on C.S. student data to predict future performance and dropout likelihood.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to identify critical factors that are strongly linked to a student's success in Computer Science.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insights are applicable to educational policy formulation and guidance for prospective C.S. students.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reflects the challenges and patterns specific to the C.S. education landscape in Bangladesh.</a:t>
            </a: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E42A759-A51A-DD35-4B5E-594F68009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91060"/>
              </p:ext>
            </p:extLst>
          </p:nvPr>
        </p:nvGraphicFramePr>
        <p:xfrm>
          <a:off x="838200" y="2460180"/>
          <a:ext cx="10515600" cy="421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7EDA-F6D9-3294-271C-4E7CB85A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C6491-A769-1D41-546F-A69A6D2A1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6236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8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6848F-89DB-D3CB-A4CE-EBCD164F6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7243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73DA2-8268-18A3-FDA1-B769C9CA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9A39-E9A5-5C01-379B-4C1A7992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990229"/>
            <a:ext cx="6573951" cy="390858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Dropout Triggers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personal and institutional factors predominantly contribute to the dropout of Computer Science graduates?</a:t>
            </a:r>
          </a:p>
          <a:p>
            <a:pPr marL="457200" lvl="1" indent="0" algn="just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Indicator Significance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final CGPA and Programming skills correlate with the success and dropout tendencies of Computer Science students?</a:t>
            </a:r>
          </a:p>
          <a:p>
            <a:pPr marL="457200" lvl="1" indent="0" algn="just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Limitations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limitations within existing datasets that affect the comprehensive evaluation of Computer Science student performance and dropout?</a:t>
            </a:r>
          </a:p>
          <a:p>
            <a:pPr algn="just"/>
            <a:endParaRPr lang="en-US" sz="20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7D9236F9-5728-4D18-8ECE-D144506A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4129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D4731-CAC5-4B40-8A71-887AD6CC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3" r="30101" b="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51A71C-2DEE-FA83-DE78-B11041F10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32035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67EF0-A641-2D7A-94AC-9FBD12F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7" descr="A diagram of a student profile&#10;&#10;Description automatically generated">
            <a:extLst>
              <a:ext uri="{FF2B5EF4-FFF2-40B4-BE49-F238E27FC236}">
                <a16:creationId xmlns:a16="http://schemas.microsoft.com/office/drawing/2014/main" id="{E5D12745-DA55-77B8-EA44-FB70C0CD2E9F}"/>
              </a:ext>
            </a:extLst>
          </p:cNvPr>
          <p:cNvPicPr>
            <a:picLocks/>
          </p:cNvPicPr>
          <p:nvPr/>
        </p:nvPicPr>
        <p:blipFill rotWithShape="1">
          <a:blip r:embed="rId2" cstate="print"/>
          <a:srcRect r="2" b="2819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0F28922-C583-6D2C-47F2-4E7BA191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14" y="2018806"/>
            <a:ext cx="4527694" cy="4153394"/>
          </a:xfrm>
        </p:spPr>
        <p:txBody>
          <a:bodyPr anchor="ctr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questionnaires via IBM SPSS and Google Forms.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a new feature classifying profiles as Safe, Medium, or Risky.</a:t>
            </a:r>
          </a:p>
          <a:p>
            <a:pPr marL="457200" lvl="1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cfsSubset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Correlation algorithms from Weka for attribute selection.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Approach (Clustering)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programming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kill, CGPA, and dropout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</a:p>
        </p:txBody>
      </p:sp>
    </p:spTree>
    <p:extLst>
      <p:ext uri="{BB962C8B-B14F-4D97-AF65-F5344CB8AC3E}">
        <p14:creationId xmlns:p14="http://schemas.microsoft.com/office/powerpoint/2010/main" val="34276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Props1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B3B511-5636-4186-81DF-F39247499930}">
  <ds:schemaRefs>
    <ds:schemaRef ds:uri="http://schemas.microsoft.com/office/2006/metadata/properties"/>
    <ds:schemaRef ds:uri="http://www.w3.org/2000/xmlns/"/>
    <ds:schemaRef ds:uri="e7098ed5-4caf-44e6-972e-4b1f68bd9f74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921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A Machine Learning Approach to Performance and Dropout Prediction in Computer Science: Bangladesh Perspective</vt:lpstr>
      <vt:lpstr>TABLE OF CONTENTS</vt:lpstr>
      <vt:lpstr>ABSTRACT</vt:lpstr>
      <vt:lpstr>INTRODUCTION:</vt:lpstr>
      <vt:lpstr>RESEARCH OBJECTIVES</vt:lpstr>
      <vt:lpstr>RESEARCH GOALS</vt:lpstr>
      <vt:lpstr>RESEARCH QUESTIONS</vt:lpstr>
      <vt:lpstr>LITERATURE REVIEW</vt:lpstr>
      <vt:lpstr>RESEARCH METHODS</vt:lpstr>
      <vt:lpstr>CONCEPTUAL DIAGRAM</vt:lpstr>
      <vt:lpstr>MAIN WORKS</vt:lpstr>
      <vt:lpstr>RESULT ANALYSIS </vt:lpstr>
      <vt:lpstr>RESULT ANALYSIS Cont...</vt:lpstr>
      <vt:lpstr>RESULT ANALYSIS Cont...</vt:lpstr>
      <vt:lpstr>Limitation</vt:lpstr>
      <vt:lpstr>Future Work</vt:lpstr>
      <vt:lpstr>CONCLUSION</vt:lpstr>
      <vt:lpstr>THANK YOU!😃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Nurjahan Akhter  Mim</cp:lastModifiedBy>
  <cp:revision>10</cp:revision>
  <dcterms:created xsi:type="dcterms:W3CDTF">2023-11-22T10:43:38Z</dcterms:created>
  <dcterms:modified xsi:type="dcterms:W3CDTF">2024-05-13T06:13:32Z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