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8" r:id="rId1"/>
  </p:sldMasterIdLst>
  <p:notesMasterIdLst>
    <p:notesMasterId r:id="rId12"/>
  </p:notesMasterIdLst>
  <p:handoutMasterIdLst>
    <p:handoutMasterId r:id="rId13"/>
  </p:handoutMasterIdLst>
  <p:sldIdLst>
    <p:sldId id="1507" r:id="rId2"/>
    <p:sldId id="2045" r:id="rId3"/>
    <p:sldId id="2000" r:id="rId4"/>
    <p:sldId id="2049" r:id="rId5"/>
    <p:sldId id="1592" r:id="rId6"/>
    <p:sldId id="2046" r:id="rId7"/>
    <p:sldId id="2047" r:id="rId8"/>
    <p:sldId id="2048" r:id="rId9"/>
    <p:sldId id="1792" r:id="rId10"/>
    <p:sldId id="1823" r:id="rId11"/>
  </p:sldIdLst>
  <p:sldSz cx="9144000" cy="5143500" type="screen16x9"/>
  <p:notesSz cx="9945688" cy="6858000"/>
  <p:defaultTextStyle>
    <a:defPPr>
      <a:defRPr lang="en-US"/>
    </a:defPPr>
    <a:lvl1pPr marL="0" algn="l" defTabSz="1031626" rtl="0" eaLnBrk="1" latinLnBrk="0" hangingPunct="1">
      <a:defRPr sz="2000" kern="1200">
        <a:solidFill>
          <a:schemeClr val="tx1"/>
        </a:solidFill>
        <a:latin typeface="+mn-lt"/>
        <a:ea typeface="+mn-ea"/>
        <a:cs typeface="+mn-cs"/>
      </a:defRPr>
    </a:lvl1pPr>
    <a:lvl2pPr marL="515813" algn="l" defTabSz="1031626" rtl="0" eaLnBrk="1" latinLnBrk="0" hangingPunct="1">
      <a:defRPr sz="2000" kern="1200">
        <a:solidFill>
          <a:schemeClr val="tx1"/>
        </a:solidFill>
        <a:latin typeface="+mn-lt"/>
        <a:ea typeface="+mn-ea"/>
        <a:cs typeface="+mn-cs"/>
      </a:defRPr>
    </a:lvl2pPr>
    <a:lvl3pPr marL="1031626" algn="l" defTabSz="1031626" rtl="0" eaLnBrk="1" latinLnBrk="0" hangingPunct="1">
      <a:defRPr sz="2000" kern="1200">
        <a:solidFill>
          <a:schemeClr val="tx1"/>
        </a:solidFill>
        <a:latin typeface="+mn-lt"/>
        <a:ea typeface="+mn-ea"/>
        <a:cs typeface="+mn-cs"/>
      </a:defRPr>
    </a:lvl3pPr>
    <a:lvl4pPr marL="1547439" algn="l" defTabSz="1031626" rtl="0" eaLnBrk="1" latinLnBrk="0" hangingPunct="1">
      <a:defRPr sz="2000" kern="1200">
        <a:solidFill>
          <a:schemeClr val="tx1"/>
        </a:solidFill>
        <a:latin typeface="+mn-lt"/>
        <a:ea typeface="+mn-ea"/>
        <a:cs typeface="+mn-cs"/>
      </a:defRPr>
    </a:lvl4pPr>
    <a:lvl5pPr marL="2063252" algn="l" defTabSz="1031626" rtl="0" eaLnBrk="1" latinLnBrk="0" hangingPunct="1">
      <a:defRPr sz="2000" kern="1200">
        <a:solidFill>
          <a:schemeClr val="tx1"/>
        </a:solidFill>
        <a:latin typeface="+mn-lt"/>
        <a:ea typeface="+mn-ea"/>
        <a:cs typeface="+mn-cs"/>
      </a:defRPr>
    </a:lvl5pPr>
    <a:lvl6pPr marL="2579065" algn="l" defTabSz="1031626" rtl="0" eaLnBrk="1" latinLnBrk="0" hangingPunct="1">
      <a:defRPr sz="2000" kern="1200">
        <a:solidFill>
          <a:schemeClr val="tx1"/>
        </a:solidFill>
        <a:latin typeface="+mn-lt"/>
        <a:ea typeface="+mn-ea"/>
        <a:cs typeface="+mn-cs"/>
      </a:defRPr>
    </a:lvl6pPr>
    <a:lvl7pPr marL="3094878" algn="l" defTabSz="1031626" rtl="0" eaLnBrk="1" latinLnBrk="0" hangingPunct="1">
      <a:defRPr sz="2000" kern="1200">
        <a:solidFill>
          <a:schemeClr val="tx1"/>
        </a:solidFill>
        <a:latin typeface="+mn-lt"/>
        <a:ea typeface="+mn-ea"/>
        <a:cs typeface="+mn-cs"/>
      </a:defRPr>
    </a:lvl7pPr>
    <a:lvl8pPr marL="3610691" algn="l" defTabSz="1031626" rtl="0" eaLnBrk="1" latinLnBrk="0" hangingPunct="1">
      <a:defRPr sz="2000" kern="1200">
        <a:solidFill>
          <a:schemeClr val="tx1"/>
        </a:solidFill>
        <a:latin typeface="+mn-lt"/>
        <a:ea typeface="+mn-ea"/>
        <a:cs typeface="+mn-cs"/>
      </a:defRPr>
    </a:lvl8pPr>
    <a:lvl9pPr marL="4126504" algn="l" defTabSz="1031626"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160">
          <p15:clr>
            <a:srgbClr val="A4A3A4"/>
          </p15:clr>
        </p15:guide>
        <p15:guide id="2" pos="313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E382C"/>
    <a:srgbClr val="237DB9"/>
    <a:srgbClr val="FFFFFF"/>
    <a:srgbClr val="0A2334"/>
    <a:srgbClr val="091E2D"/>
    <a:srgbClr val="EFCB9B"/>
    <a:srgbClr val="F3D8B3"/>
    <a:srgbClr val="EDC38B"/>
    <a:srgbClr val="071A27"/>
    <a:srgbClr val="1D1D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56" autoAdjust="0"/>
    <p:restoredTop sz="98746" autoAdjust="0"/>
  </p:normalViewPr>
  <p:slideViewPr>
    <p:cSldViewPr snapToObjects="1">
      <p:cViewPr varScale="1">
        <p:scale>
          <a:sx n="152" d="100"/>
          <a:sy n="152" d="100"/>
        </p:scale>
        <p:origin x="570" y="132"/>
      </p:cViewPr>
      <p:guideLst>
        <p:guide orient="horz" pos="1620"/>
        <p:guide pos="2880"/>
      </p:guideLst>
    </p:cSldViewPr>
  </p:slideViewPr>
  <p:outlineViewPr>
    <p:cViewPr>
      <p:scale>
        <a:sx n="33" d="100"/>
        <a:sy n="33" d="100"/>
      </p:scale>
      <p:origin x="0" y="13650"/>
    </p:cViewPr>
  </p:outlineViewPr>
  <p:notesTextViewPr>
    <p:cViewPr>
      <p:scale>
        <a:sx n="3" d="2"/>
        <a:sy n="3" d="2"/>
      </p:scale>
      <p:origin x="0" y="0"/>
    </p:cViewPr>
  </p:notesTextViewPr>
  <p:sorterViewPr>
    <p:cViewPr>
      <p:scale>
        <a:sx n="20" d="100"/>
        <a:sy n="20" d="100"/>
      </p:scale>
      <p:origin x="0" y="3570"/>
    </p:cViewPr>
  </p:sorterViewPr>
  <p:notesViewPr>
    <p:cSldViewPr snapToObjects="1">
      <p:cViewPr varScale="1">
        <p:scale>
          <a:sx n="74" d="100"/>
          <a:sy n="74" d="100"/>
        </p:scale>
        <p:origin x="-1782" y="-96"/>
      </p:cViewPr>
      <p:guideLst>
        <p:guide orient="horz" pos="2160"/>
        <p:guide pos="3133"/>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Slide Number Placeholder 11"/>
          <p:cNvSpPr>
            <a:spLocks noGrp="1"/>
          </p:cNvSpPr>
          <p:nvPr>
            <p:ph type="sldNum" sz="quarter" idx="3"/>
          </p:nvPr>
        </p:nvSpPr>
        <p:spPr>
          <a:xfrm>
            <a:off x="9533011" y="228600"/>
            <a:ext cx="412678" cy="342900"/>
          </a:xfrm>
          <a:prstGeom prst="rect">
            <a:avLst/>
          </a:prstGeom>
        </p:spPr>
        <p:txBody>
          <a:bodyPr vert="horz" lIns="91440" tIns="45720" rIns="91440" bIns="45720" rtlCol="0" anchor="b"/>
          <a:lstStyle>
            <a:lvl1pPr algn="r">
              <a:defRPr sz="1200"/>
            </a:lvl1pPr>
          </a:lstStyle>
          <a:p>
            <a:fld id="{80C5BA55-396F-46DB-98CB-67F5915743A3}" type="slidenum">
              <a:rPr lang="en-US" smtClean="0"/>
              <a:pPr/>
              <a:t>‹#›</a:t>
            </a:fld>
            <a:endParaRPr lang="en-US" dirty="0"/>
          </a:p>
        </p:txBody>
      </p:sp>
    </p:spTree>
    <p:extLst>
      <p:ext uri="{BB962C8B-B14F-4D97-AF65-F5344CB8AC3E}">
        <p14:creationId xmlns:p14="http://schemas.microsoft.com/office/powerpoint/2010/main" val="3015827967"/>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309798" cy="342900"/>
          </a:xfrm>
          <a:prstGeom prst="rect">
            <a:avLst/>
          </a:prstGeom>
        </p:spPr>
        <p:txBody>
          <a:bodyPr vert="horz" lIns="91440" tIns="45720" rIns="91440" bIns="45720" rtlCol="0"/>
          <a:lstStyle>
            <a:lvl1pPr algn="l">
              <a:defRPr sz="1200"/>
            </a:lvl1pPr>
          </a:lstStyle>
          <a:p>
            <a:r>
              <a:rPr lang="en-US" dirty="0"/>
              <a:t>My First Template</a:t>
            </a:r>
          </a:p>
        </p:txBody>
      </p:sp>
      <p:sp>
        <p:nvSpPr>
          <p:cNvPr id="3" name="Date Placeholder 2"/>
          <p:cNvSpPr>
            <a:spLocks noGrp="1"/>
          </p:cNvSpPr>
          <p:nvPr>
            <p:ph type="dt" idx="1"/>
          </p:nvPr>
        </p:nvSpPr>
        <p:spPr>
          <a:xfrm>
            <a:off x="5634164" y="0"/>
            <a:ext cx="4309798" cy="342900"/>
          </a:xfrm>
          <a:prstGeom prst="rect">
            <a:avLst/>
          </a:prstGeom>
        </p:spPr>
        <p:txBody>
          <a:bodyPr vert="horz" lIns="91440" tIns="45720" rIns="91440" bIns="45720" rtlCol="0"/>
          <a:lstStyle>
            <a:lvl1pPr algn="r">
              <a:defRPr sz="1200"/>
            </a:lvl1pPr>
          </a:lstStyle>
          <a:p>
            <a:fld id="{3581CD31-4B7D-4FD2-B052-E296BFBA018F}" type="datetimeFigureOut">
              <a:rPr lang="en-US" smtClean="0"/>
              <a:pPr/>
              <a:t>12/4/2024</a:t>
            </a:fld>
            <a:endParaRPr lang="en-US" dirty="0"/>
          </a:p>
        </p:txBody>
      </p:sp>
      <p:sp>
        <p:nvSpPr>
          <p:cNvPr id="4" name="Slide Image Placeholder 3"/>
          <p:cNvSpPr>
            <a:spLocks noGrp="1" noRot="1" noChangeAspect="1"/>
          </p:cNvSpPr>
          <p:nvPr>
            <p:ph type="sldImg" idx="2"/>
          </p:nvPr>
        </p:nvSpPr>
        <p:spPr>
          <a:xfrm>
            <a:off x="2686050" y="514350"/>
            <a:ext cx="4573588" cy="25717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994569" y="3257550"/>
            <a:ext cx="7956550" cy="30861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6513513"/>
            <a:ext cx="4309798" cy="342900"/>
          </a:xfrm>
          <a:prstGeom prst="rect">
            <a:avLst/>
          </a:prstGeom>
        </p:spPr>
        <p:txBody>
          <a:bodyPr vert="horz" lIns="91440" tIns="45720" rIns="91440" bIns="45720" rtlCol="0" anchor="b"/>
          <a:lstStyle>
            <a:lvl1pPr algn="l">
              <a:defRPr sz="1200"/>
            </a:lvl1pPr>
          </a:lstStyle>
          <a:p>
            <a:r>
              <a:rPr lang="en-US" dirty="0"/>
              <a:t>This is me Adam</a:t>
            </a:r>
          </a:p>
        </p:txBody>
      </p:sp>
      <p:sp>
        <p:nvSpPr>
          <p:cNvPr id="7" name="Slide Number Placeholder 6"/>
          <p:cNvSpPr>
            <a:spLocks noGrp="1"/>
          </p:cNvSpPr>
          <p:nvPr>
            <p:ph type="sldNum" sz="quarter" idx="5"/>
          </p:nvPr>
        </p:nvSpPr>
        <p:spPr>
          <a:xfrm>
            <a:off x="5634164" y="6513513"/>
            <a:ext cx="4309798" cy="342900"/>
          </a:xfrm>
          <a:prstGeom prst="rect">
            <a:avLst/>
          </a:prstGeom>
        </p:spPr>
        <p:txBody>
          <a:bodyPr vert="horz" lIns="91440" tIns="45720" rIns="91440" bIns="45720" rtlCol="0" anchor="b"/>
          <a:lstStyle>
            <a:lvl1pPr algn="r">
              <a:defRPr sz="1200"/>
            </a:lvl1pPr>
          </a:lstStyle>
          <a:p>
            <a:fld id="{C0D40C94-5092-4638-9E1F-C533F19764C0}" type="slidenum">
              <a:rPr lang="en-US" smtClean="0"/>
              <a:pPr/>
              <a:t>‹#›</a:t>
            </a:fld>
            <a:endParaRPr lang="en-US" dirty="0"/>
          </a:p>
        </p:txBody>
      </p:sp>
    </p:spTree>
    <p:extLst>
      <p:ext uri="{BB962C8B-B14F-4D97-AF65-F5344CB8AC3E}">
        <p14:creationId xmlns:p14="http://schemas.microsoft.com/office/powerpoint/2010/main" val="2360305942"/>
      </p:ext>
    </p:extLst>
  </p:cSld>
  <p:clrMap bg1="lt1" tx1="dk1" bg2="lt2" tx2="dk2" accent1="accent1" accent2="accent2" accent3="accent3" accent4="accent4" accent5="accent5" accent6="accent6" hlink="hlink" folHlink="folHlink"/>
  <p:hf sldNum="0" ftr="0" dt="0"/>
  <p:notesStyle>
    <a:lvl1pPr marL="0" algn="l" defTabSz="1031626" rtl="0" eaLnBrk="1" latinLnBrk="0" hangingPunct="1">
      <a:defRPr sz="1400" kern="1200">
        <a:solidFill>
          <a:schemeClr val="tx1"/>
        </a:solidFill>
        <a:latin typeface="+mn-lt"/>
        <a:ea typeface="+mn-ea"/>
        <a:cs typeface="+mn-cs"/>
      </a:defRPr>
    </a:lvl1pPr>
    <a:lvl2pPr marL="515813" algn="l" defTabSz="1031626" rtl="0" eaLnBrk="1" latinLnBrk="0" hangingPunct="1">
      <a:defRPr sz="1400" kern="1200">
        <a:solidFill>
          <a:schemeClr val="tx1"/>
        </a:solidFill>
        <a:latin typeface="+mn-lt"/>
        <a:ea typeface="+mn-ea"/>
        <a:cs typeface="+mn-cs"/>
      </a:defRPr>
    </a:lvl2pPr>
    <a:lvl3pPr marL="1031626" algn="l" defTabSz="1031626" rtl="0" eaLnBrk="1" latinLnBrk="0" hangingPunct="1">
      <a:defRPr sz="1400" kern="1200">
        <a:solidFill>
          <a:schemeClr val="tx1"/>
        </a:solidFill>
        <a:latin typeface="+mn-lt"/>
        <a:ea typeface="+mn-ea"/>
        <a:cs typeface="+mn-cs"/>
      </a:defRPr>
    </a:lvl3pPr>
    <a:lvl4pPr marL="1547439" algn="l" defTabSz="1031626" rtl="0" eaLnBrk="1" latinLnBrk="0" hangingPunct="1">
      <a:defRPr sz="1400" kern="1200">
        <a:solidFill>
          <a:schemeClr val="tx1"/>
        </a:solidFill>
        <a:latin typeface="+mn-lt"/>
        <a:ea typeface="+mn-ea"/>
        <a:cs typeface="+mn-cs"/>
      </a:defRPr>
    </a:lvl4pPr>
    <a:lvl5pPr marL="2063252" algn="l" defTabSz="1031626" rtl="0" eaLnBrk="1" latinLnBrk="0" hangingPunct="1">
      <a:defRPr sz="1400" kern="1200">
        <a:solidFill>
          <a:schemeClr val="tx1"/>
        </a:solidFill>
        <a:latin typeface="+mn-lt"/>
        <a:ea typeface="+mn-ea"/>
        <a:cs typeface="+mn-cs"/>
      </a:defRPr>
    </a:lvl5pPr>
    <a:lvl6pPr marL="2579065" algn="l" defTabSz="1031626" rtl="0" eaLnBrk="1" latinLnBrk="0" hangingPunct="1">
      <a:defRPr sz="1400" kern="1200">
        <a:solidFill>
          <a:schemeClr val="tx1"/>
        </a:solidFill>
        <a:latin typeface="+mn-lt"/>
        <a:ea typeface="+mn-ea"/>
        <a:cs typeface="+mn-cs"/>
      </a:defRPr>
    </a:lvl6pPr>
    <a:lvl7pPr marL="3094878" algn="l" defTabSz="1031626" rtl="0" eaLnBrk="1" latinLnBrk="0" hangingPunct="1">
      <a:defRPr sz="1400" kern="1200">
        <a:solidFill>
          <a:schemeClr val="tx1"/>
        </a:solidFill>
        <a:latin typeface="+mn-lt"/>
        <a:ea typeface="+mn-ea"/>
        <a:cs typeface="+mn-cs"/>
      </a:defRPr>
    </a:lvl7pPr>
    <a:lvl8pPr marL="3610691" algn="l" defTabSz="1031626" rtl="0" eaLnBrk="1" latinLnBrk="0" hangingPunct="1">
      <a:defRPr sz="1400" kern="1200">
        <a:solidFill>
          <a:schemeClr val="tx1"/>
        </a:solidFill>
        <a:latin typeface="+mn-lt"/>
        <a:ea typeface="+mn-ea"/>
        <a:cs typeface="+mn-cs"/>
      </a:defRPr>
    </a:lvl8pPr>
    <a:lvl9pPr marL="4126504" algn="l" defTabSz="103162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75352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8780513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extLst>
      <p:ext uri="{BB962C8B-B14F-4D97-AF65-F5344CB8AC3E}">
        <p14:creationId xmlns:p14="http://schemas.microsoft.com/office/powerpoint/2010/main" val="3037474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10316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Calibri"/>
                <a:ea typeface="+mn-ea"/>
                <a:cs typeface="+mn-cs"/>
              </a:rPr>
              <a:t>My First Template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r>
              <a:rPr lang="en-US" dirty="0"/>
              <a:t>My First Template</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ic6">
    <p:spTree>
      <p:nvGrpSpPr>
        <p:cNvPr id="1" name=""/>
        <p:cNvGrpSpPr/>
        <p:nvPr/>
      </p:nvGrpSpPr>
      <p:grpSpPr>
        <a:xfrm>
          <a:off x="0" y="0"/>
          <a:ext cx="0" cy="0"/>
          <a:chOff x="0" y="0"/>
          <a:chExt cx="0" cy="0"/>
        </a:xfrm>
      </p:grpSpPr>
      <p:sp>
        <p:nvSpPr>
          <p:cNvPr id="20" name="Rectangle 19"/>
          <p:cNvSpPr/>
          <p:nvPr userDrawn="1"/>
        </p:nvSpPr>
        <p:spPr>
          <a:xfrm>
            <a:off x="639096" y="1198350"/>
            <a:ext cx="2819400" cy="3415726"/>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Picture Placeholder 7"/>
          <p:cNvSpPr>
            <a:spLocks noGrp="1"/>
          </p:cNvSpPr>
          <p:nvPr>
            <p:ph type="pic" sz="quarter" idx="11" hasCustomPrompt="1"/>
          </p:nvPr>
        </p:nvSpPr>
        <p:spPr>
          <a:xfrm>
            <a:off x="3458496" y="1198350"/>
            <a:ext cx="2514600" cy="1707863"/>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6" name="Picture Placeholder 7"/>
          <p:cNvSpPr>
            <a:spLocks noGrp="1"/>
          </p:cNvSpPr>
          <p:nvPr>
            <p:ph type="pic" sz="quarter" idx="12" hasCustomPrompt="1"/>
          </p:nvPr>
        </p:nvSpPr>
        <p:spPr>
          <a:xfrm>
            <a:off x="5973096" y="1198350"/>
            <a:ext cx="2514600" cy="1707863"/>
          </a:xfrm>
          <a:prstGeom prst="rect">
            <a:avLst/>
          </a:prstGeom>
          <a:solidFill>
            <a:schemeClr val="accent2"/>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1" name="Picture Placeholder 7"/>
          <p:cNvSpPr>
            <a:spLocks noGrp="1"/>
          </p:cNvSpPr>
          <p:nvPr>
            <p:ph type="pic" sz="quarter" idx="13" hasCustomPrompt="1"/>
          </p:nvPr>
        </p:nvSpPr>
        <p:spPr>
          <a:xfrm>
            <a:off x="3458496" y="2906213"/>
            <a:ext cx="2514600" cy="1707863"/>
          </a:xfrm>
          <a:prstGeom prst="rect">
            <a:avLst/>
          </a:prstGeom>
          <a:solidFill>
            <a:schemeClr val="accent3"/>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8" name="Picture Placeholder 7"/>
          <p:cNvSpPr>
            <a:spLocks noGrp="1"/>
          </p:cNvSpPr>
          <p:nvPr>
            <p:ph type="pic" sz="quarter" idx="14" hasCustomPrompt="1"/>
          </p:nvPr>
        </p:nvSpPr>
        <p:spPr>
          <a:xfrm>
            <a:off x="5973096" y="2906213"/>
            <a:ext cx="2514600" cy="1707863"/>
          </a:xfrm>
          <a:prstGeom prst="rect">
            <a:avLst/>
          </a:prstGeom>
          <a:solidFill>
            <a:schemeClr val="accent4"/>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1" name="Round Same Side Corner Rectangle 10"/>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2"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3"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down)">
                                      <p:cBhvr>
                                        <p:cTn id="15" dur="500"/>
                                        <p:tgtEl>
                                          <p:spTgt spid="20"/>
                                        </p:tgtEl>
                                      </p:cBhvr>
                                    </p:animEffect>
                                  </p:childTnLst>
                                </p:cTn>
                              </p:par>
                            </p:childTnLst>
                          </p:cTn>
                        </p:par>
                        <p:par>
                          <p:cTn id="16" fill="hold">
                            <p:stCondLst>
                              <p:cond delay="1500"/>
                            </p:stCondLst>
                            <p:childTnLst>
                              <p:par>
                                <p:cTn id="17" presetID="2" presetClass="entr" presetSubtype="4" accel="50000" decel="50000" fill="hold" grpId="0" nodeType="after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1000" fill="hold"/>
                                        <p:tgtEl>
                                          <p:spTgt spid="15"/>
                                        </p:tgtEl>
                                        <p:attrNameLst>
                                          <p:attrName>ppt_x</p:attrName>
                                        </p:attrNameLst>
                                      </p:cBhvr>
                                      <p:tavLst>
                                        <p:tav tm="0">
                                          <p:val>
                                            <p:strVal val="#ppt_x"/>
                                          </p:val>
                                        </p:tav>
                                        <p:tav tm="100000">
                                          <p:val>
                                            <p:strVal val="#ppt_x"/>
                                          </p:val>
                                        </p:tav>
                                      </p:tavLst>
                                    </p:anim>
                                    <p:anim calcmode="lin" valueType="num">
                                      <p:cBhvr additive="base">
                                        <p:cTn id="20" dur="1000" fill="hold"/>
                                        <p:tgtEl>
                                          <p:spTgt spid="15"/>
                                        </p:tgtEl>
                                        <p:attrNameLst>
                                          <p:attrName>ppt_y</p:attrName>
                                        </p:attrNameLst>
                                      </p:cBhvr>
                                      <p:tavLst>
                                        <p:tav tm="0">
                                          <p:val>
                                            <p:strVal val="1+#ppt_h/2"/>
                                          </p:val>
                                        </p:tav>
                                        <p:tav tm="100000">
                                          <p:val>
                                            <p:strVal val="#ppt_y"/>
                                          </p:val>
                                        </p:tav>
                                      </p:tavLst>
                                    </p:anim>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 calcmode="lin" valueType="num">
                                      <p:cBhvr additive="base">
                                        <p:cTn id="24" dur="1000" fill="hold"/>
                                        <p:tgtEl>
                                          <p:spTgt spid="16"/>
                                        </p:tgtEl>
                                        <p:attrNameLst>
                                          <p:attrName>ppt_x</p:attrName>
                                        </p:attrNameLst>
                                      </p:cBhvr>
                                      <p:tavLst>
                                        <p:tav tm="0">
                                          <p:val>
                                            <p:strVal val="#ppt_x"/>
                                          </p:val>
                                        </p:tav>
                                        <p:tav tm="100000">
                                          <p:val>
                                            <p:strVal val="#ppt_x"/>
                                          </p:val>
                                        </p:tav>
                                      </p:tavLst>
                                    </p:anim>
                                    <p:anim calcmode="lin" valueType="num">
                                      <p:cBhvr additive="base">
                                        <p:cTn id="25" dur="1000" fill="hold"/>
                                        <p:tgtEl>
                                          <p:spTgt spid="1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 presetClass="entr" presetSubtype="4" accel="50000" decel="50000" fill="hold" grpId="0" nodeType="after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1000" fill="hold"/>
                                        <p:tgtEl>
                                          <p:spTgt spid="21"/>
                                        </p:tgtEl>
                                        <p:attrNameLst>
                                          <p:attrName>ppt_x</p:attrName>
                                        </p:attrNameLst>
                                      </p:cBhvr>
                                      <p:tavLst>
                                        <p:tav tm="0">
                                          <p:val>
                                            <p:strVal val="#ppt_x"/>
                                          </p:val>
                                        </p:tav>
                                        <p:tav tm="100000">
                                          <p:val>
                                            <p:strVal val="#ppt_x"/>
                                          </p:val>
                                        </p:tav>
                                      </p:tavLst>
                                    </p:anim>
                                    <p:anim calcmode="lin" valueType="num">
                                      <p:cBhvr additive="base">
                                        <p:cTn id="30" dur="1000" fill="hold"/>
                                        <p:tgtEl>
                                          <p:spTgt spid="21"/>
                                        </p:tgtEl>
                                        <p:attrNameLst>
                                          <p:attrName>ppt_y</p:attrName>
                                        </p:attrNameLst>
                                      </p:cBhvr>
                                      <p:tavLst>
                                        <p:tav tm="0">
                                          <p:val>
                                            <p:strVal val="1+#ppt_h/2"/>
                                          </p:val>
                                        </p:tav>
                                        <p:tav tm="100000">
                                          <p:val>
                                            <p:strVal val="#ppt_y"/>
                                          </p:val>
                                        </p:tav>
                                      </p:tavLst>
                                    </p:anim>
                                  </p:childTnLst>
                                </p:cTn>
                              </p:par>
                            </p:childTnLst>
                          </p:cTn>
                        </p:par>
                        <p:par>
                          <p:cTn id="31" fill="hold">
                            <p:stCondLst>
                              <p:cond delay="4500"/>
                            </p:stCondLst>
                            <p:childTnLst>
                              <p:par>
                                <p:cTn id="32" presetID="2" presetClass="entr" presetSubtype="4" accel="50000" decel="50000" fill="hold" grpId="0" nodeType="afterEffect">
                                  <p:stCondLst>
                                    <p:cond delay="0"/>
                                  </p:stCondLst>
                                  <p:childTnLst>
                                    <p:set>
                                      <p:cBhvr>
                                        <p:cTn id="33" dur="1" fill="hold">
                                          <p:stCondLst>
                                            <p:cond delay="0"/>
                                          </p:stCondLst>
                                        </p:cTn>
                                        <p:tgtEl>
                                          <p:spTgt spid="28"/>
                                        </p:tgtEl>
                                        <p:attrNameLst>
                                          <p:attrName>style.visibility</p:attrName>
                                        </p:attrNameLst>
                                      </p:cBhvr>
                                      <p:to>
                                        <p:strVal val="visible"/>
                                      </p:to>
                                    </p:set>
                                    <p:anim calcmode="lin" valueType="num">
                                      <p:cBhvr additive="base">
                                        <p:cTn id="34" dur="1000" fill="hold"/>
                                        <p:tgtEl>
                                          <p:spTgt spid="28"/>
                                        </p:tgtEl>
                                        <p:attrNameLst>
                                          <p:attrName>ppt_x</p:attrName>
                                        </p:attrNameLst>
                                      </p:cBhvr>
                                      <p:tavLst>
                                        <p:tav tm="0">
                                          <p:val>
                                            <p:strVal val="#ppt_x"/>
                                          </p:val>
                                        </p:tav>
                                        <p:tav tm="100000">
                                          <p:val>
                                            <p:strVal val="#ppt_x"/>
                                          </p:val>
                                        </p:tav>
                                      </p:tavLst>
                                    </p:anim>
                                    <p:anim calcmode="lin" valueType="num">
                                      <p:cBhvr additive="base">
                                        <p:cTn id="35" dur="10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5" grpId="0" animBg="1"/>
      <p:bldP spid="16" grpId="0" animBg="1"/>
      <p:bldP spid="21" grpId="0" animBg="1"/>
      <p:bldP spid="28" grpId="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590550"/>
            <a:ext cx="9143999" cy="3075734"/>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Pic08_0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0" y="-9525"/>
            <a:ext cx="9143999" cy="2733675"/>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Image Holder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Main Title+ SubTitle+Number">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fade">
                                      <p:cBhvr>
                                        <p:cTn id="11"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build="p">
        <p:tmplLst>
          <p:tmpl lvl="1">
            <p:tnLst>
              <p:par>
                <p:cTn presetID="10" presetClass="entr" presetSubtype="0"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2266750" y="1323675"/>
            <a:ext cx="2057400" cy="3238100"/>
          </a:xfrm>
          <a:prstGeom prst="rect">
            <a:avLst/>
          </a:prstGeom>
          <a:noFill/>
          <a:ln w="19050">
            <a:no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2" name="Rectangle 21"/>
          <p:cNvSpPr/>
          <p:nvPr userDrawn="1"/>
        </p:nvSpPr>
        <p:spPr>
          <a:xfrm>
            <a:off x="4328422" y="1323275"/>
            <a:ext cx="4815578"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343400" y="2142425"/>
            <a:ext cx="4800599" cy="78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4343400" y="2961575"/>
            <a:ext cx="4800599" cy="781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343400" y="3780725"/>
            <a:ext cx="4800599" cy="781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62"/>
          <p:cNvSpPr>
            <a:spLocks noChangeAspect="1" noEditPoints="1"/>
          </p:cNvSpPr>
          <p:nvPr userDrawn="1"/>
        </p:nvSpPr>
        <p:spPr bwMode="auto">
          <a:xfrm>
            <a:off x="4550708" y="1559777"/>
            <a:ext cx="360468" cy="36335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45"/>
          <p:cNvSpPr>
            <a:spLocks noChangeAspect="1"/>
          </p:cNvSpPr>
          <p:nvPr userDrawn="1"/>
        </p:nvSpPr>
        <p:spPr bwMode="auto">
          <a:xfrm>
            <a:off x="4555461" y="2357469"/>
            <a:ext cx="350962" cy="35096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2"/>
          <p:cNvSpPr>
            <a:spLocks noChangeAspect="1" noEditPoints="1"/>
          </p:cNvSpPr>
          <p:nvPr userDrawn="1"/>
        </p:nvSpPr>
        <p:spPr bwMode="auto">
          <a:xfrm>
            <a:off x="4537759" y="3167317"/>
            <a:ext cx="386366" cy="36956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52"/>
          <p:cNvSpPr>
            <a:spLocks noEditPoints="1"/>
          </p:cNvSpPr>
          <p:nvPr userDrawn="1"/>
        </p:nvSpPr>
        <p:spPr bwMode="auto">
          <a:xfrm>
            <a:off x="4553875" y="3980750"/>
            <a:ext cx="354135" cy="381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Text Placeholder 3"/>
          <p:cNvSpPr>
            <a:spLocks noGrp="1"/>
          </p:cNvSpPr>
          <p:nvPr>
            <p:ph type="body" sz="half" idx="15"/>
          </p:nvPr>
        </p:nvSpPr>
        <p:spPr>
          <a:xfrm>
            <a:off x="5047903" y="1627989"/>
            <a:ext cx="3406030" cy="420263"/>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4" name="Text Placeholder 3"/>
          <p:cNvSpPr>
            <a:spLocks noGrp="1"/>
          </p:cNvSpPr>
          <p:nvPr>
            <p:ph type="body" sz="half" idx="17"/>
          </p:nvPr>
        </p:nvSpPr>
        <p:spPr>
          <a:xfrm>
            <a:off x="5042633" y="1422037"/>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18"/>
          </p:nvPr>
        </p:nvSpPr>
        <p:spPr>
          <a:xfrm>
            <a:off x="5047903" y="2473502"/>
            <a:ext cx="3406030" cy="360054"/>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6" name="Text Placeholder 3"/>
          <p:cNvSpPr>
            <a:spLocks noGrp="1"/>
          </p:cNvSpPr>
          <p:nvPr>
            <p:ph type="body" sz="half" idx="19"/>
          </p:nvPr>
        </p:nvSpPr>
        <p:spPr>
          <a:xfrm>
            <a:off x="5042633" y="2267550"/>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7" name="Text Placeholder 3"/>
          <p:cNvSpPr>
            <a:spLocks noGrp="1"/>
          </p:cNvSpPr>
          <p:nvPr>
            <p:ph type="body" sz="half" idx="20"/>
          </p:nvPr>
        </p:nvSpPr>
        <p:spPr>
          <a:xfrm>
            <a:off x="5047903" y="3313914"/>
            <a:ext cx="3406030" cy="348094"/>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8" name="Text Placeholder 3"/>
          <p:cNvSpPr>
            <a:spLocks noGrp="1"/>
          </p:cNvSpPr>
          <p:nvPr>
            <p:ph type="body" sz="half" idx="21"/>
          </p:nvPr>
        </p:nvSpPr>
        <p:spPr>
          <a:xfrm>
            <a:off x="5042633" y="3107962"/>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Text Placeholder 3"/>
          <p:cNvSpPr>
            <a:spLocks noGrp="1"/>
          </p:cNvSpPr>
          <p:nvPr>
            <p:ph type="body" sz="half" idx="22"/>
          </p:nvPr>
        </p:nvSpPr>
        <p:spPr>
          <a:xfrm>
            <a:off x="5047903" y="4133064"/>
            <a:ext cx="3406030" cy="353811"/>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50" name="Text Placeholder 3"/>
          <p:cNvSpPr>
            <a:spLocks noGrp="1"/>
          </p:cNvSpPr>
          <p:nvPr>
            <p:ph type="body" sz="half" idx="23"/>
          </p:nvPr>
        </p:nvSpPr>
        <p:spPr>
          <a:xfrm>
            <a:off x="5042633" y="3927112"/>
            <a:ext cx="3415567"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0" y="1323275"/>
            <a:ext cx="2266750" cy="3238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3"/>
          <p:cNvSpPr>
            <a:spLocks noGrp="1"/>
          </p:cNvSpPr>
          <p:nvPr>
            <p:ph type="body" sz="half" idx="24"/>
          </p:nvPr>
        </p:nvSpPr>
        <p:spPr>
          <a:xfrm>
            <a:off x="129718" y="2443254"/>
            <a:ext cx="2007314" cy="1805696"/>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9" name="Text Placeholder 3"/>
          <p:cNvSpPr>
            <a:spLocks noGrp="1"/>
          </p:cNvSpPr>
          <p:nvPr>
            <p:ph type="body" sz="half" idx="25"/>
          </p:nvPr>
        </p:nvSpPr>
        <p:spPr>
          <a:xfrm>
            <a:off x="126908" y="1695363"/>
            <a:ext cx="2012935" cy="639561"/>
          </a:xfrm>
          <a:prstGeom prst="rect">
            <a:avLst/>
          </a:prstGeom>
        </p:spPr>
        <p:txBody>
          <a:bodyPr wrap="none" lIns="0" tIns="0" rIns="0" bIns="0" anchor="t">
            <a:noAutofit/>
          </a:bodyPr>
          <a:lstStyle>
            <a:lvl1pPr marL="0" indent="0" algn="ctr">
              <a:buNone/>
              <a:defRPr sz="18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0" name="Round Same Side Corner Rectangle 29"/>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1"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32"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3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3">
                                            <p:txEl>
                                              <p:pRg st="0" end="0"/>
                                            </p:txEl>
                                          </p:spTgt>
                                        </p:tgtEl>
                                        <p:attrNameLst>
                                          <p:attrName>style.visibility</p:attrName>
                                        </p:attrNameLst>
                                      </p:cBhvr>
                                      <p:to>
                                        <p:strVal val="visible"/>
                                      </p:to>
                                    </p:set>
                                    <p:animEffect transition="in" filter="fade">
                                      <p:cBhvr>
                                        <p:cTn id="11" dur="500"/>
                                        <p:tgtEl>
                                          <p:spTgt spid="3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29">
                                            <p:txEl>
                                              <p:pRg st="0" end="0"/>
                                            </p:txEl>
                                          </p:spTgt>
                                        </p:tgtEl>
                                        <p:attrNameLst>
                                          <p:attrName>style.visibility</p:attrName>
                                        </p:attrNameLst>
                                      </p:cBhvr>
                                      <p:to>
                                        <p:strVal val="visible"/>
                                      </p:to>
                                    </p:set>
                                    <p:animEffect transition="in" filter="wipe(down)">
                                      <p:cBhvr>
                                        <p:cTn id="19" dur="500"/>
                                        <p:tgtEl>
                                          <p:spTgt spid="29">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28">
                                            <p:txEl>
                                              <p:pRg st="0" end="0"/>
                                            </p:txEl>
                                          </p:spTgt>
                                        </p:tgtEl>
                                        <p:attrNameLst>
                                          <p:attrName>style.visibility</p:attrName>
                                        </p:attrNameLst>
                                      </p:cBhvr>
                                      <p:to>
                                        <p:strVal val="visible"/>
                                      </p:to>
                                    </p:set>
                                    <p:animEffect transition="in" filter="wipe(down)">
                                      <p:cBhvr>
                                        <p:cTn id="23" dur="500"/>
                                        <p:tgtEl>
                                          <p:spTgt spid="2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down)">
                                      <p:cBhvr>
                                        <p:cTn id="27" dur="500"/>
                                        <p:tgtEl>
                                          <p:spTgt spid="18"/>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3500"/>
                            </p:stCondLst>
                            <p:childTnLst>
                              <p:par>
                                <p:cTn id="33" presetID="53" presetClass="entr" presetSubtype="0"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 calcmode="lin" valueType="num">
                                      <p:cBhvr>
                                        <p:cTn id="35" dur="500" fill="hold"/>
                                        <p:tgtEl>
                                          <p:spTgt spid="27"/>
                                        </p:tgtEl>
                                        <p:attrNameLst>
                                          <p:attrName>ppt_w</p:attrName>
                                        </p:attrNameLst>
                                      </p:cBhvr>
                                      <p:tavLst>
                                        <p:tav tm="0">
                                          <p:val>
                                            <p:fltVal val="0"/>
                                          </p:val>
                                        </p:tav>
                                        <p:tav tm="100000">
                                          <p:val>
                                            <p:strVal val="#ppt_w"/>
                                          </p:val>
                                        </p:tav>
                                      </p:tavLst>
                                    </p:anim>
                                    <p:anim calcmode="lin" valueType="num">
                                      <p:cBhvr>
                                        <p:cTn id="36" dur="500" fill="hold"/>
                                        <p:tgtEl>
                                          <p:spTgt spid="27"/>
                                        </p:tgtEl>
                                        <p:attrNameLst>
                                          <p:attrName>ppt_h</p:attrName>
                                        </p:attrNameLst>
                                      </p:cBhvr>
                                      <p:tavLst>
                                        <p:tav tm="0">
                                          <p:val>
                                            <p:fltVal val="0"/>
                                          </p:val>
                                        </p:tav>
                                        <p:tav tm="100000">
                                          <p:val>
                                            <p:strVal val="#ppt_h"/>
                                          </p:val>
                                        </p:tav>
                                      </p:tavLst>
                                    </p:anim>
                                    <p:animEffect transition="in" filter="fade">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nodePh="1">
                                  <p:stCondLst>
                                    <p:cond delay="0"/>
                                  </p:stCondLst>
                                  <p:endCondLst>
                                    <p:cond evt="begin" delay="0">
                                      <p:tn val="39"/>
                                    </p:cond>
                                  </p:endCondLst>
                                  <p:childTnLst>
                                    <p:set>
                                      <p:cBhvr>
                                        <p:cTn id="40" dur="1" fill="hold">
                                          <p:stCondLst>
                                            <p:cond delay="0"/>
                                          </p:stCondLst>
                                        </p:cTn>
                                        <p:tgtEl>
                                          <p:spTgt spid="44">
                                            <p:txEl>
                                              <p:pRg st="0" end="0"/>
                                            </p:txEl>
                                          </p:spTgt>
                                        </p:tgtEl>
                                        <p:attrNameLst>
                                          <p:attrName>style.visibility</p:attrName>
                                        </p:attrNameLst>
                                      </p:cBhvr>
                                      <p:to>
                                        <p:strVal val="visible"/>
                                      </p:to>
                                    </p:set>
                                    <p:animEffect transition="in" filter="wipe(left)">
                                      <p:cBhvr>
                                        <p:cTn id="41" dur="500"/>
                                        <p:tgtEl>
                                          <p:spTgt spid="44">
                                            <p:txEl>
                                              <p:pRg st="0" end="0"/>
                                            </p:txEl>
                                          </p:spTgt>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39">
                                            <p:txEl>
                                              <p:pRg st="0" end="0"/>
                                            </p:txEl>
                                          </p:spTgt>
                                        </p:tgtEl>
                                        <p:attrNameLst>
                                          <p:attrName>style.visibility</p:attrName>
                                        </p:attrNameLst>
                                      </p:cBhvr>
                                      <p:to>
                                        <p:strVal val="visible"/>
                                      </p:to>
                                    </p:set>
                                    <p:animEffect transition="in" filter="wipe(left)">
                                      <p:cBhvr>
                                        <p:cTn id="45" dur="500"/>
                                        <p:tgtEl>
                                          <p:spTgt spid="39">
                                            <p:txEl>
                                              <p:pRg st="0" end="0"/>
                                            </p:txEl>
                                          </p:spTgt>
                                        </p:tgtEl>
                                      </p:cBhvr>
                                    </p:animEffect>
                                  </p:childTnLst>
                                </p:cTn>
                              </p:par>
                            </p:childTnLst>
                          </p:cTn>
                        </p:par>
                        <p:par>
                          <p:cTn id="46" fill="hold">
                            <p:stCondLst>
                              <p:cond delay="5000"/>
                            </p:stCondLst>
                            <p:childTnLst>
                              <p:par>
                                <p:cTn id="47" presetID="22" presetClass="entr" presetSubtype="8" fill="hold" grpId="0" nodeType="after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wipe(left)">
                                      <p:cBhvr>
                                        <p:cTn id="49" dur="500"/>
                                        <p:tgtEl>
                                          <p:spTgt spid="23"/>
                                        </p:tgtEl>
                                      </p:cBhvr>
                                    </p:animEffect>
                                  </p:childTnLst>
                                </p:cTn>
                              </p:par>
                            </p:childTnLst>
                          </p:cTn>
                        </p:par>
                        <p:par>
                          <p:cTn id="50" fill="hold">
                            <p:stCondLst>
                              <p:cond delay="5500"/>
                            </p:stCondLst>
                            <p:childTnLst>
                              <p:par>
                                <p:cTn id="51" presetID="53" presetClass="entr" presetSubtype="0" fill="hold" grpId="0" nodeType="afterEffect">
                                  <p:stCondLst>
                                    <p:cond delay="0"/>
                                  </p:stCondLst>
                                  <p:childTnLst>
                                    <p:set>
                                      <p:cBhvr>
                                        <p:cTn id="52" dur="1" fill="hold">
                                          <p:stCondLst>
                                            <p:cond delay="0"/>
                                          </p:stCondLst>
                                        </p:cTn>
                                        <p:tgtEl>
                                          <p:spTgt spid="34"/>
                                        </p:tgtEl>
                                        <p:attrNameLst>
                                          <p:attrName>style.visibility</p:attrName>
                                        </p:attrNameLst>
                                      </p:cBhvr>
                                      <p:to>
                                        <p:strVal val="visible"/>
                                      </p:to>
                                    </p:set>
                                    <p:anim calcmode="lin" valueType="num">
                                      <p:cBhvr>
                                        <p:cTn id="53" dur="500" fill="hold"/>
                                        <p:tgtEl>
                                          <p:spTgt spid="34"/>
                                        </p:tgtEl>
                                        <p:attrNameLst>
                                          <p:attrName>ppt_w</p:attrName>
                                        </p:attrNameLst>
                                      </p:cBhvr>
                                      <p:tavLst>
                                        <p:tav tm="0">
                                          <p:val>
                                            <p:fltVal val="0"/>
                                          </p:val>
                                        </p:tav>
                                        <p:tav tm="100000">
                                          <p:val>
                                            <p:strVal val="#ppt_w"/>
                                          </p:val>
                                        </p:tav>
                                      </p:tavLst>
                                    </p:anim>
                                    <p:anim calcmode="lin" valueType="num">
                                      <p:cBhvr>
                                        <p:cTn id="54" dur="500" fill="hold"/>
                                        <p:tgtEl>
                                          <p:spTgt spid="34"/>
                                        </p:tgtEl>
                                        <p:attrNameLst>
                                          <p:attrName>ppt_h</p:attrName>
                                        </p:attrNameLst>
                                      </p:cBhvr>
                                      <p:tavLst>
                                        <p:tav tm="0">
                                          <p:val>
                                            <p:fltVal val="0"/>
                                          </p:val>
                                        </p:tav>
                                        <p:tav tm="100000">
                                          <p:val>
                                            <p:strVal val="#ppt_h"/>
                                          </p:val>
                                        </p:tav>
                                      </p:tavLst>
                                    </p:anim>
                                    <p:animEffect transition="in" filter="fade">
                                      <p:cBhvr>
                                        <p:cTn id="55" dur="500"/>
                                        <p:tgtEl>
                                          <p:spTgt spid="34"/>
                                        </p:tgtEl>
                                      </p:cBhvr>
                                    </p:animEffect>
                                  </p:childTnLst>
                                </p:cTn>
                              </p:par>
                            </p:childTnLst>
                          </p:cTn>
                        </p:par>
                        <p:par>
                          <p:cTn id="56" fill="hold">
                            <p:stCondLst>
                              <p:cond delay="6000"/>
                            </p:stCondLst>
                            <p:childTnLst>
                              <p:par>
                                <p:cTn id="57" presetID="22" presetClass="entr" presetSubtype="8" fill="hold" grpId="0" nodeType="afterEffect" nodePh="1">
                                  <p:stCondLst>
                                    <p:cond delay="0"/>
                                  </p:stCondLst>
                                  <p:endCondLst>
                                    <p:cond evt="begin" delay="0">
                                      <p:tn val="57"/>
                                    </p:cond>
                                  </p:endCondLst>
                                  <p:childTnLst>
                                    <p:set>
                                      <p:cBhvr>
                                        <p:cTn id="58" dur="1" fill="hold">
                                          <p:stCondLst>
                                            <p:cond delay="0"/>
                                          </p:stCondLst>
                                        </p:cTn>
                                        <p:tgtEl>
                                          <p:spTgt spid="46">
                                            <p:txEl>
                                              <p:pRg st="0" end="0"/>
                                            </p:txEl>
                                          </p:spTgt>
                                        </p:tgtEl>
                                        <p:attrNameLst>
                                          <p:attrName>style.visibility</p:attrName>
                                        </p:attrNameLst>
                                      </p:cBhvr>
                                      <p:to>
                                        <p:strVal val="visible"/>
                                      </p:to>
                                    </p:set>
                                    <p:animEffect transition="in" filter="wipe(left)">
                                      <p:cBhvr>
                                        <p:cTn id="59" dur="500"/>
                                        <p:tgtEl>
                                          <p:spTgt spid="46">
                                            <p:txEl>
                                              <p:pRg st="0" end="0"/>
                                            </p:txEl>
                                          </p:spTgt>
                                        </p:tgtEl>
                                      </p:cBhvr>
                                    </p:animEffect>
                                  </p:childTnLst>
                                </p:cTn>
                              </p:par>
                            </p:childTnLst>
                          </p:cTn>
                        </p:par>
                        <p:par>
                          <p:cTn id="60" fill="hold">
                            <p:stCondLst>
                              <p:cond delay="6500"/>
                            </p:stCondLst>
                            <p:childTnLst>
                              <p:par>
                                <p:cTn id="61" presetID="22" presetClass="entr" presetSubtype="8" fill="hold" grpId="0" nodeType="afterEffect" nodePh="1">
                                  <p:stCondLst>
                                    <p:cond delay="0"/>
                                  </p:stCondLst>
                                  <p:endCondLst>
                                    <p:cond evt="begin" delay="0">
                                      <p:tn val="61"/>
                                    </p:cond>
                                  </p:endCondLst>
                                  <p:childTnLst>
                                    <p:set>
                                      <p:cBhvr>
                                        <p:cTn id="62" dur="1" fill="hold">
                                          <p:stCondLst>
                                            <p:cond delay="0"/>
                                          </p:stCondLst>
                                        </p:cTn>
                                        <p:tgtEl>
                                          <p:spTgt spid="45">
                                            <p:txEl>
                                              <p:pRg st="0" end="0"/>
                                            </p:txEl>
                                          </p:spTgt>
                                        </p:tgtEl>
                                        <p:attrNameLst>
                                          <p:attrName>style.visibility</p:attrName>
                                        </p:attrNameLst>
                                      </p:cBhvr>
                                      <p:to>
                                        <p:strVal val="visible"/>
                                      </p:to>
                                    </p:set>
                                    <p:animEffect transition="in" filter="wipe(left)">
                                      <p:cBhvr>
                                        <p:cTn id="63" dur="500"/>
                                        <p:tgtEl>
                                          <p:spTgt spid="45">
                                            <p:txEl>
                                              <p:pRg st="0" end="0"/>
                                            </p:txEl>
                                          </p:spTgt>
                                        </p:tgtEl>
                                      </p:cBhvr>
                                    </p:animEffect>
                                  </p:childTnLst>
                                </p:cTn>
                              </p:par>
                            </p:childTnLst>
                          </p:cTn>
                        </p:par>
                        <p:par>
                          <p:cTn id="64" fill="hold">
                            <p:stCondLst>
                              <p:cond delay="7000"/>
                            </p:stCondLst>
                            <p:childTnLst>
                              <p:par>
                                <p:cTn id="65" presetID="22" presetClass="entr" presetSubtype="8"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left)">
                                      <p:cBhvr>
                                        <p:cTn id="67" dur="500"/>
                                        <p:tgtEl>
                                          <p:spTgt spid="24"/>
                                        </p:tgtEl>
                                      </p:cBhvr>
                                    </p:animEffect>
                                  </p:childTnLst>
                                </p:cTn>
                              </p:par>
                            </p:childTnLst>
                          </p:cTn>
                        </p:par>
                        <p:par>
                          <p:cTn id="68" fill="hold">
                            <p:stCondLst>
                              <p:cond delay="7500"/>
                            </p:stCondLst>
                            <p:childTnLst>
                              <p:par>
                                <p:cTn id="69" presetID="53" presetClass="entr" presetSubtype="0" fill="hold" grpId="0" nodeType="after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p:cTn id="71" dur="500" fill="hold"/>
                                        <p:tgtEl>
                                          <p:spTgt spid="37"/>
                                        </p:tgtEl>
                                        <p:attrNameLst>
                                          <p:attrName>ppt_w</p:attrName>
                                        </p:attrNameLst>
                                      </p:cBhvr>
                                      <p:tavLst>
                                        <p:tav tm="0">
                                          <p:val>
                                            <p:fltVal val="0"/>
                                          </p:val>
                                        </p:tav>
                                        <p:tav tm="100000">
                                          <p:val>
                                            <p:strVal val="#ppt_w"/>
                                          </p:val>
                                        </p:tav>
                                      </p:tavLst>
                                    </p:anim>
                                    <p:anim calcmode="lin" valueType="num">
                                      <p:cBhvr>
                                        <p:cTn id="72" dur="500" fill="hold"/>
                                        <p:tgtEl>
                                          <p:spTgt spid="37"/>
                                        </p:tgtEl>
                                        <p:attrNameLst>
                                          <p:attrName>ppt_h</p:attrName>
                                        </p:attrNameLst>
                                      </p:cBhvr>
                                      <p:tavLst>
                                        <p:tav tm="0">
                                          <p:val>
                                            <p:fltVal val="0"/>
                                          </p:val>
                                        </p:tav>
                                        <p:tav tm="100000">
                                          <p:val>
                                            <p:strVal val="#ppt_h"/>
                                          </p:val>
                                        </p:tav>
                                      </p:tavLst>
                                    </p:anim>
                                    <p:animEffect transition="in" filter="fade">
                                      <p:cBhvr>
                                        <p:cTn id="73" dur="500"/>
                                        <p:tgtEl>
                                          <p:spTgt spid="37"/>
                                        </p:tgtEl>
                                      </p:cBhvr>
                                    </p:animEffect>
                                  </p:childTnLst>
                                </p:cTn>
                              </p:par>
                            </p:childTnLst>
                          </p:cTn>
                        </p:par>
                        <p:par>
                          <p:cTn id="74" fill="hold">
                            <p:stCondLst>
                              <p:cond delay="8000"/>
                            </p:stCondLst>
                            <p:childTnLst>
                              <p:par>
                                <p:cTn id="75" presetID="22" presetClass="entr" presetSubtype="8" fill="hold" grpId="0" nodeType="afterEffect" nodePh="1">
                                  <p:stCondLst>
                                    <p:cond delay="0"/>
                                  </p:stCondLst>
                                  <p:endCondLst>
                                    <p:cond evt="begin" delay="0">
                                      <p:tn val="75"/>
                                    </p:cond>
                                  </p:endCondLst>
                                  <p:childTnLst>
                                    <p:set>
                                      <p:cBhvr>
                                        <p:cTn id="76" dur="1" fill="hold">
                                          <p:stCondLst>
                                            <p:cond delay="0"/>
                                          </p:stCondLst>
                                        </p:cTn>
                                        <p:tgtEl>
                                          <p:spTgt spid="48">
                                            <p:txEl>
                                              <p:pRg st="0" end="0"/>
                                            </p:txEl>
                                          </p:spTgt>
                                        </p:tgtEl>
                                        <p:attrNameLst>
                                          <p:attrName>style.visibility</p:attrName>
                                        </p:attrNameLst>
                                      </p:cBhvr>
                                      <p:to>
                                        <p:strVal val="visible"/>
                                      </p:to>
                                    </p:set>
                                    <p:animEffect transition="in" filter="wipe(left)">
                                      <p:cBhvr>
                                        <p:cTn id="77" dur="500"/>
                                        <p:tgtEl>
                                          <p:spTgt spid="48">
                                            <p:txEl>
                                              <p:pRg st="0" end="0"/>
                                            </p:txEl>
                                          </p:spTgt>
                                        </p:tgtEl>
                                      </p:cBhvr>
                                    </p:animEffect>
                                  </p:childTnLst>
                                </p:cTn>
                              </p:par>
                            </p:childTnLst>
                          </p:cTn>
                        </p:par>
                        <p:par>
                          <p:cTn id="78" fill="hold">
                            <p:stCondLst>
                              <p:cond delay="8500"/>
                            </p:stCondLst>
                            <p:childTnLst>
                              <p:par>
                                <p:cTn id="79" presetID="22" presetClass="entr" presetSubtype="8" fill="hold" grpId="0" nodeType="afterEffect" nodePh="1">
                                  <p:stCondLst>
                                    <p:cond delay="0"/>
                                  </p:stCondLst>
                                  <p:endCondLst>
                                    <p:cond evt="begin" delay="0">
                                      <p:tn val="79"/>
                                    </p:cond>
                                  </p:endCondLst>
                                  <p:childTnLst>
                                    <p:set>
                                      <p:cBhvr>
                                        <p:cTn id="80" dur="1" fill="hold">
                                          <p:stCondLst>
                                            <p:cond delay="0"/>
                                          </p:stCondLst>
                                        </p:cTn>
                                        <p:tgtEl>
                                          <p:spTgt spid="47">
                                            <p:txEl>
                                              <p:pRg st="0" end="0"/>
                                            </p:txEl>
                                          </p:spTgt>
                                        </p:tgtEl>
                                        <p:attrNameLst>
                                          <p:attrName>style.visibility</p:attrName>
                                        </p:attrNameLst>
                                      </p:cBhvr>
                                      <p:to>
                                        <p:strVal val="visible"/>
                                      </p:to>
                                    </p:set>
                                    <p:animEffect transition="in" filter="wipe(left)">
                                      <p:cBhvr>
                                        <p:cTn id="81" dur="500"/>
                                        <p:tgtEl>
                                          <p:spTgt spid="47">
                                            <p:txEl>
                                              <p:pRg st="0" end="0"/>
                                            </p:txEl>
                                          </p:spTgt>
                                        </p:tgtEl>
                                      </p:cBhvr>
                                    </p:animEffect>
                                  </p:childTnLst>
                                </p:cTn>
                              </p:par>
                            </p:childTnLst>
                          </p:cTn>
                        </p:par>
                        <p:par>
                          <p:cTn id="82" fill="hold">
                            <p:stCondLst>
                              <p:cond delay="9000"/>
                            </p:stCondLst>
                            <p:childTnLst>
                              <p:par>
                                <p:cTn id="83" presetID="22" presetClass="entr" presetSubtype="8" fill="hold" grpId="0" nodeType="afterEffect">
                                  <p:stCondLst>
                                    <p:cond delay="0"/>
                                  </p:stCondLst>
                                  <p:childTnLst>
                                    <p:set>
                                      <p:cBhvr>
                                        <p:cTn id="84" dur="1" fill="hold">
                                          <p:stCondLst>
                                            <p:cond delay="0"/>
                                          </p:stCondLst>
                                        </p:cTn>
                                        <p:tgtEl>
                                          <p:spTgt spid="26"/>
                                        </p:tgtEl>
                                        <p:attrNameLst>
                                          <p:attrName>style.visibility</p:attrName>
                                        </p:attrNameLst>
                                      </p:cBhvr>
                                      <p:to>
                                        <p:strVal val="visible"/>
                                      </p:to>
                                    </p:set>
                                    <p:animEffect transition="in" filter="wipe(left)">
                                      <p:cBhvr>
                                        <p:cTn id="85" dur="500"/>
                                        <p:tgtEl>
                                          <p:spTgt spid="26"/>
                                        </p:tgtEl>
                                      </p:cBhvr>
                                    </p:animEffect>
                                  </p:childTnLst>
                                </p:cTn>
                              </p:par>
                            </p:childTnLst>
                          </p:cTn>
                        </p:par>
                        <p:par>
                          <p:cTn id="86" fill="hold">
                            <p:stCondLst>
                              <p:cond delay="9500"/>
                            </p:stCondLst>
                            <p:childTnLst>
                              <p:par>
                                <p:cTn id="87" presetID="53" presetClass="entr" presetSubtype="0" fill="hold" grpId="0" nodeType="afterEffect">
                                  <p:stCondLst>
                                    <p:cond delay="0"/>
                                  </p:stCondLst>
                                  <p:childTnLst>
                                    <p:set>
                                      <p:cBhvr>
                                        <p:cTn id="88" dur="1" fill="hold">
                                          <p:stCondLst>
                                            <p:cond delay="0"/>
                                          </p:stCondLst>
                                        </p:cTn>
                                        <p:tgtEl>
                                          <p:spTgt spid="38"/>
                                        </p:tgtEl>
                                        <p:attrNameLst>
                                          <p:attrName>style.visibility</p:attrName>
                                        </p:attrNameLst>
                                      </p:cBhvr>
                                      <p:to>
                                        <p:strVal val="visible"/>
                                      </p:to>
                                    </p:set>
                                    <p:anim calcmode="lin" valueType="num">
                                      <p:cBhvr>
                                        <p:cTn id="89" dur="500" fill="hold"/>
                                        <p:tgtEl>
                                          <p:spTgt spid="38"/>
                                        </p:tgtEl>
                                        <p:attrNameLst>
                                          <p:attrName>ppt_w</p:attrName>
                                        </p:attrNameLst>
                                      </p:cBhvr>
                                      <p:tavLst>
                                        <p:tav tm="0">
                                          <p:val>
                                            <p:fltVal val="0"/>
                                          </p:val>
                                        </p:tav>
                                        <p:tav tm="100000">
                                          <p:val>
                                            <p:strVal val="#ppt_w"/>
                                          </p:val>
                                        </p:tav>
                                      </p:tavLst>
                                    </p:anim>
                                    <p:anim calcmode="lin" valueType="num">
                                      <p:cBhvr>
                                        <p:cTn id="90" dur="500" fill="hold"/>
                                        <p:tgtEl>
                                          <p:spTgt spid="38"/>
                                        </p:tgtEl>
                                        <p:attrNameLst>
                                          <p:attrName>ppt_h</p:attrName>
                                        </p:attrNameLst>
                                      </p:cBhvr>
                                      <p:tavLst>
                                        <p:tav tm="0">
                                          <p:val>
                                            <p:fltVal val="0"/>
                                          </p:val>
                                        </p:tav>
                                        <p:tav tm="100000">
                                          <p:val>
                                            <p:strVal val="#ppt_h"/>
                                          </p:val>
                                        </p:tav>
                                      </p:tavLst>
                                    </p:anim>
                                    <p:animEffect transition="in" filter="fade">
                                      <p:cBhvr>
                                        <p:cTn id="91" dur="500"/>
                                        <p:tgtEl>
                                          <p:spTgt spid="38"/>
                                        </p:tgtEl>
                                      </p:cBhvr>
                                    </p:animEffect>
                                  </p:childTnLst>
                                </p:cTn>
                              </p:par>
                            </p:childTnLst>
                          </p:cTn>
                        </p:par>
                        <p:par>
                          <p:cTn id="92" fill="hold">
                            <p:stCondLst>
                              <p:cond delay="10000"/>
                            </p:stCondLst>
                            <p:childTnLst>
                              <p:par>
                                <p:cTn id="93" presetID="22" presetClass="entr" presetSubtype="8" fill="hold" grpId="0" nodeType="afterEffect" nodePh="1">
                                  <p:stCondLst>
                                    <p:cond delay="0"/>
                                  </p:stCondLst>
                                  <p:endCondLst>
                                    <p:cond evt="begin" delay="0">
                                      <p:tn val="93"/>
                                    </p:cond>
                                  </p:endCondLst>
                                  <p:childTnLst>
                                    <p:set>
                                      <p:cBhvr>
                                        <p:cTn id="94" dur="1" fill="hold">
                                          <p:stCondLst>
                                            <p:cond delay="0"/>
                                          </p:stCondLst>
                                        </p:cTn>
                                        <p:tgtEl>
                                          <p:spTgt spid="50">
                                            <p:txEl>
                                              <p:pRg st="0" end="0"/>
                                            </p:txEl>
                                          </p:spTgt>
                                        </p:tgtEl>
                                        <p:attrNameLst>
                                          <p:attrName>style.visibility</p:attrName>
                                        </p:attrNameLst>
                                      </p:cBhvr>
                                      <p:to>
                                        <p:strVal val="visible"/>
                                      </p:to>
                                    </p:set>
                                    <p:animEffect transition="in" filter="wipe(left)">
                                      <p:cBhvr>
                                        <p:cTn id="95" dur="500"/>
                                        <p:tgtEl>
                                          <p:spTgt spid="50">
                                            <p:txEl>
                                              <p:pRg st="0" end="0"/>
                                            </p:txEl>
                                          </p:spTgt>
                                        </p:tgtEl>
                                      </p:cBhvr>
                                    </p:animEffect>
                                  </p:childTnLst>
                                </p:cTn>
                              </p:par>
                            </p:childTnLst>
                          </p:cTn>
                        </p:par>
                        <p:par>
                          <p:cTn id="96" fill="hold">
                            <p:stCondLst>
                              <p:cond delay="10500"/>
                            </p:stCondLst>
                            <p:childTnLst>
                              <p:par>
                                <p:cTn id="97" presetID="22" presetClass="entr" presetSubtype="8" fill="hold" grpId="0" nodeType="afterEffect" nodePh="1">
                                  <p:stCondLst>
                                    <p:cond delay="0"/>
                                  </p:stCondLst>
                                  <p:endCondLst>
                                    <p:cond evt="begin" delay="0">
                                      <p:tn val="97"/>
                                    </p:cond>
                                  </p:endCondLst>
                                  <p:childTnLst>
                                    <p:set>
                                      <p:cBhvr>
                                        <p:cTn id="98" dur="1" fill="hold">
                                          <p:stCondLst>
                                            <p:cond delay="0"/>
                                          </p:stCondLst>
                                        </p:cTn>
                                        <p:tgtEl>
                                          <p:spTgt spid="49">
                                            <p:txEl>
                                              <p:pRg st="0" end="0"/>
                                            </p:txEl>
                                          </p:spTgt>
                                        </p:tgtEl>
                                        <p:attrNameLst>
                                          <p:attrName>style.visibility</p:attrName>
                                        </p:attrNameLst>
                                      </p:cBhvr>
                                      <p:to>
                                        <p:strVal val="visible"/>
                                      </p:to>
                                    </p:set>
                                    <p:animEffect transition="in" filter="wipe(left)">
                                      <p:cBhvr>
                                        <p:cTn id="9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animBg="1"/>
      <p:bldP spid="24" grpId="0" animBg="1"/>
      <p:bldP spid="26" grpId="0" animBg="1"/>
      <p:bldP spid="27" grpId="0" animBg="1"/>
      <p:bldP spid="34" grpId="0" animBg="1"/>
      <p:bldP spid="37" grpId="0" animBg="1"/>
      <p:bldP spid="38" grpId="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5"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2" grpId="0"/>
      <p:bldP spid="33" grpId="0" build="p">
        <p:tmplLst>
          <p:tmpl lvl="1">
            <p:tnLst>
              <p:par>
                <p:cTn presetID="10" presetClass="entr" presetSubtype="0" fill="hold" nodeType="afterEffect">
                  <p:stCondLst>
                    <p:cond delay="0"/>
                  </p:stCondLst>
                  <p:childTnLst>
                    <p:set>
                      <p:cBhvr>
                        <p:cTn dur="1" fill="hold">
                          <p:stCondLst>
                            <p:cond delay="0"/>
                          </p:stCondLst>
                        </p:cTn>
                        <p:tgtEl>
                          <p:spTgt spid="33"/>
                        </p:tgtEl>
                        <p:attrNameLst>
                          <p:attrName>style.visibility</p:attrName>
                        </p:attrNameLst>
                      </p:cBhvr>
                      <p:to>
                        <p:strVal val="visible"/>
                      </p:to>
                    </p:set>
                    <p:animEffect transition="in" filter="fade">
                      <p:cBhvr>
                        <p:cTn dur="500"/>
                        <p:tgtEl>
                          <p:spTgt spid="33"/>
                        </p:tgtEl>
                      </p:cBhvr>
                    </p:animEffect>
                  </p:childTnLst>
                </p:cTn>
              </p:par>
            </p:tnLst>
          </p:tmpl>
        </p:tmplLst>
      </p:bldP>
    </p:bld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Pic02">
    <p:spTree>
      <p:nvGrpSpPr>
        <p:cNvPr id="1" name=""/>
        <p:cNvGrpSpPr/>
        <p:nvPr/>
      </p:nvGrpSpPr>
      <p:grpSpPr>
        <a:xfrm>
          <a:off x="0" y="0"/>
          <a:ext cx="0" cy="0"/>
          <a:chOff x="0" y="0"/>
          <a:chExt cx="0" cy="0"/>
        </a:xfrm>
      </p:grpSpPr>
      <p:grpSp>
        <p:nvGrpSpPr>
          <p:cNvPr id="2" name="Group 18"/>
          <p:cNvGrpSpPr/>
          <p:nvPr userDrawn="1"/>
        </p:nvGrpSpPr>
        <p:grpSpPr>
          <a:xfrm>
            <a:off x="0" y="1264650"/>
            <a:ext cx="1828800" cy="1682250"/>
            <a:chOff x="4750079" y="1706835"/>
            <a:chExt cx="1785974" cy="1044090"/>
          </a:xfrm>
        </p:grpSpPr>
        <p:sp>
          <p:nvSpPr>
            <p:cNvPr id="20" name="Rectangle 19"/>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 name="Group 22"/>
          <p:cNvGrpSpPr/>
          <p:nvPr userDrawn="1"/>
        </p:nvGrpSpPr>
        <p:grpSpPr>
          <a:xfrm>
            <a:off x="3657600" y="1264650"/>
            <a:ext cx="1828800" cy="1682250"/>
            <a:chOff x="4750079" y="1706835"/>
            <a:chExt cx="1785974" cy="1044090"/>
          </a:xfrm>
        </p:grpSpPr>
        <p:sp>
          <p:nvSpPr>
            <p:cNvPr id="24" name="Rectangle 23"/>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22"/>
          <p:cNvGrpSpPr/>
          <p:nvPr userDrawn="1"/>
        </p:nvGrpSpPr>
        <p:grpSpPr>
          <a:xfrm>
            <a:off x="7315200" y="1264650"/>
            <a:ext cx="1828800" cy="1682250"/>
            <a:chOff x="4750079" y="1706835"/>
            <a:chExt cx="1785974" cy="1044090"/>
          </a:xfrm>
        </p:grpSpPr>
        <p:sp>
          <p:nvSpPr>
            <p:cNvPr id="43" name="Rectangle 42"/>
            <p:cNvSpPr/>
            <p:nvPr/>
          </p:nvSpPr>
          <p:spPr>
            <a:xfrm>
              <a:off x="4750079" y="1747885"/>
              <a:ext cx="1785974" cy="10030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p:cNvSpPr/>
            <p:nvPr/>
          </p:nvSpPr>
          <p:spPr>
            <a:xfrm>
              <a:off x="4750079" y="1706835"/>
              <a:ext cx="1785974" cy="1003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 name="Group 22"/>
          <p:cNvGrpSpPr/>
          <p:nvPr userDrawn="1"/>
        </p:nvGrpSpPr>
        <p:grpSpPr>
          <a:xfrm>
            <a:off x="5486400" y="2946900"/>
            <a:ext cx="1828800" cy="1682250"/>
            <a:chOff x="4750079" y="1706835"/>
            <a:chExt cx="1785974" cy="1044090"/>
          </a:xfrm>
        </p:grpSpPr>
        <p:sp>
          <p:nvSpPr>
            <p:cNvPr id="68" name="Rectangle 67"/>
            <p:cNvSpPr/>
            <p:nvPr/>
          </p:nvSpPr>
          <p:spPr>
            <a:xfrm>
              <a:off x="4750079" y="1747885"/>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Rectangle 68"/>
            <p:cNvSpPr/>
            <p:nvPr/>
          </p:nvSpPr>
          <p:spPr>
            <a:xfrm>
              <a:off x="4750079" y="1706835"/>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 name="Group 22"/>
          <p:cNvGrpSpPr/>
          <p:nvPr userDrawn="1"/>
        </p:nvGrpSpPr>
        <p:grpSpPr>
          <a:xfrm>
            <a:off x="1828800" y="2946900"/>
            <a:ext cx="1828800" cy="1682250"/>
            <a:chOff x="4750079" y="1706835"/>
            <a:chExt cx="1785974" cy="1044090"/>
          </a:xfrm>
        </p:grpSpPr>
        <p:sp>
          <p:nvSpPr>
            <p:cNvPr id="66" name="Rectangle 65"/>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4" name="Picture Placeholder 7"/>
          <p:cNvSpPr>
            <a:spLocks noGrp="1"/>
          </p:cNvSpPr>
          <p:nvPr>
            <p:ph type="pic" sz="quarter" idx="16" hasCustomPrompt="1"/>
          </p:nvPr>
        </p:nvSpPr>
        <p:spPr>
          <a:xfrm>
            <a:off x="1828800" y="126465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5" name="Picture Placeholder 7"/>
          <p:cNvSpPr>
            <a:spLocks noGrp="1"/>
          </p:cNvSpPr>
          <p:nvPr>
            <p:ph type="pic" sz="quarter" idx="17" hasCustomPrompt="1"/>
          </p:nvPr>
        </p:nvSpPr>
        <p:spPr>
          <a:xfrm>
            <a:off x="5486400" y="126465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6" name="Picture Placeholder 7"/>
          <p:cNvSpPr>
            <a:spLocks noGrp="1"/>
          </p:cNvSpPr>
          <p:nvPr>
            <p:ph type="pic" sz="quarter" idx="18" hasCustomPrompt="1"/>
          </p:nvPr>
        </p:nvSpPr>
        <p:spPr>
          <a:xfrm>
            <a:off x="0" y="294690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7" name="Picture Placeholder 7"/>
          <p:cNvSpPr>
            <a:spLocks noGrp="1"/>
          </p:cNvSpPr>
          <p:nvPr>
            <p:ph type="pic" sz="quarter" idx="19" hasCustomPrompt="1"/>
          </p:nvPr>
        </p:nvSpPr>
        <p:spPr>
          <a:xfrm>
            <a:off x="3657600" y="294690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8" name="Picture Placeholder 7"/>
          <p:cNvSpPr>
            <a:spLocks noGrp="1"/>
          </p:cNvSpPr>
          <p:nvPr>
            <p:ph type="pic" sz="quarter" idx="20" hasCustomPrompt="1"/>
          </p:nvPr>
        </p:nvSpPr>
        <p:spPr>
          <a:xfrm>
            <a:off x="7299032" y="2946900"/>
            <a:ext cx="1828800" cy="1682250"/>
          </a:xfrm>
          <a:prstGeom prst="rect">
            <a:avLst/>
          </a:prstGeom>
          <a:ln>
            <a:noFill/>
          </a:ln>
        </p:spPr>
        <p:txBody>
          <a:bodyPr bIns="274320" anchor="b"/>
          <a:lstStyle>
            <a:lvl1pPr algn="ctr">
              <a:buNone/>
              <a:defRPr sz="1200">
                <a:solidFill>
                  <a:schemeClr val="tx1">
                    <a:lumMod val="50000"/>
                    <a:lumOff val="50000"/>
                  </a:schemeClr>
                </a:solidFill>
              </a:defRPr>
            </a:lvl1pPr>
          </a:lstStyle>
          <a:p>
            <a:r>
              <a:rPr lang="en-US" dirty="0"/>
              <a:t>Image Holder</a:t>
            </a:r>
          </a:p>
        </p:txBody>
      </p:sp>
      <p:sp>
        <p:nvSpPr>
          <p:cNvPr id="79" name="Text Placeholder 3"/>
          <p:cNvSpPr>
            <a:spLocks noGrp="1"/>
          </p:cNvSpPr>
          <p:nvPr>
            <p:ph type="body" sz="half" idx="21"/>
          </p:nvPr>
        </p:nvSpPr>
        <p:spPr>
          <a:xfrm>
            <a:off x="119066" y="1730761"/>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0" name="Text Placeholder 3"/>
          <p:cNvSpPr>
            <a:spLocks noGrp="1"/>
          </p:cNvSpPr>
          <p:nvPr>
            <p:ph type="body" sz="half" idx="22"/>
          </p:nvPr>
        </p:nvSpPr>
        <p:spPr>
          <a:xfrm>
            <a:off x="113797" y="1505759"/>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1" name="Text Placeholder 3"/>
          <p:cNvSpPr>
            <a:spLocks noGrp="1"/>
          </p:cNvSpPr>
          <p:nvPr>
            <p:ph type="body" sz="half" idx="23"/>
          </p:nvPr>
        </p:nvSpPr>
        <p:spPr>
          <a:xfrm>
            <a:off x="1952325" y="3460227"/>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2" name="Text Placeholder 3"/>
          <p:cNvSpPr>
            <a:spLocks noGrp="1"/>
          </p:cNvSpPr>
          <p:nvPr>
            <p:ph type="body" sz="half" idx="24"/>
          </p:nvPr>
        </p:nvSpPr>
        <p:spPr>
          <a:xfrm>
            <a:off x="1947056" y="3235225"/>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3" name="Text Placeholder 3"/>
          <p:cNvSpPr>
            <a:spLocks noGrp="1"/>
          </p:cNvSpPr>
          <p:nvPr>
            <p:ph type="body" sz="half" idx="25"/>
          </p:nvPr>
        </p:nvSpPr>
        <p:spPr>
          <a:xfrm>
            <a:off x="3790750" y="1730761"/>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4" name="Text Placeholder 3"/>
          <p:cNvSpPr>
            <a:spLocks noGrp="1"/>
          </p:cNvSpPr>
          <p:nvPr>
            <p:ph type="body" sz="half" idx="26"/>
          </p:nvPr>
        </p:nvSpPr>
        <p:spPr>
          <a:xfrm>
            <a:off x="3785481" y="1505759"/>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5" name="Text Placeholder 3"/>
          <p:cNvSpPr>
            <a:spLocks noGrp="1"/>
          </p:cNvSpPr>
          <p:nvPr>
            <p:ph type="body" sz="half" idx="27"/>
          </p:nvPr>
        </p:nvSpPr>
        <p:spPr>
          <a:xfrm>
            <a:off x="5614281" y="3460227"/>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6" name="Text Placeholder 3"/>
          <p:cNvSpPr>
            <a:spLocks noGrp="1"/>
          </p:cNvSpPr>
          <p:nvPr>
            <p:ph type="body" sz="half" idx="28"/>
          </p:nvPr>
        </p:nvSpPr>
        <p:spPr>
          <a:xfrm>
            <a:off x="5609012" y="3235225"/>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87" name="Text Placeholder 3"/>
          <p:cNvSpPr>
            <a:spLocks noGrp="1"/>
          </p:cNvSpPr>
          <p:nvPr>
            <p:ph type="body" sz="half" idx="29"/>
          </p:nvPr>
        </p:nvSpPr>
        <p:spPr>
          <a:xfrm>
            <a:off x="7466719" y="1730761"/>
            <a:ext cx="1563381" cy="959082"/>
          </a:xfrm>
          <a:prstGeom prst="rect">
            <a:avLst/>
          </a:prstGeom>
        </p:spPr>
        <p:txBody>
          <a:bodyPr wrap="non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88" name="Text Placeholder 3"/>
          <p:cNvSpPr>
            <a:spLocks noGrp="1"/>
          </p:cNvSpPr>
          <p:nvPr>
            <p:ph type="body" sz="half" idx="30"/>
          </p:nvPr>
        </p:nvSpPr>
        <p:spPr>
          <a:xfrm>
            <a:off x="7461450" y="1505759"/>
            <a:ext cx="1567758" cy="192780"/>
          </a:xfrm>
          <a:prstGeom prst="rect">
            <a:avLst/>
          </a:prstGeom>
        </p:spPr>
        <p:txBody>
          <a:bodyPr wrap="non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6" name="Round Same Side Corner Rectangle 3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3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3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9">
                                            <p:txEl>
                                              <p:pRg st="0" end="0"/>
                                            </p:txEl>
                                          </p:spTgt>
                                        </p:tgtEl>
                                        <p:attrNameLst>
                                          <p:attrName>style.visibility</p:attrName>
                                        </p:attrNameLst>
                                      </p:cBhvr>
                                      <p:to>
                                        <p:strVal val="visible"/>
                                      </p:to>
                                    </p:set>
                                    <p:animEffect transition="in" filter="fade">
                                      <p:cBhvr>
                                        <p:cTn id="11" dur="500"/>
                                        <p:tgtEl>
                                          <p:spTgt spid="39">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80">
                                            <p:txEl>
                                              <p:pRg st="0" end="0"/>
                                            </p:txEl>
                                          </p:spTgt>
                                        </p:tgtEl>
                                        <p:attrNameLst>
                                          <p:attrName>style.visibility</p:attrName>
                                        </p:attrNameLst>
                                      </p:cBhvr>
                                      <p:to>
                                        <p:strVal val="visible"/>
                                      </p:to>
                                    </p:set>
                                    <p:animEffect transition="in" filter="wipe(down)">
                                      <p:cBhvr>
                                        <p:cTn id="19" dur="500"/>
                                        <p:tgtEl>
                                          <p:spTgt spid="80">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79">
                                            <p:txEl>
                                              <p:pRg st="0" end="0"/>
                                            </p:txEl>
                                          </p:spTgt>
                                        </p:tgtEl>
                                        <p:attrNameLst>
                                          <p:attrName>style.visibility</p:attrName>
                                        </p:attrNameLst>
                                      </p:cBhvr>
                                      <p:to>
                                        <p:strVal val="visible"/>
                                      </p:to>
                                    </p:set>
                                    <p:animEffect transition="in" filter="wipe(down)">
                                      <p:cBhvr>
                                        <p:cTn id="23" dur="500"/>
                                        <p:tgtEl>
                                          <p:spTgt spid="7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up)">
                                      <p:cBhvr>
                                        <p:cTn id="27" dur="500"/>
                                        <p:tgtEl>
                                          <p:spTgt spid="76"/>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wipe(down)">
                                      <p:cBhvr>
                                        <p:cTn id="31" dur="500"/>
                                        <p:tgtEl>
                                          <p:spTgt spid="6"/>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82">
                                            <p:txEl>
                                              <p:pRg st="0" end="0"/>
                                            </p:txEl>
                                          </p:spTgt>
                                        </p:tgtEl>
                                        <p:attrNameLst>
                                          <p:attrName>style.visibility</p:attrName>
                                        </p:attrNameLst>
                                      </p:cBhvr>
                                      <p:to>
                                        <p:strVal val="visible"/>
                                      </p:to>
                                    </p:set>
                                    <p:animEffect transition="in" filter="wipe(down)">
                                      <p:cBhvr>
                                        <p:cTn id="35" dur="500"/>
                                        <p:tgtEl>
                                          <p:spTgt spid="82">
                                            <p:txEl>
                                              <p:pRg st="0" end="0"/>
                                            </p:txEl>
                                          </p:spTgt>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wipe(down)">
                                      <p:cBhvr>
                                        <p:cTn id="39" dur="500"/>
                                        <p:tgtEl>
                                          <p:spTgt spid="8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500"/>
                                        <p:tgtEl>
                                          <p:spTgt spid="74"/>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4">
                                            <p:txEl>
                                              <p:pRg st="0" end="0"/>
                                            </p:txEl>
                                          </p:spTgt>
                                        </p:tgtEl>
                                        <p:attrNameLst>
                                          <p:attrName>style.visibility</p:attrName>
                                        </p:attrNameLst>
                                      </p:cBhvr>
                                      <p:to>
                                        <p:strVal val="visible"/>
                                      </p:to>
                                    </p:set>
                                    <p:animEffect transition="in" filter="wipe(down)">
                                      <p:cBhvr>
                                        <p:cTn id="51" dur="500"/>
                                        <p:tgtEl>
                                          <p:spTgt spid="84">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83">
                                            <p:txEl>
                                              <p:pRg st="0" end="0"/>
                                            </p:txEl>
                                          </p:spTgt>
                                        </p:tgtEl>
                                        <p:attrNameLst>
                                          <p:attrName>style.visibility</p:attrName>
                                        </p:attrNameLst>
                                      </p:cBhvr>
                                      <p:to>
                                        <p:strVal val="visible"/>
                                      </p:to>
                                    </p:set>
                                    <p:animEffect transition="in" filter="wipe(down)">
                                      <p:cBhvr>
                                        <p:cTn id="55" dur="500"/>
                                        <p:tgtEl>
                                          <p:spTgt spid="83">
                                            <p:txEl>
                                              <p:pRg st="0" end="0"/>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5"/>
                                        </p:tgtEl>
                                        <p:attrNameLst>
                                          <p:attrName>style.visibility</p:attrName>
                                        </p:attrNameLst>
                                      </p:cBhvr>
                                      <p:to>
                                        <p:strVal val="visible"/>
                                      </p:to>
                                    </p:set>
                                    <p:animEffect transition="in" filter="wipe(down)">
                                      <p:cBhvr>
                                        <p:cTn id="63" dur="500"/>
                                        <p:tgtEl>
                                          <p:spTgt spid="5"/>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86">
                                            <p:txEl>
                                              <p:pRg st="0" end="0"/>
                                            </p:txEl>
                                          </p:spTgt>
                                        </p:tgtEl>
                                        <p:attrNameLst>
                                          <p:attrName>style.visibility</p:attrName>
                                        </p:attrNameLst>
                                      </p:cBhvr>
                                      <p:to>
                                        <p:strVal val="visible"/>
                                      </p:to>
                                    </p:set>
                                    <p:animEffect transition="in" filter="wipe(down)">
                                      <p:cBhvr>
                                        <p:cTn id="67" dur="500"/>
                                        <p:tgtEl>
                                          <p:spTgt spid="86">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85">
                                            <p:txEl>
                                              <p:pRg st="0" end="0"/>
                                            </p:txEl>
                                          </p:spTgt>
                                        </p:tgtEl>
                                        <p:attrNameLst>
                                          <p:attrName>style.visibility</p:attrName>
                                        </p:attrNameLst>
                                      </p:cBhvr>
                                      <p:to>
                                        <p:strVal val="visible"/>
                                      </p:to>
                                    </p:set>
                                    <p:animEffect transition="in" filter="wipe(down)">
                                      <p:cBhvr>
                                        <p:cTn id="71" dur="500"/>
                                        <p:tgtEl>
                                          <p:spTgt spid="8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childTnLst>
                          </p:cTn>
                        </p:par>
                        <p:par>
                          <p:cTn id="76" fill="hold">
                            <p:stCondLst>
                              <p:cond delay="9000"/>
                            </p:stCondLst>
                            <p:childTnLst>
                              <p:par>
                                <p:cTn id="77" presetID="22" presetClass="entr" presetSubtype="4" fill="hold" nodeType="afterEffect">
                                  <p:stCondLst>
                                    <p:cond delay="0"/>
                                  </p:stCondLst>
                                  <p:childTnLst>
                                    <p:set>
                                      <p:cBhvr>
                                        <p:cTn id="78" dur="1" fill="hold">
                                          <p:stCondLst>
                                            <p:cond delay="0"/>
                                          </p:stCondLst>
                                        </p:cTn>
                                        <p:tgtEl>
                                          <p:spTgt spid="4"/>
                                        </p:tgtEl>
                                        <p:attrNameLst>
                                          <p:attrName>style.visibility</p:attrName>
                                        </p:attrNameLst>
                                      </p:cBhvr>
                                      <p:to>
                                        <p:strVal val="visible"/>
                                      </p:to>
                                    </p:set>
                                    <p:animEffect transition="in" filter="wipe(down)">
                                      <p:cBhvr>
                                        <p:cTn id="79" dur="500"/>
                                        <p:tgtEl>
                                          <p:spTgt spid="4"/>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88">
                                            <p:txEl>
                                              <p:pRg st="0" end="0"/>
                                            </p:txEl>
                                          </p:spTgt>
                                        </p:tgtEl>
                                        <p:attrNameLst>
                                          <p:attrName>style.visibility</p:attrName>
                                        </p:attrNameLst>
                                      </p:cBhvr>
                                      <p:to>
                                        <p:strVal val="visible"/>
                                      </p:to>
                                    </p:set>
                                    <p:animEffect transition="in" filter="wipe(down)">
                                      <p:cBhvr>
                                        <p:cTn id="83" dur="500"/>
                                        <p:tgtEl>
                                          <p:spTgt spid="88">
                                            <p:txEl>
                                              <p:pRg st="0" end="0"/>
                                            </p:txEl>
                                          </p:spTgt>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87">
                                            <p:txEl>
                                              <p:pRg st="0" end="0"/>
                                            </p:txEl>
                                          </p:spTgt>
                                        </p:tgtEl>
                                        <p:attrNameLst>
                                          <p:attrName>style.visibility</p:attrName>
                                        </p:attrNameLst>
                                      </p:cBhvr>
                                      <p:to>
                                        <p:strVal val="visible"/>
                                      </p:to>
                                    </p:set>
                                    <p:animEffect transition="in" filter="wipe(down)">
                                      <p:cBhvr>
                                        <p:cTn id="87" dur="500"/>
                                        <p:tgtEl>
                                          <p:spTgt spid="87">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up)">
                                      <p:cBhvr>
                                        <p:cTn id="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75" grpId="0"/>
      <p:bldP spid="76" grpId="0"/>
      <p:bldP spid="77" grpId="0"/>
      <p:bldP spid="78" grpId="0"/>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Effect transition="in" filter="wipe(down)">
                      <p:cBhvr>
                        <p:cTn dur="500"/>
                        <p:tgtEl>
                          <p:spTgt spid="80"/>
                        </p:tgtEl>
                      </p:cBhvr>
                    </p:animEffect>
                  </p:childTnLst>
                </p:cTn>
              </p:par>
            </p:tnLst>
          </p:tmpl>
        </p:tmplLst>
      </p:bldP>
      <p:bldP spid="8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Effect transition="in" filter="wipe(down)">
                      <p:cBhvr>
                        <p:cTn dur="500"/>
                        <p:tgtEl>
                          <p:spTgt spid="81"/>
                        </p:tgtEl>
                      </p:cBhvr>
                    </p:animEffect>
                  </p:childTnLst>
                </p:cTn>
              </p:par>
            </p:tnLst>
          </p:tmpl>
        </p:tmplLst>
      </p:bldP>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Effect transition="in" filter="wipe(down)">
                      <p:cBhvr>
                        <p:cTn dur="500"/>
                        <p:tgtEl>
                          <p:spTgt spid="85"/>
                        </p:tgtEl>
                      </p:cBhvr>
                    </p:animEffect>
                  </p:childTnLst>
                </p:cTn>
              </p:par>
            </p:tnLst>
          </p:tmpl>
        </p:tmplLst>
      </p:bldP>
      <p:bldP spid="8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38" grpId="0"/>
      <p:bldP spid="39" grpId="0" build="p">
        <p:tmplLst>
          <p:tmpl lvl="1">
            <p:tnLst>
              <p:par>
                <p:cTn presetID="10" presetClass="entr" presetSubtype="0" fill="hold" nodeType="afterEffect">
                  <p:stCondLst>
                    <p:cond delay="0"/>
                  </p:stCondLst>
                  <p:childTnLst>
                    <p:set>
                      <p:cBhvr>
                        <p:cTn dur="1" fill="hold">
                          <p:stCondLst>
                            <p:cond delay="0"/>
                          </p:stCondLst>
                        </p:cTn>
                        <p:tgtEl>
                          <p:spTgt spid="39"/>
                        </p:tgtEl>
                        <p:attrNameLst>
                          <p:attrName>style.visibility</p:attrName>
                        </p:attrNameLst>
                      </p:cBhvr>
                      <p:to>
                        <p:strVal val="visible"/>
                      </p:to>
                    </p:set>
                    <p:animEffect transition="in" filter="fade">
                      <p:cBhvr>
                        <p:cTn dur="500"/>
                        <p:tgtEl>
                          <p:spTgt spid="39"/>
                        </p:tgtEl>
                      </p:cBhvr>
                    </p:animEffect>
                  </p:childTnLst>
                </p:cTn>
              </p:par>
            </p:tnLst>
          </p:tmpl>
        </p:tmplLst>
      </p:bldP>
    </p:bld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867991" y="3001502"/>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1" name="Picture Placeholder 7"/>
          <p:cNvSpPr>
            <a:spLocks noGrp="1"/>
          </p:cNvSpPr>
          <p:nvPr>
            <p:ph type="pic" sz="quarter" idx="10" hasCustomPrompt="1"/>
          </p:nvPr>
        </p:nvSpPr>
        <p:spPr>
          <a:xfrm>
            <a:off x="867991" y="1472626"/>
            <a:ext cx="1421516" cy="1421092"/>
          </a:xfrm>
          <a:prstGeom prst="ellipse">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2" name="Text Placeholder 3"/>
          <p:cNvSpPr>
            <a:spLocks noGrp="1"/>
          </p:cNvSpPr>
          <p:nvPr>
            <p:ph type="body" sz="half" idx="15"/>
          </p:nvPr>
        </p:nvSpPr>
        <p:spPr>
          <a:xfrm>
            <a:off x="727168"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Text Placeholder 3"/>
          <p:cNvSpPr>
            <a:spLocks noGrp="1"/>
          </p:cNvSpPr>
          <p:nvPr>
            <p:ph type="body" sz="half" idx="17"/>
          </p:nvPr>
        </p:nvSpPr>
        <p:spPr>
          <a:xfrm>
            <a:off x="2822643" y="3001502"/>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4" name="Picture Placeholder 7"/>
          <p:cNvSpPr>
            <a:spLocks noGrp="1"/>
          </p:cNvSpPr>
          <p:nvPr>
            <p:ph type="pic" sz="quarter" idx="18" hasCustomPrompt="1"/>
          </p:nvPr>
        </p:nvSpPr>
        <p:spPr>
          <a:xfrm>
            <a:off x="2822643" y="1472626"/>
            <a:ext cx="1421516" cy="1421092"/>
          </a:xfrm>
          <a:prstGeom prst="ellipse">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5" name="Text Placeholder 3"/>
          <p:cNvSpPr>
            <a:spLocks noGrp="1"/>
          </p:cNvSpPr>
          <p:nvPr>
            <p:ph type="body" sz="half" idx="19"/>
          </p:nvPr>
        </p:nvSpPr>
        <p:spPr>
          <a:xfrm>
            <a:off x="2681820"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0"/>
          </p:nvPr>
        </p:nvSpPr>
        <p:spPr>
          <a:xfrm>
            <a:off x="4829092" y="3001502"/>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7" name="Picture Placeholder 7"/>
          <p:cNvSpPr>
            <a:spLocks noGrp="1"/>
          </p:cNvSpPr>
          <p:nvPr>
            <p:ph type="pic" sz="quarter" idx="21" hasCustomPrompt="1"/>
          </p:nvPr>
        </p:nvSpPr>
        <p:spPr>
          <a:xfrm>
            <a:off x="4829092" y="1472626"/>
            <a:ext cx="1421516" cy="1421092"/>
          </a:xfrm>
          <a:prstGeom prst="ellipse">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8" name="Text Placeholder 3"/>
          <p:cNvSpPr>
            <a:spLocks noGrp="1"/>
          </p:cNvSpPr>
          <p:nvPr>
            <p:ph type="body" sz="half" idx="22"/>
          </p:nvPr>
        </p:nvSpPr>
        <p:spPr>
          <a:xfrm>
            <a:off x="4688269"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9" name="Text Placeholder 3"/>
          <p:cNvSpPr>
            <a:spLocks noGrp="1"/>
          </p:cNvSpPr>
          <p:nvPr>
            <p:ph type="body" sz="half" idx="23"/>
          </p:nvPr>
        </p:nvSpPr>
        <p:spPr>
          <a:xfrm>
            <a:off x="6835350" y="3001502"/>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0" name="Picture Placeholder 7"/>
          <p:cNvSpPr>
            <a:spLocks noGrp="1"/>
          </p:cNvSpPr>
          <p:nvPr>
            <p:ph type="pic" sz="quarter" idx="24" hasCustomPrompt="1"/>
          </p:nvPr>
        </p:nvSpPr>
        <p:spPr>
          <a:xfrm>
            <a:off x="6835350" y="1472626"/>
            <a:ext cx="1421516" cy="1421092"/>
          </a:xfrm>
          <a:prstGeom prst="ellipse">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1" name="Text Placeholder 3"/>
          <p:cNvSpPr>
            <a:spLocks noGrp="1"/>
          </p:cNvSpPr>
          <p:nvPr>
            <p:ph type="body" sz="half" idx="25"/>
          </p:nvPr>
        </p:nvSpPr>
        <p:spPr>
          <a:xfrm>
            <a:off x="6694527" y="3414419"/>
            <a:ext cx="1703163"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8" name="Round Same Side Corner Rectangle 17"/>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9"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Team09">
    <p:spTree>
      <p:nvGrpSpPr>
        <p:cNvPr id="1" name=""/>
        <p:cNvGrpSpPr/>
        <p:nvPr/>
      </p:nvGrpSpPr>
      <p:grpSpPr>
        <a:xfrm>
          <a:off x="0" y="0"/>
          <a:ext cx="0" cy="0"/>
          <a:chOff x="0" y="0"/>
          <a:chExt cx="0" cy="0"/>
        </a:xfrm>
      </p:grpSpPr>
      <p:grpSp>
        <p:nvGrpSpPr>
          <p:cNvPr id="12" name="Group 63"/>
          <p:cNvGrpSpPr/>
          <p:nvPr userDrawn="1"/>
        </p:nvGrpSpPr>
        <p:grpSpPr>
          <a:xfrm>
            <a:off x="6019800" y="1640136"/>
            <a:ext cx="2467961" cy="363998"/>
            <a:chOff x="1056749" y="1276468"/>
            <a:chExt cx="3515251" cy="518462"/>
          </a:xfrm>
          <a:solidFill>
            <a:schemeClr val="tx2"/>
          </a:solidFill>
        </p:grpSpPr>
        <p:sp>
          <p:nvSpPr>
            <p:cNvPr id="13" name="Pentagon 12"/>
            <p:cNvSpPr/>
            <p:nvPr/>
          </p:nvSpPr>
          <p:spPr>
            <a:xfrm>
              <a:off x="1056749" y="1276468"/>
              <a:ext cx="3515251" cy="518462"/>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4" name="TextBox 13"/>
            <p:cNvSpPr txBox="1"/>
            <p:nvPr/>
          </p:nvSpPr>
          <p:spPr>
            <a:xfrm>
              <a:off x="3696843" y="1381812"/>
              <a:ext cx="447239"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80%</a:t>
              </a:r>
              <a:endParaRPr lang="en-US" sz="1400" dirty="0">
                <a:solidFill>
                  <a:schemeClr val="bg1"/>
                </a:solidFill>
              </a:endParaRPr>
            </a:p>
          </p:txBody>
        </p:sp>
      </p:grpSp>
      <p:grpSp>
        <p:nvGrpSpPr>
          <p:cNvPr id="15" name="Group 67"/>
          <p:cNvGrpSpPr/>
          <p:nvPr userDrawn="1"/>
        </p:nvGrpSpPr>
        <p:grpSpPr>
          <a:xfrm>
            <a:off x="6019800" y="2046843"/>
            <a:ext cx="2103963" cy="363998"/>
            <a:chOff x="1056749" y="2110893"/>
            <a:chExt cx="2996788" cy="518462"/>
          </a:xfrm>
          <a:solidFill>
            <a:schemeClr val="bg2"/>
          </a:solidFill>
        </p:grpSpPr>
        <p:sp>
          <p:nvSpPr>
            <p:cNvPr id="16" name="Pentagon 15"/>
            <p:cNvSpPr/>
            <p:nvPr/>
          </p:nvSpPr>
          <p:spPr>
            <a:xfrm>
              <a:off x="1056749" y="2110893"/>
              <a:ext cx="2996788" cy="518462"/>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17" name="TextBox 16"/>
            <p:cNvSpPr txBox="1"/>
            <p:nvPr/>
          </p:nvSpPr>
          <p:spPr>
            <a:xfrm>
              <a:off x="3189432" y="2219301"/>
              <a:ext cx="447238"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70%</a:t>
              </a:r>
              <a:endParaRPr lang="en-US" sz="1400" dirty="0">
                <a:solidFill>
                  <a:schemeClr val="bg1"/>
                </a:solidFill>
              </a:endParaRPr>
            </a:p>
          </p:txBody>
        </p:sp>
      </p:grpSp>
      <p:grpSp>
        <p:nvGrpSpPr>
          <p:cNvPr id="18" name="Group 87"/>
          <p:cNvGrpSpPr/>
          <p:nvPr userDrawn="1"/>
        </p:nvGrpSpPr>
        <p:grpSpPr>
          <a:xfrm>
            <a:off x="6019800" y="2453550"/>
            <a:ext cx="1739964" cy="363998"/>
            <a:chOff x="1056750" y="2975000"/>
            <a:chExt cx="2478325" cy="518462"/>
          </a:xfrm>
          <a:solidFill>
            <a:schemeClr val="accent1"/>
          </a:solidFill>
        </p:grpSpPr>
        <p:sp>
          <p:nvSpPr>
            <p:cNvPr id="19" name="Pentagon 18"/>
            <p:cNvSpPr/>
            <p:nvPr/>
          </p:nvSpPr>
          <p:spPr>
            <a:xfrm>
              <a:off x="1056750" y="2975000"/>
              <a:ext cx="2478325" cy="518462"/>
            </a:xfrm>
            <a:prstGeom prst="homePlat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0" name="TextBox 19"/>
            <p:cNvSpPr txBox="1"/>
            <p:nvPr/>
          </p:nvSpPr>
          <p:spPr>
            <a:xfrm>
              <a:off x="2816768" y="3086606"/>
              <a:ext cx="447238"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60%</a:t>
              </a:r>
              <a:endParaRPr lang="en-US" sz="1400" dirty="0">
                <a:solidFill>
                  <a:schemeClr val="bg1"/>
                </a:solidFill>
              </a:endParaRPr>
            </a:p>
          </p:txBody>
        </p:sp>
      </p:grpSp>
      <p:grpSp>
        <p:nvGrpSpPr>
          <p:cNvPr id="21" name="Group 90"/>
          <p:cNvGrpSpPr/>
          <p:nvPr userDrawn="1"/>
        </p:nvGrpSpPr>
        <p:grpSpPr>
          <a:xfrm>
            <a:off x="6019800" y="2860256"/>
            <a:ext cx="1295076" cy="363998"/>
            <a:chOff x="1056751" y="3851318"/>
            <a:chExt cx="1844647" cy="518462"/>
          </a:xfrm>
          <a:solidFill>
            <a:schemeClr val="accent3"/>
          </a:solidFill>
        </p:grpSpPr>
        <p:sp>
          <p:nvSpPr>
            <p:cNvPr id="22" name="Pentagon 21"/>
            <p:cNvSpPr/>
            <p:nvPr/>
          </p:nvSpPr>
          <p:spPr>
            <a:xfrm>
              <a:off x="1056751" y="3851318"/>
              <a:ext cx="1844647" cy="518462"/>
            </a:xfrm>
            <a:prstGeom prst="homePlat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p>
          </p:txBody>
        </p:sp>
        <p:sp>
          <p:nvSpPr>
            <p:cNvPr id="23" name="TextBox 22"/>
            <p:cNvSpPr txBox="1"/>
            <p:nvPr/>
          </p:nvSpPr>
          <p:spPr>
            <a:xfrm>
              <a:off x="2210113" y="3946215"/>
              <a:ext cx="447238" cy="307777"/>
            </a:xfrm>
            <a:prstGeom prst="rect">
              <a:avLst/>
            </a:prstGeom>
            <a:noFill/>
          </p:spPr>
          <p:txBody>
            <a:bodyPr wrap="none" lIns="0" tIns="0" rIns="0" bIns="0" rtlCol="0" anchor="ctr">
              <a:spAutoFit/>
            </a:bodyPr>
            <a:lstStyle/>
            <a:p>
              <a:pPr lvl="0" algn="ctr" defTabSz="914400">
                <a:spcBef>
                  <a:spcPct val="20000"/>
                </a:spcBef>
                <a:defRPr/>
              </a:pPr>
              <a:r>
                <a:rPr lang="en-US" sz="1400" b="1" dirty="0">
                  <a:solidFill>
                    <a:schemeClr val="bg1"/>
                  </a:solidFill>
                </a:rPr>
                <a:t>40%</a:t>
              </a:r>
              <a:endParaRPr lang="en-US" sz="1400" dirty="0">
                <a:solidFill>
                  <a:schemeClr val="bg1"/>
                </a:solidFill>
              </a:endParaRPr>
            </a:p>
          </p:txBody>
        </p:sp>
      </p:grpSp>
      <p:grpSp>
        <p:nvGrpSpPr>
          <p:cNvPr id="24" name="Group 285"/>
          <p:cNvGrpSpPr/>
          <p:nvPr userDrawn="1"/>
        </p:nvGrpSpPr>
        <p:grpSpPr>
          <a:xfrm>
            <a:off x="1240163" y="3766544"/>
            <a:ext cx="443469" cy="443470"/>
            <a:chOff x="5548002" y="1784606"/>
            <a:chExt cx="443469" cy="443470"/>
          </a:xfrm>
        </p:grpSpPr>
        <p:sp>
          <p:nvSpPr>
            <p:cNvPr id="25" name="Oval 24"/>
            <p:cNvSpPr>
              <a:spLocks noChangeAspect="1"/>
            </p:cNvSpPr>
            <p:nvPr/>
          </p:nvSpPr>
          <p:spPr>
            <a:xfrm>
              <a:off x="5548002" y="1784606"/>
              <a:ext cx="443469" cy="44347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6" name="Freeform 154"/>
            <p:cNvSpPr>
              <a:spLocks/>
            </p:cNvSpPr>
            <p:nvPr/>
          </p:nvSpPr>
          <p:spPr bwMode="auto">
            <a:xfrm>
              <a:off x="5660199" y="1919029"/>
              <a:ext cx="219075" cy="174625"/>
            </a:xfrm>
            <a:custGeom>
              <a:avLst/>
              <a:gdLst/>
              <a:ahLst/>
              <a:cxnLst>
                <a:cxn ang="0">
                  <a:pos x="57" y="12"/>
                </a:cxn>
                <a:cxn ang="0">
                  <a:pos x="57" y="14"/>
                </a:cxn>
                <a:cxn ang="0">
                  <a:pos x="20" y="51"/>
                </a:cxn>
                <a:cxn ang="0">
                  <a:pos x="0" y="45"/>
                </a:cxn>
                <a:cxn ang="0">
                  <a:pos x="3" y="45"/>
                </a:cxn>
                <a:cxn ang="0">
                  <a:pos x="19" y="40"/>
                </a:cxn>
                <a:cxn ang="0">
                  <a:pos x="7" y="31"/>
                </a:cxn>
                <a:cxn ang="0">
                  <a:pos x="10" y="31"/>
                </a:cxn>
                <a:cxn ang="0">
                  <a:pos x="13" y="31"/>
                </a:cxn>
                <a:cxn ang="0">
                  <a:pos x="3" y="18"/>
                </a:cxn>
                <a:cxn ang="0">
                  <a:pos x="3" y="18"/>
                </a:cxn>
                <a:cxn ang="0">
                  <a:pos x="9" y="19"/>
                </a:cxn>
                <a:cxn ang="0">
                  <a:pos x="3" y="9"/>
                </a:cxn>
                <a:cxn ang="0">
                  <a:pos x="5" y="2"/>
                </a:cxn>
                <a:cxn ang="0">
                  <a:pos x="31" y="16"/>
                </a:cxn>
                <a:cxn ang="0">
                  <a:pos x="31" y="13"/>
                </a:cxn>
                <a:cxn ang="0">
                  <a:pos x="44" y="0"/>
                </a:cxn>
                <a:cxn ang="0">
                  <a:pos x="54" y="4"/>
                </a:cxn>
                <a:cxn ang="0">
                  <a:pos x="62" y="1"/>
                </a:cxn>
                <a:cxn ang="0">
                  <a:pos x="56" y="8"/>
                </a:cxn>
                <a:cxn ang="0">
                  <a:pos x="64" y="6"/>
                </a:cxn>
                <a:cxn ang="0">
                  <a:pos x="57" y="12"/>
                </a:cxn>
              </a:cxnLst>
              <a:rect l="0" t="0" r="r" b="b"/>
              <a:pathLst>
                <a:path w="64" h="51">
                  <a:moveTo>
                    <a:pt x="57" y="12"/>
                  </a:moveTo>
                  <a:cubicBezTo>
                    <a:pt x="57" y="13"/>
                    <a:pt x="57" y="14"/>
                    <a:pt x="57" y="14"/>
                  </a:cubicBezTo>
                  <a:cubicBezTo>
                    <a:pt x="57" y="31"/>
                    <a:pt x="44" y="51"/>
                    <a:pt x="20" y="51"/>
                  </a:cubicBezTo>
                  <a:cubicBezTo>
                    <a:pt x="13" y="51"/>
                    <a:pt x="6" y="49"/>
                    <a:pt x="0" y="45"/>
                  </a:cubicBezTo>
                  <a:cubicBezTo>
                    <a:pt x="1" y="45"/>
                    <a:pt x="2" y="45"/>
                    <a:pt x="3" y="45"/>
                  </a:cubicBezTo>
                  <a:cubicBezTo>
                    <a:pt x="9" y="45"/>
                    <a:pt x="15" y="43"/>
                    <a:pt x="19" y="40"/>
                  </a:cubicBezTo>
                  <a:cubicBezTo>
                    <a:pt x="14" y="40"/>
                    <a:pt x="9" y="36"/>
                    <a:pt x="7" y="31"/>
                  </a:cubicBezTo>
                  <a:cubicBezTo>
                    <a:pt x="8" y="31"/>
                    <a:pt x="9" y="31"/>
                    <a:pt x="10" y="31"/>
                  </a:cubicBezTo>
                  <a:cubicBezTo>
                    <a:pt x="11" y="31"/>
                    <a:pt x="12" y="31"/>
                    <a:pt x="13" y="31"/>
                  </a:cubicBezTo>
                  <a:cubicBezTo>
                    <a:pt x="7" y="29"/>
                    <a:pt x="3" y="24"/>
                    <a:pt x="3" y="18"/>
                  </a:cubicBezTo>
                  <a:cubicBezTo>
                    <a:pt x="3" y="18"/>
                    <a:pt x="3" y="18"/>
                    <a:pt x="3" y="18"/>
                  </a:cubicBezTo>
                  <a:cubicBezTo>
                    <a:pt x="5" y="19"/>
                    <a:pt x="7" y="19"/>
                    <a:pt x="9" y="19"/>
                  </a:cubicBezTo>
                  <a:cubicBezTo>
                    <a:pt x="5" y="17"/>
                    <a:pt x="3" y="13"/>
                    <a:pt x="3" y="9"/>
                  </a:cubicBezTo>
                  <a:cubicBezTo>
                    <a:pt x="3" y="6"/>
                    <a:pt x="4" y="4"/>
                    <a:pt x="5" y="2"/>
                  </a:cubicBezTo>
                  <a:cubicBezTo>
                    <a:pt x="11" y="10"/>
                    <a:pt x="21" y="15"/>
                    <a:pt x="31" y="16"/>
                  </a:cubicBezTo>
                  <a:cubicBezTo>
                    <a:pt x="31" y="15"/>
                    <a:pt x="31" y="14"/>
                    <a:pt x="31" y="13"/>
                  </a:cubicBezTo>
                  <a:cubicBezTo>
                    <a:pt x="31" y="5"/>
                    <a:pt x="37" y="0"/>
                    <a:pt x="44" y="0"/>
                  </a:cubicBezTo>
                  <a:cubicBezTo>
                    <a:pt x="48" y="0"/>
                    <a:pt x="51" y="1"/>
                    <a:pt x="54" y="4"/>
                  </a:cubicBezTo>
                  <a:cubicBezTo>
                    <a:pt x="56" y="3"/>
                    <a:pt x="59" y="2"/>
                    <a:pt x="62" y="1"/>
                  </a:cubicBezTo>
                  <a:cubicBezTo>
                    <a:pt x="61" y="4"/>
                    <a:pt x="59" y="6"/>
                    <a:pt x="56" y="8"/>
                  </a:cubicBezTo>
                  <a:cubicBezTo>
                    <a:pt x="59" y="7"/>
                    <a:pt x="61" y="7"/>
                    <a:pt x="64" y="6"/>
                  </a:cubicBezTo>
                  <a:cubicBezTo>
                    <a:pt x="62" y="8"/>
                    <a:pt x="60" y="11"/>
                    <a:pt x="57" y="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27" name="Group 287"/>
          <p:cNvGrpSpPr/>
          <p:nvPr userDrawn="1"/>
        </p:nvGrpSpPr>
        <p:grpSpPr>
          <a:xfrm>
            <a:off x="762916" y="3766544"/>
            <a:ext cx="443469" cy="443470"/>
            <a:chOff x="5914348" y="1371372"/>
            <a:chExt cx="443469" cy="443470"/>
          </a:xfrm>
        </p:grpSpPr>
        <p:sp>
          <p:nvSpPr>
            <p:cNvPr id="28" name="Oval 27"/>
            <p:cNvSpPr>
              <a:spLocks noChangeAspect="1"/>
            </p:cNvSpPr>
            <p:nvPr/>
          </p:nvSpPr>
          <p:spPr>
            <a:xfrm>
              <a:off x="5914348" y="1371372"/>
              <a:ext cx="443469" cy="44347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9" name="Freeform 78"/>
            <p:cNvSpPr>
              <a:spLocks/>
            </p:cNvSpPr>
            <p:nvPr/>
          </p:nvSpPr>
          <p:spPr bwMode="auto">
            <a:xfrm>
              <a:off x="6075757" y="1478013"/>
              <a:ext cx="120650" cy="230188"/>
            </a:xfrm>
            <a:custGeom>
              <a:avLst/>
              <a:gdLst/>
              <a:ahLst/>
              <a:cxnLst>
                <a:cxn ang="0">
                  <a:pos x="35" y="11"/>
                </a:cxn>
                <a:cxn ang="0">
                  <a:pos x="29" y="11"/>
                </a:cxn>
                <a:cxn ang="0">
                  <a:pos x="23" y="17"/>
                </a:cxn>
                <a:cxn ang="0">
                  <a:pos x="23" y="25"/>
                </a:cxn>
                <a:cxn ang="0">
                  <a:pos x="35" y="25"/>
                </a:cxn>
                <a:cxn ang="0">
                  <a:pos x="33" y="37"/>
                </a:cxn>
                <a:cxn ang="0">
                  <a:pos x="23" y="37"/>
                </a:cxn>
                <a:cxn ang="0">
                  <a:pos x="23" y="67"/>
                </a:cxn>
                <a:cxn ang="0">
                  <a:pos x="11" y="67"/>
                </a:cxn>
                <a:cxn ang="0">
                  <a:pos x="11" y="37"/>
                </a:cxn>
                <a:cxn ang="0">
                  <a:pos x="0" y="37"/>
                </a:cxn>
                <a:cxn ang="0">
                  <a:pos x="0" y="25"/>
                </a:cxn>
                <a:cxn ang="0">
                  <a:pos x="11" y="25"/>
                </a:cxn>
                <a:cxn ang="0">
                  <a:pos x="11" y="16"/>
                </a:cxn>
                <a:cxn ang="0">
                  <a:pos x="26" y="0"/>
                </a:cxn>
                <a:cxn ang="0">
                  <a:pos x="35" y="1"/>
                </a:cxn>
                <a:cxn ang="0">
                  <a:pos x="35" y="11"/>
                </a:cxn>
              </a:cxnLst>
              <a:rect l="0" t="0" r="r" b="b"/>
              <a:pathLst>
                <a:path w="35" h="67">
                  <a:moveTo>
                    <a:pt x="35" y="11"/>
                  </a:moveTo>
                  <a:cubicBezTo>
                    <a:pt x="29" y="11"/>
                    <a:pt x="29" y="11"/>
                    <a:pt x="29" y="11"/>
                  </a:cubicBezTo>
                  <a:cubicBezTo>
                    <a:pt x="24" y="11"/>
                    <a:pt x="23" y="14"/>
                    <a:pt x="23" y="17"/>
                  </a:cubicBezTo>
                  <a:cubicBezTo>
                    <a:pt x="23" y="25"/>
                    <a:pt x="23" y="25"/>
                    <a:pt x="23" y="25"/>
                  </a:cubicBezTo>
                  <a:cubicBezTo>
                    <a:pt x="35" y="25"/>
                    <a:pt x="35" y="25"/>
                    <a:pt x="35" y="25"/>
                  </a:cubicBezTo>
                  <a:cubicBezTo>
                    <a:pt x="33" y="37"/>
                    <a:pt x="33" y="37"/>
                    <a:pt x="33" y="37"/>
                  </a:cubicBezTo>
                  <a:cubicBezTo>
                    <a:pt x="23" y="37"/>
                    <a:pt x="23" y="37"/>
                    <a:pt x="23" y="37"/>
                  </a:cubicBezTo>
                  <a:cubicBezTo>
                    <a:pt x="23" y="67"/>
                    <a:pt x="23" y="67"/>
                    <a:pt x="23" y="67"/>
                  </a:cubicBezTo>
                  <a:cubicBezTo>
                    <a:pt x="11" y="67"/>
                    <a:pt x="11" y="67"/>
                    <a:pt x="11" y="67"/>
                  </a:cubicBezTo>
                  <a:cubicBezTo>
                    <a:pt x="11" y="37"/>
                    <a:pt x="11" y="37"/>
                    <a:pt x="11" y="37"/>
                  </a:cubicBezTo>
                  <a:cubicBezTo>
                    <a:pt x="0" y="37"/>
                    <a:pt x="0" y="37"/>
                    <a:pt x="0" y="37"/>
                  </a:cubicBezTo>
                  <a:cubicBezTo>
                    <a:pt x="0" y="25"/>
                    <a:pt x="0" y="25"/>
                    <a:pt x="0" y="25"/>
                  </a:cubicBezTo>
                  <a:cubicBezTo>
                    <a:pt x="11" y="25"/>
                    <a:pt x="11" y="25"/>
                    <a:pt x="11" y="25"/>
                  </a:cubicBezTo>
                  <a:cubicBezTo>
                    <a:pt x="11" y="16"/>
                    <a:pt x="11" y="16"/>
                    <a:pt x="11" y="16"/>
                  </a:cubicBezTo>
                  <a:cubicBezTo>
                    <a:pt x="11" y="6"/>
                    <a:pt x="17" y="0"/>
                    <a:pt x="26" y="0"/>
                  </a:cubicBezTo>
                  <a:cubicBezTo>
                    <a:pt x="30" y="0"/>
                    <a:pt x="34" y="1"/>
                    <a:pt x="35" y="1"/>
                  </a:cubicBezTo>
                  <a:lnTo>
                    <a:pt x="35" y="11"/>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0" name="Group 289"/>
          <p:cNvGrpSpPr/>
          <p:nvPr userDrawn="1"/>
        </p:nvGrpSpPr>
        <p:grpSpPr>
          <a:xfrm>
            <a:off x="2194656" y="3766544"/>
            <a:ext cx="443469" cy="443470"/>
            <a:chOff x="4744821" y="2611074"/>
            <a:chExt cx="443469" cy="443470"/>
          </a:xfrm>
        </p:grpSpPr>
        <p:sp>
          <p:nvSpPr>
            <p:cNvPr id="32" name="Oval 31"/>
            <p:cNvSpPr>
              <a:spLocks noChangeAspect="1"/>
            </p:cNvSpPr>
            <p:nvPr/>
          </p:nvSpPr>
          <p:spPr>
            <a:xfrm>
              <a:off x="4744821" y="2611074"/>
              <a:ext cx="443469" cy="44347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3" name="Freeform 141"/>
            <p:cNvSpPr>
              <a:spLocks noEditPoints="1"/>
            </p:cNvSpPr>
            <p:nvPr/>
          </p:nvSpPr>
          <p:spPr bwMode="auto">
            <a:xfrm>
              <a:off x="4849874" y="2748672"/>
              <a:ext cx="233363" cy="168275"/>
            </a:xfrm>
            <a:custGeom>
              <a:avLst/>
              <a:gdLst/>
              <a:ahLst/>
              <a:cxnLst>
                <a:cxn ang="0">
                  <a:pos x="67" y="41"/>
                </a:cxn>
                <a:cxn ang="0">
                  <a:pos x="59" y="48"/>
                </a:cxn>
                <a:cxn ang="0">
                  <a:pos x="34" y="49"/>
                </a:cxn>
                <a:cxn ang="0">
                  <a:pos x="8" y="48"/>
                </a:cxn>
                <a:cxn ang="0">
                  <a:pos x="1" y="41"/>
                </a:cxn>
                <a:cxn ang="0">
                  <a:pos x="0" y="25"/>
                </a:cxn>
                <a:cxn ang="0">
                  <a:pos x="1" y="8"/>
                </a:cxn>
                <a:cxn ang="0">
                  <a:pos x="8" y="1"/>
                </a:cxn>
                <a:cxn ang="0">
                  <a:pos x="34" y="0"/>
                </a:cxn>
                <a:cxn ang="0">
                  <a:pos x="59" y="1"/>
                </a:cxn>
                <a:cxn ang="0">
                  <a:pos x="67" y="8"/>
                </a:cxn>
                <a:cxn ang="0">
                  <a:pos x="68" y="25"/>
                </a:cxn>
                <a:cxn ang="0">
                  <a:pos x="67" y="41"/>
                </a:cxn>
                <a:cxn ang="0">
                  <a:pos x="47" y="23"/>
                </a:cxn>
                <a:cxn ang="0">
                  <a:pos x="28" y="11"/>
                </a:cxn>
                <a:cxn ang="0">
                  <a:pos x="25" y="10"/>
                </a:cxn>
                <a:cxn ang="0">
                  <a:pos x="24" y="13"/>
                </a:cxn>
                <a:cxn ang="0">
                  <a:pos x="24" y="37"/>
                </a:cxn>
                <a:cxn ang="0">
                  <a:pos x="25" y="39"/>
                </a:cxn>
                <a:cxn ang="0">
                  <a:pos x="26" y="39"/>
                </a:cxn>
                <a:cxn ang="0">
                  <a:pos x="28" y="39"/>
                </a:cxn>
                <a:cxn ang="0">
                  <a:pos x="47" y="27"/>
                </a:cxn>
                <a:cxn ang="0">
                  <a:pos x="48" y="25"/>
                </a:cxn>
                <a:cxn ang="0">
                  <a:pos x="47" y="23"/>
                </a:cxn>
              </a:cxnLst>
              <a:rect l="0" t="0" r="r" b="b"/>
              <a:pathLst>
                <a:path w="68" h="49">
                  <a:moveTo>
                    <a:pt x="67" y="41"/>
                  </a:moveTo>
                  <a:cubicBezTo>
                    <a:pt x="66" y="45"/>
                    <a:pt x="63" y="48"/>
                    <a:pt x="59" y="48"/>
                  </a:cubicBezTo>
                  <a:cubicBezTo>
                    <a:pt x="51" y="49"/>
                    <a:pt x="42" y="49"/>
                    <a:pt x="34" y="49"/>
                  </a:cubicBezTo>
                  <a:cubicBezTo>
                    <a:pt x="25" y="49"/>
                    <a:pt x="17" y="49"/>
                    <a:pt x="8" y="48"/>
                  </a:cubicBezTo>
                  <a:cubicBezTo>
                    <a:pt x="5" y="48"/>
                    <a:pt x="2" y="45"/>
                    <a:pt x="1" y="41"/>
                  </a:cubicBezTo>
                  <a:cubicBezTo>
                    <a:pt x="0" y="36"/>
                    <a:pt x="0" y="30"/>
                    <a:pt x="0" y="25"/>
                  </a:cubicBezTo>
                  <a:cubicBezTo>
                    <a:pt x="0" y="19"/>
                    <a:pt x="0" y="14"/>
                    <a:pt x="1" y="8"/>
                  </a:cubicBezTo>
                  <a:cubicBezTo>
                    <a:pt x="2" y="5"/>
                    <a:pt x="5" y="2"/>
                    <a:pt x="8" y="1"/>
                  </a:cubicBezTo>
                  <a:cubicBezTo>
                    <a:pt x="17" y="0"/>
                    <a:pt x="25" y="0"/>
                    <a:pt x="34" y="0"/>
                  </a:cubicBezTo>
                  <a:cubicBezTo>
                    <a:pt x="42" y="0"/>
                    <a:pt x="51" y="0"/>
                    <a:pt x="59" y="1"/>
                  </a:cubicBezTo>
                  <a:cubicBezTo>
                    <a:pt x="63" y="2"/>
                    <a:pt x="66" y="5"/>
                    <a:pt x="67" y="8"/>
                  </a:cubicBezTo>
                  <a:cubicBezTo>
                    <a:pt x="68" y="14"/>
                    <a:pt x="68" y="19"/>
                    <a:pt x="68" y="25"/>
                  </a:cubicBezTo>
                  <a:cubicBezTo>
                    <a:pt x="68" y="30"/>
                    <a:pt x="68" y="36"/>
                    <a:pt x="67" y="41"/>
                  </a:cubicBezTo>
                  <a:close/>
                  <a:moveTo>
                    <a:pt x="47" y="23"/>
                  </a:moveTo>
                  <a:cubicBezTo>
                    <a:pt x="28" y="11"/>
                    <a:pt x="28" y="11"/>
                    <a:pt x="28" y="11"/>
                  </a:cubicBezTo>
                  <a:cubicBezTo>
                    <a:pt x="27" y="10"/>
                    <a:pt x="26" y="10"/>
                    <a:pt x="25" y="10"/>
                  </a:cubicBezTo>
                  <a:cubicBezTo>
                    <a:pt x="25" y="11"/>
                    <a:pt x="24" y="12"/>
                    <a:pt x="24" y="13"/>
                  </a:cubicBezTo>
                  <a:cubicBezTo>
                    <a:pt x="24" y="37"/>
                    <a:pt x="24" y="37"/>
                    <a:pt x="24" y="37"/>
                  </a:cubicBezTo>
                  <a:cubicBezTo>
                    <a:pt x="24" y="38"/>
                    <a:pt x="25" y="39"/>
                    <a:pt x="25" y="39"/>
                  </a:cubicBezTo>
                  <a:cubicBezTo>
                    <a:pt x="26" y="39"/>
                    <a:pt x="26" y="39"/>
                    <a:pt x="26" y="39"/>
                  </a:cubicBezTo>
                  <a:cubicBezTo>
                    <a:pt x="27" y="39"/>
                    <a:pt x="27" y="39"/>
                    <a:pt x="28" y="39"/>
                  </a:cubicBezTo>
                  <a:cubicBezTo>
                    <a:pt x="47" y="27"/>
                    <a:pt x="47" y="27"/>
                    <a:pt x="47" y="27"/>
                  </a:cubicBezTo>
                  <a:cubicBezTo>
                    <a:pt x="48" y="26"/>
                    <a:pt x="48" y="26"/>
                    <a:pt x="48" y="25"/>
                  </a:cubicBezTo>
                  <a:cubicBezTo>
                    <a:pt x="48" y="24"/>
                    <a:pt x="48" y="23"/>
                    <a:pt x="47" y="2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5" name="Group 291"/>
          <p:cNvGrpSpPr/>
          <p:nvPr userDrawn="1"/>
        </p:nvGrpSpPr>
        <p:grpSpPr>
          <a:xfrm>
            <a:off x="1717410" y="3766544"/>
            <a:ext cx="443469" cy="443470"/>
            <a:chOff x="5192675" y="2208635"/>
            <a:chExt cx="443469" cy="443470"/>
          </a:xfrm>
        </p:grpSpPr>
        <p:sp>
          <p:nvSpPr>
            <p:cNvPr id="36" name="Oval 35"/>
            <p:cNvSpPr>
              <a:spLocks noChangeAspect="1"/>
            </p:cNvSpPr>
            <p:nvPr/>
          </p:nvSpPr>
          <p:spPr>
            <a:xfrm>
              <a:off x="5192675" y="2208635"/>
              <a:ext cx="443469" cy="44347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38" name="Freeform 117"/>
            <p:cNvSpPr>
              <a:spLocks noEditPoints="1"/>
            </p:cNvSpPr>
            <p:nvPr/>
          </p:nvSpPr>
          <p:spPr bwMode="auto">
            <a:xfrm>
              <a:off x="5319953" y="2339089"/>
              <a:ext cx="188913" cy="182563"/>
            </a:xfrm>
            <a:custGeom>
              <a:avLst/>
              <a:gdLst/>
              <a:ahLst/>
              <a:cxnLst>
                <a:cxn ang="0">
                  <a:pos x="6" y="13"/>
                </a:cxn>
                <a:cxn ang="0">
                  <a:pos x="6" y="13"/>
                </a:cxn>
                <a:cxn ang="0">
                  <a:pos x="0" y="7"/>
                </a:cxn>
                <a:cxn ang="0">
                  <a:pos x="6" y="0"/>
                </a:cxn>
                <a:cxn ang="0">
                  <a:pos x="13" y="7"/>
                </a:cxn>
                <a:cxn ang="0">
                  <a:pos x="6" y="13"/>
                </a:cxn>
                <a:cxn ang="0">
                  <a:pos x="12" y="53"/>
                </a:cxn>
                <a:cxn ang="0">
                  <a:pos x="0" y="53"/>
                </a:cxn>
                <a:cxn ang="0">
                  <a:pos x="0" y="17"/>
                </a:cxn>
                <a:cxn ang="0">
                  <a:pos x="12" y="17"/>
                </a:cxn>
                <a:cxn ang="0">
                  <a:pos x="12" y="53"/>
                </a:cxn>
                <a:cxn ang="0">
                  <a:pos x="55" y="53"/>
                </a:cxn>
                <a:cxn ang="0">
                  <a:pos x="43" y="53"/>
                </a:cxn>
                <a:cxn ang="0">
                  <a:pos x="43" y="34"/>
                </a:cxn>
                <a:cxn ang="0">
                  <a:pos x="37" y="26"/>
                </a:cxn>
                <a:cxn ang="0">
                  <a:pos x="31" y="30"/>
                </a:cxn>
                <a:cxn ang="0">
                  <a:pos x="30" y="33"/>
                </a:cxn>
                <a:cxn ang="0">
                  <a:pos x="30" y="53"/>
                </a:cxn>
                <a:cxn ang="0">
                  <a:pos x="19" y="53"/>
                </a:cxn>
                <a:cxn ang="0">
                  <a:pos x="19" y="17"/>
                </a:cxn>
                <a:cxn ang="0">
                  <a:pos x="30" y="17"/>
                </a:cxn>
                <a:cxn ang="0">
                  <a:pos x="30" y="23"/>
                </a:cxn>
                <a:cxn ang="0">
                  <a:pos x="30" y="23"/>
                </a:cxn>
                <a:cxn ang="0">
                  <a:pos x="41" y="17"/>
                </a:cxn>
                <a:cxn ang="0">
                  <a:pos x="55" y="33"/>
                </a:cxn>
                <a:cxn ang="0">
                  <a:pos x="55" y="53"/>
                </a:cxn>
              </a:cxnLst>
              <a:rect l="0" t="0" r="r" b="b"/>
              <a:pathLst>
                <a:path w="55" h="53">
                  <a:moveTo>
                    <a:pt x="6" y="13"/>
                  </a:moveTo>
                  <a:cubicBezTo>
                    <a:pt x="6" y="13"/>
                    <a:pt x="6" y="13"/>
                    <a:pt x="6" y="13"/>
                  </a:cubicBezTo>
                  <a:cubicBezTo>
                    <a:pt x="2" y="13"/>
                    <a:pt x="0" y="10"/>
                    <a:pt x="0" y="7"/>
                  </a:cubicBezTo>
                  <a:cubicBezTo>
                    <a:pt x="0" y="3"/>
                    <a:pt x="2" y="0"/>
                    <a:pt x="6" y="0"/>
                  </a:cubicBezTo>
                  <a:cubicBezTo>
                    <a:pt x="10" y="0"/>
                    <a:pt x="13" y="3"/>
                    <a:pt x="13" y="7"/>
                  </a:cubicBezTo>
                  <a:cubicBezTo>
                    <a:pt x="13" y="10"/>
                    <a:pt x="10" y="13"/>
                    <a:pt x="6" y="13"/>
                  </a:cubicBezTo>
                  <a:close/>
                  <a:moveTo>
                    <a:pt x="12" y="53"/>
                  </a:moveTo>
                  <a:cubicBezTo>
                    <a:pt x="0" y="53"/>
                    <a:pt x="0" y="53"/>
                    <a:pt x="0" y="53"/>
                  </a:cubicBezTo>
                  <a:cubicBezTo>
                    <a:pt x="0" y="17"/>
                    <a:pt x="0" y="17"/>
                    <a:pt x="0" y="17"/>
                  </a:cubicBezTo>
                  <a:cubicBezTo>
                    <a:pt x="12" y="17"/>
                    <a:pt x="12" y="17"/>
                    <a:pt x="12" y="17"/>
                  </a:cubicBezTo>
                  <a:lnTo>
                    <a:pt x="12" y="53"/>
                  </a:lnTo>
                  <a:close/>
                  <a:moveTo>
                    <a:pt x="55" y="53"/>
                  </a:moveTo>
                  <a:cubicBezTo>
                    <a:pt x="43" y="53"/>
                    <a:pt x="43" y="53"/>
                    <a:pt x="43" y="53"/>
                  </a:cubicBezTo>
                  <a:cubicBezTo>
                    <a:pt x="43" y="34"/>
                    <a:pt x="43" y="34"/>
                    <a:pt x="43" y="34"/>
                  </a:cubicBezTo>
                  <a:cubicBezTo>
                    <a:pt x="43" y="29"/>
                    <a:pt x="41" y="26"/>
                    <a:pt x="37" y="26"/>
                  </a:cubicBezTo>
                  <a:cubicBezTo>
                    <a:pt x="34" y="26"/>
                    <a:pt x="32" y="28"/>
                    <a:pt x="31" y="30"/>
                  </a:cubicBezTo>
                  <a:cubicBezTo>
                    <a:pt x="31" y="31"/>
                    <a:pt x="30" y="32"/>
                    <a:pt x="30" y="33"/>
                  </a:cubicBezTo>
                  <a:cubicBezTo>
                    <a:pt x="30" y="53"/>
                    <a:pt x="30" y="53"/>
                    <a:pt x="30" y="53"/>
                  </a:cubicBezTo>
                  <a:cubicBezTo>
                    <a:pt x="19" y="53"/>
                    <a:pt x="19" y="53"/>
                    <a:pt x="19" y="53"/>
                  </a:cubicBezTo>
                  <a:cubicBezTo>
                    <a:pt x="19" y="21"/>
                    <a:pt x="19" y="17"/>
                    <a:pt x="19" y="17"/>
                  </a:cubicBezTo>
                  <a:cubicBezTo>
                    <a:pt x="30" y="17"/>
                    <a:pt x="30" y="17"/>
                    <a:pt x="30" y="17"/>
                  </a:cubicBezTo>
                  <a:cubicBezTo>
                    <a:pt x="30" y="23"/>
                    <a:pt x="30" y="23"/>
                    <a:pt x="30" y="23"/>
                  </a:cubicBezTo>
                  <a:cubicBezTo>
                    <a:pt x="30" y="23"/>
                    <a:pt x="30" y="23"/>
                    <a:pt x="30" y="23"/>
                  </a:cubicBezTo>
                  <a:cubicBezTo>
                    <a:pt x="32" y="20"/>
                    <a:pt x="35" y="17"/>
                    <a:pt x="41" y="17"/>
                  </a:cubicBezTo>
                  <a:cubicBezTo>
                    <a:pt x="49" y="17"/>
                    <a:pt x="55" y="22"/>
                    <a:pt x="55" y="33"/>
                  </a:cubicBezTo>
                  <a:lnTo>
                    <a:pt x="55" y="53"/>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31" name="Picture Placeholder 7"/>
          <p:cNvSpPr>
            <a:spLocks noGrp="1"/>
          </p:cNvSpPr>
          <p:nvPr>
            <p:ph type="pic" sz="quarter" idx="10" hasCustomPrompt="1"/>
          </p:nvPr>
        </p:nvSpPr>
        <p:spPr>
          <a:xfrm>
            <a:off x="639391" y="1382969"/>
            <a:ext cx="2103809" cy="2103181"/>
          </a:xfrm>
          <a:prstGeom prst="roundRect">
            <a:avLst>
              <a:gd name="adj" fmla="val 9160"/>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4" name="Round Same Side Corner Rectangle 3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3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0"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fade">
                                      <p:cBhvr>
                                        <p:cTn id="7" dur="500"/>
                                        <p:tgtEl>
                                          <p:spTgt spid="3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0">
                                            <p:txEl>
                                              <p:pRg st="0" end="0"/>
                                            </p:txEl>
                                          </p:spTgt>
                                        </p:tgtEl>
                                        <p:attrNameLst>
                                          <p:attrName>style.visibility</p:attrName>
                                        </p:attrNameLst>
                                      </p:cBhvr>
                                      <p:to>
                                        <p:strVal val="visible"/>
                                      </p:to>
                                    </p:set>
                                    <p:animEffect transition="in" filter="fade">
                                      <p:cBhvr>
                                        <p:cTn id="11" dur="500"/>
                                        <p:tgtEl>
                                          <p:spTgt spid="40">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12"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slide(fromLeft)">
                                      <p:cBhvr>
                                        <p:cTn id="21" dur="500"/>
                                        <p:tgtEl>
                                          <p:spTgt spid="12"/>
                                        </p:tgtEl>
                                      </p:cBhvr>
                                    </p:animEffect>
                                  </p:childTnLst>
                                </p:cTn>
                              </p:par>
                            </p:childTnLst>
                          </p:cTn>
                        </p:par>
                        <p:par>
                          <p:cTn id="22" fill="hold">
                            <p:stCondLst>
                              <p:cond delay="2000"/>
                            </p:stCondLst>
                            <p:childTnLst>
                              <p:par>
                                <p:cTn id="23" presetID="53" presetClass="entr" presetSubtype="0" fill="hold" nodeType="after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p:cTn id="25" dur="500" fill="hold"/>
                                        <p:tgtEl>
                                          <p:spTgt spid="27"/>
                                        </p:tgtEl>
                                        <p:attrNameLst>
                                          <p:attrName>ppt_w</p:attrName>
                                        </p:attrNameLst>
                                      </p:cBhvr>
                                      <p:tavLst>
                                        <p:tav tm="0">
                                          <p:val>
                                            <p:fltVal val="0"/>
                                          </p:val>
                                        </p:tav>
                                        <p:tav tm="100000">
                                          <p:val>
                                            <p:strVal val="#ppt_w"/>
                                          </p:val>
                                        </p:tav>
                                      </p:tavLst>
                                    </p:anim>
                                    <p:anim calcmode="lin" valueType="num">
                                      <p:cBhvr>
                                        <p:cTn id="26" dur="500" fill="hold"/>
                                        <p:tgtEl>
                                          <p:spTgt spid="27"/>
                                        </p:tgtEl>
                                        <p:attrNameLst>
                                          <p:attrName>ppt_h</p:attrName>
                                        </p:attrNameLst>
                                      </p:cBhvr>
                                      <p:tavLst>
                                        <p:tav tm="0">
                                          <p:val>
                                            <p:fltVal val="0"/>
                                          </p:val>
                                        </p:tav>
                                        <p:tav tm="100000">
                                          <p:val>
                                            <p:strVal val="#ppt_h"/>
                                          </p:val>
                                        </p:tav>
                                      </p:tavLst>
                                    </p:anim>
                                    <p:animEffect transition="in" filter="fade">
                                      <p:cBhvr>
                                        <p:cTn id="27" dur="500"/>
                                        <p:tgtEl>
                                          <p:spTgt spid="27"/>
                                        </p:tgtEl>
                                      </p:cBhvr>
                                    </p:animEffect>
                                  </p:childTnLst>
                                </p:cTn>
                              </p:par>
                            </p:childTnLst>
                          </p:cTn>
                        </p:par>
                        <p:par>
                          <p:cTn id="28" fill="hold">
                            <p:stCondLst>
                              <p:cond delay="2500"/>
                            </p:stCondLst>
                            <p:childTnLst>
                              <p:par>
                                <p:cTn id="29" presetID="12" presetClass="entr" presetSubtype="8" fill="hold"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slide(fromLeft)">
                                      <p:cBhvr>
                                        <p:cTn id="31" dur="500"/>
                                        <p:tgtEl>
                                          <p:spTgt spid="15"/>
                                        </p:tgtEl>
                                      </p:cBhvr>
                                    </p:animEffect>
                                  </p:childTnLst>
                                </p:cTn>
                              </p:par>
                            </p:childTnLst>
                          </p:cTn>
                        </p:par>
                        <p:par>
                          <p:cTn id="32" fill="hold">
                            <p:stCondLst>
                              <p:cond delay="3000"/>
                            </p:stCondLst>
                            <p:childTnLst>
                              <p:par>
                                <p:cTn id="33" presetID="53" presetClass="entr" presetSubtype="0" fill="hold"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childTnLst>
                          </p:cTn>
                        </p:par>
                        <p:par>
                          <p:cTn id="38" fill="hold">
                            <p:stCondLst>
                              <p:cond delay="3500"/>
                            </p:stCondLst>
                            <p:childTnLst>
                              <p:par>
                                <p:cTn id="39" presetID="12" presetClass="entr" presetSubtype="8" fill="hold"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slide(fromLeft)">
                                      <p:cBhvr>
                                        <p:cTn id="41" dur="500"/>
                                        <p:tgtEl>
                                          <p:spTgt spid="18"/>
                                        </p:tgtEl>
                                      </p:cBhvr>
                                    </p:animEffect>
                                  </p:childTnLst>
                                </p:cTn>
                              </p:par>
                            </p:childTnLst>
                          </p:cTn>
                        </p:par>
                        <p:par>
                          <p:cTn id="42" fill="hold">
                            <p:stCondLst>
                              <p:cond delay="4000"/>
                            </p:stCondLst>
                            <p:childTnLst>
                              <p:par>
                                <p:cTn id="43" presetID="53" presetClass="entr" presetSubtype="0" fill="hold"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4500"/>
                            </p:stCondLst>
                            <p:childTnLst>
                              <p:par>
                                <p:cTn id="49" presetID="12" presetClass="entr" presetSubtype="8" fill="hold" nodeType="after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par>
                          <p:cTn id="52" fill="hold">
                            <p:stCondLst>
                              <p:cond delay="5000"/>
                            </p:stCondLst>
                            <p:childTnLst>
                              <p:par>
                                <p:cTn id="53" presetID="53" presetClass="entr" presetSubtype="0" fill="hold" nodeType="after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p:cTn id="55" dur="500" fill="hold"/>
                                        <p:tgtEl>
                                          <p:spTgt spid="30"/>
                                        </p:tgtEl>
                                        <p:attrNameLst>
                                          <p:attrName>ppt_w</p:attrName>
                                        </p:attrNameLst>
                                      </p:cBhvr>
                                      <p:tavLst>
                                        <p:tav tm="0">
                                          <p:val>
                                            <p:fltVal val="0"/>
                                          </p:val>
                                        </p:tav>
                                        <p:tav tm="100000">
                                          <p:val>
                                            <p:strVal val="#ppt_w"/>
                                          </p:val>
                                        </p:tav>
                                      </p:tavLst>
                                    </p:anim>
                                    <p:anim calcmode="lin" valueType="num">
                                      <p:cBhvr>
                                        <p:cTn id="56" dur="500" fill="hold"/>
                                        <p:tgtEl>
                                          <p:spTgt spid="30"/>
                                        </p:tgtEl>
                                        <p:attrNameLst>
                                          <p:attrName>ppt_h</p:attrName>
                                        </p:attrNameLst>
                                      </p:cBhvr>
                                      <p:tavLst>
                                        <p:tav tm="0">
                                          <p:val>
                                            <p:fltVal val="0"/>
                                          </p:val>
                                        </p:tav>
                                        <p:tav tm="100000">
                                          <p:val>
                                            <p:strVal val="#ppt_h"/>
                                          </p:val>
                                        </p:tav>
                                      </p:tavLst>
                                    </p:anim>
                                    <p:animEffect transition="in" filter="fade">
                                      <p:cBhvr>
                                        <p:cTn id="5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9" grpId="0"/>
      <p:bldP spid="40" grpId="0" build="p">
        <p:tmplLst>
          <p:tmpl lvl="1">
            <p:tnLst>
              <p:par>
                <p:cTn presetID="10" presetClass="entr" presetSubtype="0" fill="hold" nodeType="afterEffect">
                  <p:stCondLst>
                    <p:cond delay="0"/>
                  </p:stCondLst>
                  <p:childTnLst>
                    <p:set>
                      <p:cBhvr>
                        <p:cTn dur="1" fill="hold">
                          <p:stCondLst>
                            <p:cond delay="0"/>
                          </p:stCondLst>
                        </p:cTn>
                        <p:tgtEl>
                          <p:spTgt spid="40"/>
                        </p:tgtEl>
                        <p:attrNameLst>
                          <p:attrName>style.visibility</p:attrName>
                        </p:attrNameLst>
                      </p:cBhvr>
                      <p:to>
                        <p:strVal val="visible"/>
                      </p:to>
                    </p:set>
                    <p:animEffect transition="in" filter="fade">
                      <p:cBhvr>
                        <p:cTn dur="500"/>
                        <p:tgtEl>
                          <p:spTgt spid="40"/>
                        </p:tgtEl>
                      </p:cBhvr>
                    </p:animEffect>
                  </p:childTnLst>
                </p:cTn>
              </p:par>
            </p:tnLst>
          </p:tmpl>
        </p:tmplLst>
      </p:bldP>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657128" y="1486266"/>
            <a:ext cx="1421516" cy="1421092"/>
          </a:xfrm>
          <a:custGeom>
            <a:avLst/>
            <a:gdLst>
              <a:gd name="connsiteX0" fmla="*/ 0 w 1421516"/>
              <a:gd name="connsiteY0" fmla="*/ 0 h 1421092"/>
              <a:gd name="connsiteX1" fmla="*/ 1421516 w 1421516"/>
              <a:gd name="connsiteY1" fmla="*/ 0 h 1421092"/>
              <a:gd name="connsiteX2" fmla="*/ 1421516 w 1421516"/>
              <a:gd name="connsiteY2" fmla="*/ 1421092 h 1421092"/>
              <a:gd name="connsiteX3" fmla="*/ 0 w 1421516"/>
              <a:gd name="connsiteY3" fmla="*/ 1421092 h 1421092"/>
              <a:gd name="connsiteX4" fmla="*/ 0 w 1421516"/>
              <a:gd name="connsiteY4" fmla="*/ 0 h 1421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1516" h="1421092">
                <a:moveTo>
                  <a:pt x="0" y="0"/>
                </a:moveTo>
                <a:lnTo>
                  <a:pt x="1421516" y="0"/>
                </a:lnTo>
                <a:lnTo>
                  <a:pt x="1421516" y="1421092"/>
                </a:lnTo>
                <a:lnTo>
                  <a:pt x="0" y="1421092"/>
                </a:lnTo>
                <a:lnTo>
                  <a:pt x="0" y="0"/>
                </a:lnTo>
                <a:close/>
              </a:path>
            </a:pathLst>
          </a:custGeom>
          <a:ln w="19050">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p:nvPr>
        </p:nvSpPr>
        <p:spPr>
          <a:xfrm>
            <a:off x="637052"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2258440" y="1486266"/>
            <a:ext cx="1421516" cy="1421092"/>
          </a:xfrm>
          <a:prstGeom prst="rect">
            <a:avLst/>
          </a:prstGeom>
          <a:ln w="19050">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p:nvPr>
        </p:nvSpPr>
        <p:spPr>
          <a:xfrm>
            <a:off x="2238364"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3848912" y="1486266"/>
            <a:ext cx="1421516" cy="1421092"/>
          </a:xfrm>
          <a:prstGeom prst="rect">
            <a:avLst/>
          </a:prstGeom>
          <a:ln w="19050">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p:nvPr>
        </p:nvSpPr>
        <p:spPr>
          <a:xfrm>
            <a:off x="3828836"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5431280" y="1486266"/>
            <a:ext cx="1421516" cy="1421092"/>
          </a:xfrm>
          <a:prstGeom prst="rect">
            <a:avLst/>
          </a:prstGeom>
          <a:ln w="19050">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p:nvPr>
        </p:nvSpPr>
        <p:spPr>
          <a:xfrm>
            <a:off x="5411204"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7029856" y="1486266"/>
            <a:ext cx="1421516" cy="1421092"/>
          </a:xfrm>
          <a:prstGeom prst="rect">
            <a:avLst/>
          </a:prstGeom>
          <a:ln w="19050">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p:nvPr>
        </p:nvSpPr>
        <p:spPr>
          <a:xfrm>
            <a:off x="7009780" y="3464463"/>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1" name="Rectangle 20"/>
          <p:cNvSpPr/>
          <p:nvPr userDrawn="1"/>
        </p:nvSpPr>
        <p:spPr>
          <a:xfrm>
            <a:off x="771924" y="2873313"/>
            <a:ext cx="1191925"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3"/>
          <p:cNvSpPr>
            <a:spLocks noGrp="1"/>
          </p:cNvSpPr>
          <p:nvPr>
            <p:ph type="body" sz="half" idx="16"/>
          </p:nvPr>
        </p:nvSpPr>
        <p:spPr>
          <a:xfrm>
            <a:off x="855170"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2373236" y="2873313"/>
            <a:ext cx="1191925"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3"/>
          <p:cNvSpPr>
            <a:spLocks noGrp="1"/>
          </p:cNvSpPr>
          <p:nvPr>
            <p:ph type="body" sz="half" idx="19"/>
          </p:nvPr>
        </p:nvSpPr>
        <p:spPr>
          <a:xfrm>
            <a:off x="2456482"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Rectangle 28"/>
          <p:cNvSpPr/>
          <p:nvPr userDrawn="1"/>
        </p:nvSpPr>
        <p:spPr>
          <a:xfrm>
            <a:off x="3963708" y="2873313"/>
            <a:ext cx="1191925"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p:cNvSpPr>
            <a:spLocks noGrp="1"/>
          </p:cNvSpPr>
          <p:nvPr>
            <p:ph type="body" sz="half" idx="22"/>
          </p:nvPr>
        </p:nvSpPr>
        <p:spPr>
          <a:xfrm>
            <a:off x="4046954"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Rectangle 34"/>
          <p:cNvSpPr/>
          <p:nvPr userDrawn="1"/>
        </p:nvSpPr>
        <p:spPr>
          <a:xfrm>
            <a:off x="5546076" y="2873313"/>
            <a:ext cx="1191925" cy="53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
          <p:cNvSpPr>
            <a:spLocks noGrp="1"/>
          </p:cNvSpPr>
          <p:nvPr>
            <p:ph type="body" sz="half" idx="25"/>
          </p:nvPr>
        </p:nvSpPr>
        <p:spPr>
          <a:xfrm>
            <a:off x="5629322"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Rectangle 40"/>
          <p:cNvSpPr/>
          <p:nvPr userDrawn="1"/>
        </p:nvSpPr>
        <p:spPr>
          <a:xfrm>
            <a:off x="7144652" y="2873313"/>
            <a:ext cx="1191925"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3"/>
          <p:cNvSpPr>
            <a:spLocks noGrp="1"/>
          </p:cNvSpPr>
          <p:nvPr>
            <p:ph type="body" sz="half" idx="28"/>
          </p:nvPr>
        </p:nvSpPr>
        <p:spPr>
          <a:xfrm>
            <a:off x="7227898" y="2966922"/>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4" name="Round Same Side Corner Rectangle 3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3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5"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nodePh="1">
                                  <p:stCondLst>
                                    <p:cond delay="0"/>
                                  </p:stCondLst>
                                  <p:endCondLst>
                                    <p:cond evt="begin" delay="0">
                                      <p:tn val="27"/>
                                    </p:cond>
                                  </p:end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nodePh="1">
                                  <p:stCondLst>
                                    <p:cond delay="0"/>
                                  </p:stCondLst>
                                  <p:endCondLst>
                                    <p:cond evt="begin" delay="0">
                                      <p:tn val="46"/>
                                    </p:cond>
                                  </p:end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nodePh="1">
                                  <p:stCondLst>
                                    <p:cond delay="0"/>
                                  </p:stCondLst>
                                  <p:endCondLst>
                                    <p:cond evt="begin" delay="0">
                                      <p:tn val="65"/>
                                    </p:cond>
                                  </p:end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nodePh="1">
                                  <p:stCondLst>
                                    <p:cond delay="0"/>
                                  </p:stCondLst>
                                  <p:endCondLst>
                                    <p:cond evt="begin" delay="0">
                                      <p:tn val="84"/>
                                    </p:cond>
                                  </p:end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nodePh="1">
                                  <p:stCondLst>
                                    <p:cond delay="0"/>
                                  </p:stCondLst>
                                  <p:endCondLst>
                                    <p:cond evt="begin" delay="0">
                                      <p:tn val="103"/>
                                    </p:cond>
                                  </p:end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0"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Team09">
    <p:spTree>
      <p:nvGrpSpPr>
        <p:cNvPr id="1" name=""/>
        <p:cNvGrpSpPr/>
        <p:nvPr/>
      </p:nvGrpSpPr>
      <p:grpSpPr>
        <a:xfrm>
          <a:off x="0" y="0"/>
          <a:ext cx="0" cy="0"/>
          <a:chOff x="0" y="0"/>
          <a:chExt cx="0" cy="0"/>
        </a:xfrm>
      </p:grpSpPr>
      <p:sp>
        <p:nvSpPr>
          <p:cNvPr id="34" name="Picture Placeholder 7"/>
          <p:cNvSpPr>
            <a:spLocks noGrp="1"/>
          </p:cNvSpPr>
          <p:nvPr>
            <p:ph type="pic" sz="quarter" idx="29" hasCustomPrompt="1"/>
          </p:nvPr>
        </p:nvSpPr>
        <p:spPr>
          <a:xfrm>
            <a:off x="0" y="1"/>
            <a:ext cx="9143999" cy="2647949"/>
          </a:xfrm>
          <a:prstGeom prst="rect">
            <a:avLst/>
          </a:prstGeom>
          <a:ln>
            <a:noFill/>
          </a:ln>
        </p:spPr>
        <p:txBody>
          <a:bodyPr bIns="1005840" anchor="b"/>
          <a:lstStyle>
            <a:lvl1pPr algn="ctr">
              <a:buNone/>
              <a:defRPr sz="1050">
                <a:solidFill>
                  <a:schemeClr val="tx1">
                    <a:lumMod val="50000"/>
                    <a:lumOff val="50000"/>
                  </a:schemeClr>
                </a:solidFill>
              </a:defRPr>
            </a:lvl1pPr>
          </a:lstStyle>
          <a:p>
            <a:r>
              <a:rPr lang="en-US" dirty="0"/>
              <a:t>Image Holder</a:t>
            </a:r>
          </a:p>
        </p:txBody>
      </p:sp>
      <p:sp>
        <p:nvSpPr>
          <p:cNvPr id="31" name="Picture Placeholder 7"/>
          <p:cNvSpPr>
            <a:spLocks noGrp="1"/>
          </p:cNvSpPr>
          <p:nvPr>
            <p:ph type="pic" sz="quarter" idx="10" hasCustomPrompt="1"/>
          </p:nvPr>
        </p:nvSpPr>
        <p:spPr>
          <a:xfrm>
            <a:off x="657128" y="1733550"/>
            <a:ext cx="1421516" cy="1421092"/>
          </a:xfrm>
          <a:prstGeom prst="ellipse">
            <a:avLst/>
          </a:prstGeom>
          <a:ln w="19050">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4" name="Text Placeholder 3"/>
          <p:cNvSpPr>
            <a:spLocks noGrp="1"/>
          </p:cNvSpPr>
          <p:nvPr>
            <p:ph type="body" sz="half" idx="15"/>
          </p:nvPr>
        </p:nvSpPr>
        <p:spPr>
          <a:xfrm>
            <a:off x="637052"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3" name="Picture Placeholder 7"/>
          <p:cNvSpPr>
            <a:spLocks noGrp="1"/>
          </p:cNvSpPr>
          <p:nvPr>
            <p:ph type="pic" sz="quarter" idx="17" hasCustomPrompt="1"/>
          </p:nvPr>
        </p:nvSpPr>
        <p:spPr>
          <a:xfrm>
            <a:off x="2258440" y="1733550"/>
            <a:ext cx="1421516" cy="1421092"/>
          </a:xfrm>
          <a:prstGeom prst="ellipse">
            <a:avLst/>
          </a:prstGeom>
          <a:ln w="19050">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18"/>
          </p:nvPr>
        </p:nvSpPr>
        <p:spPr>
          <a:xfrm>
            <a:off x="2238364"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7" name="Picture Placeholder 7"/>
          <p:cNvSpPr>
            <a:spLocks noGrp="1"/>
          </p:cNvSpPr>
          <p:nvPr>
            <p:ph type="pic" sz="quarter" idx="20" hasCustomPrompt="1"/>
          </p:nvPr>
        </p:nvSpPr>
        <p:spPr>
          <a:xfrm>
            <a:off x="3848912" y="1733550"/>
            <a:ext cx="1421516" cy="1421092"/>
          </a:xfrm>
          <a:prstGeom prst="ellipse">
            <a:avLst/>
          </a:prstGeom>
          <a:ln w="19050">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21"/>
          </p:nvPr>
        </p:nvSpPr>
        <p:spPr>
          <a:xfrm>
            <a:off x="3828836"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2" name="Picture Placeholder 7"/>
          <p:cNvSpPr>
            <a:spLocks noGrp="1"/>
          </p:cNvSpPr>
          <p:nvPr>
            <p:ph type="pic" sz="quarter" idx="23" hasCustomPrompt="1"/>
          </p:nvPr>
        </p:nvSpPr>
        <p:spPr>
          <a:xfrm>
            <a:off x="5431280" y="1733550"/>
            <a:ext cx="1421516" cy="1421092"/>
          </a:xfrm>
          <a:prstGeom prst="ellipse">
            <a:avLst/>
          </a:prstGeom>
          <a:ln w="19050">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4"/>
          </p:nvPr>
        </p:nvSpPr>
        <p:spPr>
          <a:xfrm>
            <a:off x="5411204"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8" name="Picture Placeholder 7"/>
          <p:cNvSpPr>
            <a:spLocks noGrp="1"/>
          </p:cNvSpPr>
          <p:nvPr>
            <p:ph type="pic" sz="quarter" idx="26" hasCustomPrompt="1"/>
          </p:nvPr>
        </p:nvSpPr>
        <p:spPr>
          <a:xfrm>
            <a:off x="7029856" y="1733550"/>
            <a:ext cx="1421516" cy="1421092"/>
          </a:xfrm>
          <a:prstGeom prst="ellipse">
            <a:avLst/>
          </a:prstGeom>
          <a:ln w="19050">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39" name="Text Placeholder 3"/>
          <p:cNvSpPr>
            <a:spLocks noGrp="1"/>
          </p:cNvSpPr>
          <p:nvPr>
            <p:ph type="body" sz="half" idx="27"/>
          </p:nvPr>
        </p:nvSpPr>
        <p:spPr>
          <a:xfrm>
            <a:off x="7009780" y="3711747"/>
            <a:ext cx="1461669" cy="923330"/>
          </a:xfrm>
          <a:prstGeom prst="rect">
            <a:avLst/>
          </a:prstGeom>
        </p:spPr>
        <p:txBody>
          <a:bodyPr wrap="square" lIns="0" tIns="0" rIns="0" bIns="0" anchor="t">
            <a:noAutofit/>
          </a:bodyPr>
          <a:lstStyle>
            <a:lvl1pPr marL="0" indent="0" algn="ctr">
              <a:buNone/>
              <a:defRPr sz="1100" b="0" baseline="0">
                <a:solidFill>
                  <a:schemeClr val="bg1">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1" name="Rectangle 20"/>
          <p:cNvSpPr/>
          <p:nvPr userDrawn="1"/>
        </p:nvSpPr>
        <p:spPr>
          <a:xfrm>
            <a:off x="771924" y="3120597"/>
            <a:ext cx="1191925" cy="5334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3"/>
          <p:cNvSpPr>
            <a:spLocks noGrp="1"/>
          </p:cNvSpPr>
          <p:nvPr>
            <p:ph type="body" sz="half" idx="16"/>
          </p:nvPr>
        </p:nvSpPr>
        <p:spPr>
          <a:xfrm>
            <a:off x="855170"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2373236" y="3120597"/>
            <a:ext cx="1191925" cy="533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 Placeholder 3"/>
          <p:cNvSpPr>
            <a:spLocks noGrp="1"/>
          </p:cNvSpPr>
          <p:nvPr>
            <p:ph type="body" sz="half" idx="19"/>
          </p:nvPr>
        </p:nvSpPr>
        <p:spPr>
          <a:xfrm>
            <a:off x="2456482"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Rectangle 28"/>
          <p:cNvSpPr/>
          <p:nvPr userDrawn="1"/>
        </p:nvSpPr>
        <p:spPr>
          <a:xfrm>
            <a:off x="3963708" y="3120597"/>
            <a:ext cx="1191925"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 Placeholder 3"/>
          <p:cNvSpPr>
            <a:spLocks noGrp="1"/>
          </p:cNvSpPr>
          <p:nvPr>
            <p:ph type="body" sz="half" idx="22"/>
          </p:nvPr>
        </p:nvSpPr>
        <p:spPr>
          <a:xfrm>
            <a:off x="4046954"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Rectangle 34"/>
          <p:cNvSpPr/>
          <p:nvPr userDrawn="1"/>
        </p:nvSpPr>
        <p:spPr>
          <a:xfrm>
            <a:off x="5546076" y="3120597"/>
            <a:ext cx="1191925" cy="533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 Placeholder 3"/>
          <p:cNvSpPr>
            <a:spLocks noGrp="1"/>
          </p:cNvSpPr>
          <p:nvPr>
            <p:ph type="body" sz="half" idx="25"/>
          </p:nvPr>
        </p:nvSpPr>
        <p:spPr>
          <a:xfrm>
            <a:off x="5629322"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1" name="Rectangle 40"/>
          <p:cNvSpPr/>
          <p:nvPr userDrawn="1"/>
        </p:nvSpPr>
        <p:spPr>
          <a:xfrm>
            <a:off x="7144652" y="3120597"/>
            <a:ext cx="1191925" cy="5334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3"/>
          <p:cNvSpPr>
            <a:spLocks noGrp="1"/>
          </p:cNvSpPr>
          <p:nvPr>
            <p:ph type="body" sz="half" idx="28"/>
          </p:nvPr>
        </p:nvSpPr>
        <p:spPr>
          <a:xfrm>
            <a:off x="7227898" y="3214206"/>
            <a:ext cx="1025432" cy="381730"/>
          </a:xfrm>
          <a:prstGeom prst="rect">
            <a:avLst/>
          </a:prstGeom>
        </p:spPr>
        <p:txBody>
          <a:bodyPr wrap="square" lIns="0" tIns="0" rIns="0" bIns="0" anchor="ctr">
            <a:noAutofit/>
          </a:bodyPr>
          <a:lstStyle>
            <a:lvl1pPr marL="0" indent="0" algn="ctr">
              <a:buNone/>
              <a:defRPr sz="1100" b="1" baseline="0">
                <a:solidFill>
                  <a:schemeClr val="bg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7" name="Round Same Side Corner Rectangle 3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40"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5"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6"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6">
                                            <p:txEl>
                                              <p:pRg st="0" end="0"/>
                                            </p:txEl>
                                          </p:spTgt>
                                        </p:tgtEl>
                                        <p:attrNameLst>
                                          <p:attrName>style.visibility</p:attrName>
                                        </p:attrNameLst>
                                      </p:cBhvr>
                                      <p:to>
                                        <p:strVal val="visible"/>
                                      </p:to>
                                    </p:set>
                                    <p:animEffect transition="in" filter="fade">
                                      <p:cBhvr>
                                        <p:cTn id="11" dur="500"/>
                                        <p:tgtEl>
                                          <p:spTgt spid="46">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down)">
                                      <p:cBhvr>
                                        <p:cTn id="21" dur="500"/>
                                        <p:tgtEl>
                                          <p:spTgt spid="21"/>
                                        </p:tgtEl>
                                      </p:cBhvr>
                                    </p:animEffect>
                                  </p:childTnLst>
                                </p:cTn>
                              </p:par>
                            </p:childTnLst>
                          </p:cTn>
                        </p:par>
                        <p:par>
                          <p:cTn id="22" fill="hold">
                            <p:stCondLst>
                              <p:cond delay="2000"/>
                            </p:stCondLst>
                            <p:childTnLst>
                              <p:par>
                                <p:cTn id="23" presetID="22" presetClass="entr" presetSubtype="4" fill="hold" grpId="0" nodeType="afterEffect" nodePh="1">
                                  <p:stCondLst>
                                    <p:cond delay="0"/>
                                  </p:stCondLst>
                                  <p:endCondLst>
                                    <p:cond evt="begin" delay="0">
                                      <p:tn val="23"/>
                                    </p:cond>
                                  </p:endCondLst>
                                  <p:childTnLst>
                                    <p:set>
                                      <p:cBhvr>
                                        <p:cTn id="24" dur="1" fill="hold">
                                          <p:stCondLst>
                                            <p:cond delay="0"/>
                                          </p:stCondLst>
                                        </p:cTn>
                                        <p:tgtEl>
                                          <p:spTgt spid="22">
                                            <p:txEl>
                                              <p:pRg st="0" end="0"/>
                                            </p:txEl>
                                          </p:spTgt>
                                        </p:tgtEl>
                                        <p:attrNameLst>
                                          <p:attrName>style.visibility</p:attrName>
                                        </p:attrNameLst>
                                      </p:cBhvr>
                                      <p:to>
                                        <p:strVal val="visible"/>
                                      </p:to>
                                    </p:set>
                                    <p:animEffect transition="in" filter="wipe(down)">
                                      <p:cBhvr>
                                        <p:cTn id="25" dur="500"/>
                                        <p:tgtEl>
                                          <p:spTgt spid="22">
                                            <p:txEl>
                                              <p:pRg st="0" end="0"/>
                                            </p:txEl>
                                          </p:spTgt>
                                        </p:tgtEl>
                                      </p:cBhvr>
                                    </p:animEffect>
                                  </p:childTnLst>
                                </p:cTn>
                              </p:par>
                            </p:childTnLst>
                          </p:cTn>
                        </p:par>
                        <p:par>
                          <p:cTn id="26" fill="hold">
                            <p:stCondLst>
                              <p:cond delay="2500"/>
                            </p:stCondLst>
                            <p:childTnLst>
                              <p:par>
                                <p:cTn id="27" presetID="2" presetClass="entr" presetSubtype="4" accel="50000" decel="50000" fill="hold" grpId="0" nodeType="afterEffect" nodePh="1">
                                  <p:stCondLst>
                                    <p:cond delay="0"/>
                                  </p:stCondLst>
                                  <p:endCondLst>
                                    <p:cond evt="begin" delay="0">
                                      <p:tn val="27"/>
                                    </p:cond>
                                  </p:endCondLst>
                                  <p:childTnLst>
                                    <p:set>
                                      <p:cBhvr>
                                        <p:cTn id="28" dur="1" fill="hold">
                                          <p:stCondLst>
                                            <p:cond delay="0"/>
                                          </p:stCondLst>
                                        </p:cTn>
                                        <p:tgtEl>
                                          <p:spTgt spid="14">
                                            <p:txEl>
                                              <p:pRg st="0" end="0"/>
                                            </p:txEl>
                                          </p:spTgt>
                                        </p:tgtEl>
                                        <p:attrNameLst>
                                          <p:attrName>style.visibility</p:attrName>
                                        </p:attrNameLst>
                                      </p:cBhvr>
                                      <p:to>
                                        <p:strVal val="visible"/>
                                      </p:to>
                                    </p:set>
                                    <p:anim calcmode="lin" valueType="num">
                                      <p:cBhvr additive="base">
                                        <p:cTn id="29"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53" presetClass="entr" presetSubtype="0" fill="hold" grpId="0" nodeType="after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p:cTn id="34" dur="500" fill="hold"/>
                                        <p:tgtEl>
                                          <p:spTgt spid="23"/>
                                        </p:tgtEl>
                                        <p:attrNameLst>
                                          <p:attrName>ppt_w</p:attrName>
                                        </p:attrNameLst>
                                      </p:cBhvr>
                                      <p:tavLst>
                                        <p:tav tm="0">
                                          <p:val>
                                            <p:fltVal val="0"/>
                                          </p:val>
                                        </p:tav>
                                        <p:tav tm="100000">
                                          <p:val>
                                            <p:strVal val="#ppt_w"/>
                                          </p:val>
                                        </p:tav>
                                      </p:tavLst>
                                    </p:anim>
                                    <p:anim calcmode="lin" valueType="num">
                                      <p:cBhvr>
                                        <p:cTn id="35" dur="500" fill="hold"/>
                                        <p:tgtEl>
                                          <p:spTgt spid="23"/>
                                        </p:tgtEl>
                                        <p:attrNameLst>
                                          <p:attrName>ppt_h</p:attrName>
                                        </p:attrNameLst>
                                      </p:cBhvr>
                                      <p:tavLst>
                                        <p:tav tm="0">
                                          <p:val>
                                            <p:fltVal val="0"/>
                                          </p:val>
                                        </p:tav>
                                        <p:tav tm="100000">
                                          <p:val>
                                            <p:strVal val="#ppt_h"/>
                                          </p:val>
                                        </p:tav>
                                      </p:tavLst>
                                    </p:anim>
                                    <p:animEffect transition="in" filter="fade">
                                      <p:cBhvr>
                                        <p:cTn id="36" dur="500"/>
                                        <p:tgtEl>
                                          <p:spTgt spid="23"/>
                                        </p:tgtEl>
                                      </p:cBhvr>
                                    </p:animEffect>
                                  </p:childTnLst>
                                </p:cTn>
                              </p:par>
                            </p:childTnLst>
                          </p:cTn>
                        </p:par>
                        <p:par>
                          <p:cTn id="37" fill="hold">
                            <p:stCondLst>
                              <p:cond delay="3500"/>
                            </p:stCondLst>
                            <p:childTnLst>
                              <p:par>
                                <p:cTn id="38" presetID="22" presetClass="entr" presetSubtype="4" fill="hold" grpId="0" nodeType="after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wipe(down)">
                                      <p:cBhvr>
                                        <p:cTn id="40" dur="500"/>
                                        <p:tgtEl>
                                          <p:spTgt spid="25"/>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26">
                                            <p:txEl>
                                              <p:pRg st="0" end="0"/>
                                            </p:txEl>
                                          </p:spTgt>
                                        </p:tgtEl>
                                        <p:attrNameLst>
                                          <p:attrName>style.visibility</p:attrName>
                                        </p:attrNameLst>
                                      </p:cBhvr>
                                      <p:to>
                                        <p:strVal val="visible"/>
                                      </p:to>
                                    </p:set>
                                    <p:animEffect transition="in" filter="wipe(down)">
                                      <p:cBhvr>
                                        <p:cTn id="44" dur="500"/>
                                        <p:tgtEl>
                                          <p:spTgt spid="26">
                                            <p:txEl>
                                              <p:pRg st="0" end="0"/>
                                            </p:txEl>
                                          </p:spTgt>
                                        </p:tgtEl>
                                      </p:cBhvr>
                                    </p:animEffect>
                                  </p:childTnLst>
                                </p:cTn>
                              </p:par>
                            </p:childTnLst>
                          </p:cTn>
                        </p:par>
                        <p:par>
                          <p:cTn id="45" fill="hold">
                            <p:stCondLst>
                              <p:cond delay="4500"/>
                            </p:stCondLst>
                            <p:childTnLst>
                              <p:par>
                                <p:cTn id="46" presetID="2" presetClass="entr" presetSubtype="4" accel="50000" decel="50000" fill="hold" grpId="0" nodeType="afterEffect" nodePh="1">
                                  <p:stCondLst>
                                    <p:cond delay="0"/>
                                  </p:stCondLst>
                                  <p:endCondLst>
                                    <p:cond evt="begin" delay="0">
                                      <p:tn val="46"/>
                                    </p:cond>
                                  </p:endCondLst>
                                  <p:childTnLst>
                                    <p:set>
                                      <p:cBhvr>
                                        <p:cTn id="47" dur="1" fill="hold">
                                          <p:stCondLst>
                                            <p:cond delay="0"/>
                                          </p:stCondLst>
                                        </p:cTn>
                                        <p:tgtEl>
                                          <p:spTgt spid="24">
                                            <p:txEl>
                                              <p:pRg st="0" end="0"/>
                                            </p:txEl>
                                          </p:spTgt>
                                        </p:tgtEl>
                                        <p:attrNameLst>
                                          <p:attrName>style.visibility</p:attrName>
                                        </p:attrNameLst>
                                      </p:cBhvr>
                                      <p:to>
                                        <p:strVal val="visible"/>
                                      </p:to>
                                    </p:set>
                                    <p:anim calcmode="lin" valueType="num">
                                      <p:cBhvr additive="base">
                                        <p:cTn id="48" dur="500" fill="hold"/>
                                        <p:tgtEl>
                                          <p:spTgt spid="24">
                                            <p:txEl>
                                              <p:pRg st="0" end="0"/>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24">
                                            <p:txEl>
                                              <p:pRg st="0" end="0"/>
                                            </p:txEl>
                                          </p:spTgt>
                                        </p:tgtEl>
                                        <p:attrNameLst>
                                          <p:attrName>ppt_y</p:attrName>
                                        </p:attrNameLst>
                                      </p:cBhvr>
                                      <p:tavLst>
                                        <p:tav tm="0">
                                          <p:val>
                                            <p:strVal val="1+#ppt_h/2"/>
                                          </p:val>
                                        </p:tav>
                                        <p:tav tm="100000">
                                          <p:val>
                                            <p:strVal val="#ppt_y"/>
                                          </p:val>
                                        </p:tav>
                                      </p:tavLst>
                                    </p:anim>
                                  </p:childTnLst>
                                </p:cTn>
                              </p:par>
                            </p:childTnLst>
                          </p:cTn>
                        </p:par>
                        <p:par>
                          <p:cTn id="50" fill="hold">
                            <p:stCondLst>
                              <p:cond delay="5000"/>
                            </p:stCondLst>
                            <p:childTnLst>
                              <p:par>
                                <p:cTn id="51" presetID="53"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500" fill="hold"/>
                                        <p:tgtEl>
                                          <p:spTgt spid="27"/>
                                        </p:tgtEl>
                                        <p:attrNameLst>
                                          <p:attrName>ppt_w</p:attrName>
                                        </p:attrNameLst>
                                      </p:cBhvr>
                                      <p:tavLst>
                                        <p:tav tm="0">
                                          <p:val>
                                            <p:fltVal val="0"/>
                                          </p:val>
                                        </p:tav>
                                        <p:tav tm="100000">
                                          <p:val>
                                            <p:strVal val="#ppt_w"/>
                                          </p:val>
                                        </p:tav>
                                      </p:tavLst>
                                    </p:anim>
                                    <p:anim calcmode="lin" valueType="num">
                                      <p:cBhvr>
                                        <p:cTn id="54" dur="500" fill="hold"/>
                                        <p:tgtEl>
                                          <p:spTgt spid="27"/>
                                        </p:tgtEl>
                                        <p:attrNameLst>
                                          <p:attrName>ppt_h</p:attrName>
                                        </p:attrNameLst>
                                      </p:cBhvr>
                                      <p:tavLst>
                                        <p:tav tm="0">
                                          <p:val>
                                            <p:fltVal val="0"/>
                                          </p:val>
                                        </p:tav>
                                        <p:tav tm="100000">
                                          <p:val>
                                            <p:strVal val="#ppt_h"/>
                                          </p:val>
                                        </p:tav>
                                      </p:tavLst>
                                    </p:anim>
                                    <p:animEffect transition="in" filter="fade">
                                      <p:cBhvr>
                                        <p:cTn id="55" dur="500"/>
                                        <p:tgtEl>
                                          <p:spTgt spid="27"/>
                                        </p:tgtEl>
                                      </p:cBhvr>
                                    </p:animEffect>
                                  </p:childTnLst>
                                </p:cTn>
                              </p:par>
                            </p:childTnLst>
                          </p:cTn>
                        </p:par>
                        <p:par>
                          <p:cTn id="56" fill="hold">
                            <p:stCondLst>
                              <p:cond delay="5500"/>
                            </p:stCondLst>
                            <p:childTnLst>
                              <p:par>
                                <p:cTn id="57" presetID="22" presetClass="entr" presetSubtype="4" fill="hold" grpId="0" nodeType="afterEffect">
                                  <p:stCondLst>
                                    <p:cond delay="0"/>
                                  </p:stCondLst>
                                  <p:childTnLst>
                                    <p:set>
                                      <p:cBhvr>
                                        <p:cTn id="58" dur="1" fill="hold">
                                          <p:stCondLst>
                                            <p:cond delay="0"/>
                                          </p:stCondLst>
                                        </p:cTn>
                                        <p:tgtEl>
                                          <p:spTgt spid="29"/>
                                        </p:tgtEl>
                                        <p:attrNameLst>
                                          <p:attrName>style.visibility</p:attrName>
                                        </p:attrNameLst>
                                      </p:cBhvr>
                                      <p:to>
                                        <p:strVal val="visible"/>
                                      </p:to>
                                    </p:set>
                                    <p:animEffect transition="in" filter="wipe(down)">
                                      <p:cBhvr>
                                        <p:cTn id="59" dur="500"/>
                                        <p:tgtEl>
                                          <p:spTgt spid="29"/>
                                        </p:tgtEl>
                                      </p:cBhvr>
                                    </p:animEffect>
                                  </p:childTnLst>
                                </p:cTn>
                              </p:par>
                            </p:childTnLst>
                          </p:cTn>
                        </p:par>
                        <p:par>
                          <p:cTn id="60" fill="hold">
                            <p:stCondLst>
                              <p:cond delay="60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30">
                                            <p:txEl>
                                              <p:pRg st="0" end="0"/>
                                            </p:txEl>
                                          </p:spTgt>
                                        </p:tgtEl>
                                        <p:attrNameLst>
                                          <p:attrName>style.visibility</p:attrName>
                                        </p:attrNameLst>
                                      </p:cBhvr>
                                      <p:to>
                                        <p:strVal val="visible"/>
                                      </p:to>
                                    </p:set>
                                    <p:animEffect transition="in" filter="wipe(down)">
                                      <p:cBhvr>
                                        <p:cTn id="63" dur="500"/>
                                        <p:tgtEl>
                                          <p:spTgt spid="30">
                                            <p:txEl>
                                              <p:pRg st="0" end="0"/>
                                            </p:txEl>
                                          </p:spTgt>
                                        </p:tgtEl>
                                      </p:cBhvr>
                                    </p:animEffect>
                                  </p:childTnLst>
                                </p:cTn>
                              </p:par>
                            </p:childTnLst>
                          </p:cTn>
                        </p:par>
                        <p:par>
                          <p:cTn id="64" fill="hold">
                            <p:stCondLst>
                              <p:cond delay="6500"/>
                            </p:stCondLst>
                            <p:childTnLst>
                              <p:par>
                                <p:cTn id="65" presetID="2" presetClass="entr" presetSubtype="4" accel="50000" decel="50000" fill="hold" grpId="0" nodeType="afterEffect" nodePh="1">
                                  <p:stCondLst>
                                    <p:cond delay="0"/>
                                  </p:stCondLst>
                                  <p:endCondLst>
                                    <p:cond evt="begin" delay="0">
                                      <p:tn val="65"/>
                                    </p:cond>
                                  </p:endCondLst>
                                  <p:childTnLst>
                                    <p:set>
                                      <p:cBhvr>
                                        <p:cTn id="66" dur="1" fill="hold">
                                          <p:stCondLst>
                                            <p:cond delay="0"/>
                                          </p:stCondLst>
                                        </p:cTn>
                                        <p:tgtEl>
                                          <p:spTgt spid="28">
                                            <p:txEl>
                                              <p:pRg st="0" end="0"/>
                                            </p:txEl>
                                          </p:spTgt>
                                        </p:tgtEl>
                                        <p:attrNameLst>
                                          <p:attrName>style.visibility</p:attrName>
                                        </p:attrNameLst>
                                      </p:cBhvr>
                                      <p:to>
                                        <p:strVal val="visible"/>
                                      </p:to>
                                    </p:set>
                                    <p:anim calcmode="lin" valueType="num">
                                      <p:cBhvr additive="base">
                                        <p:cTn id="67" dur="500" fill="hold"/>
                                        <p:tgtEl>
                                          <p:spTgt spid="28">
                                            <p:txEl>
                                              <p:pRg st="0" end="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28">
                                            <p:txEl>
                                              <p:pRg st="0" end="0"/>
                                            </p:txEl>
                                          </p:spTgt>
                                        </p:tgtEl>
                                        <p:attrNameLst>
                                          <p:attrName>ppt_y</p:attrName>
                                        </p:attrNameLst>
                                      </p:cBhvr>
                                      <p:tavLst>
                                        <p:tav tm="0">
                                          <p:val>
                                            <p:strVal val="1+#ppt_h/2"/>
                                          </p:val>
                                        </p:tav>
                                        <p:tav tm="100000">
                                          <p:val>
                                            <p:strVal val="#ppt_y"/>
                                          </p:val>
                                        </p:tav>
                                      </p:tavLst>
                                    </p:anim>
                                  </p:childTnLst>
                                </p:cTn>
                              </p:par>
                            </p:childTnLst>
                          </p:cTn>
                        </p:par>
                        <p:par>
                          <p:cTn id="69" fill="hold">
                            <p:stCondLst>
                              <p:cond delay="7000"/>
                            </p:stCondLst>
                            <p:childTnLst>
                              <p:par>
                                <p:cTn id="70" presetID="53"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500" fill="hold"/>
                                        <p:tgtEl>
                                          <p:spTgt spid="32"/>
                                        </p:tgtEl>
                                        <p:attrNameLst>
                                          <p:attrName>ppt_w</p:attrName>
                                        </p:attrNameLst>
                                      </p:cBhvr>
                                      <p:tavLst>
                                        <p:tav tm="0">
                                          <p:val>
                                            <p:fltVal val="0"/>
                                          </p:val>
                                        </p:tav>
                                        <p:tav tm="100000">
                                          <p:val>
                                            <p:strVal val="#ppt_w"/>
                                          </p:val>
                                        </p:tav>
                                      </p:tavLst>
                                    </p:anim>
                                    <p:anim calcmode="lin" valueType="num">
                                      <p:cBhvr>
                                        <p:cTn id="73" dur="500" fill="hold"/>
                                        <p:tgtEl>
                                          <p:spTgt spid="32"/>
                                        </p:tgtEl>
                                        <p:attrNameLst>
                                          <p:attrName>ppt_h</p:attrName>
                                        </p:attrNameLst>
                                      </p:cBhvr>
                                      <p:tavLst>
                                        <p:tav tm="0">
                                          <p:val>
                                            <p:fltVal val="0"/>
                                          </p:val>
                                        </p:tav>
                                        <p:tav tm="100000">
                                          <p:val>
                                            <p:strVal val="#ppt_h"/>
                                          </p:val>
                                        </p:tav>
                                      </p:tavLst>
                                    </p:anim>
                                    <p:animEffect transition="in" filter="fade">
                                      <p:cBhvr>
                                        <p:cTn id="74" dur="500"/>
                                        <p:tgtEl>
                                          <p:spTgt spid="32"/>
                                        </p:tgtEl>
                                      </p:cBhvr>
                                    </p:animEffect>
                                  </p:childTnLst>
                                </p:cTn>
                              </p:par>
                            </p:childTnLst>
                          </p:cTn>
                        </p:par>
                        <p:par>
                          <p:cTn id="75" fill="hold">
                            <p:stCondLst>
                              <p:cond delay="7500"/>
                            </p:stCondLst>
                            <p:childTnLst>
                              <p:par>
                                <p:cTn id="76" presetID="22" presetClass="entr" presetSubtype="4" fill="hold" grpId="0" nodeType="afterEffect">
                                  <p:stCondLst>
                                    <p:cond delay="0"/>
                                  </p:stCondLst>
                                  <p:childTnLst>
                                    <p:set>
                                      <p:cBhvr>
                                        <p:cTn id="77" dur="1" fill="hold">
                                          <p:stCondLst>
                                            <p:cond delay="0"/>
                                          </p:stCondLst>
                                        </p:cTn>
                                        <p:tgtEl>
                                          <p:spTgt spid="35"/>
                                        </p:tgtEl>
                                        <p:attrNameLst>
                                          <p:attrName>style.visibility</p:attrName>
                                        </p:attrNameLst>
                                      </p:cBhvr>
                                      <p:to>
                                        <p:strVal val="visible"/>
                                      </p:to>
                                    </p:set>
                                    <p:animEffect transition="in" filter="wipe(down)">
                                      <p:cBhvr>
                                        <p:cTn id="78" dur="500"/>
                                        <p:tgtEl>
                                          <p:spTgt spid="35"/>
                                        </p:tgtEl>
                                      </p:cBhvr>
                                    </p:animEffect>
                                  </p:childTnLst>
                                </p:cTn>
                              </p:par>
                            </p:childTnLst>
                          </p:cTn>
                        </p:par>
                        <p:par>
                          <p:cTn id="79" fill="hold">
                            <p:stCondLst>
                              <p:cond delay="8000"/>
                            </p:stCondLst>
                            <p:childTnLst>
                              <p:par>
                                <p:cTn id="80" presetID="22" presetClass="entr" presetSubtype="4" fill="hold" grpId="0" nodeType="afterEffect" nodePh="1">
                                  <p:stCondLst>
                                    <p:cond delay="0"/>
                                  </p:stCondLst>
                                  <p:endCondLst>
                                    <p:cond evt="begin" delay="0">
                                      <p:tn val="80"/>
                                    </p:cond>
                                  </p:endCondLst>
                                  <p:childTnLst>
                                    <p:set>
                                      <p:cBhvr>
                                        <p:cTn id="81" dur="1" fill="hold">
                                          <p:stCondLst>
                                            <p:cond delay="0"/>
                                          </p:stCondLst>
                                        </p:cTn>
                                        <p:tgtEl>
                                          <p:spTgt spid="36">
                                            <p:txEl>
                                              <p:pRg st="0" end="0"/>
                                            </p:txEl>
                                          </p:spTgt>
                                        </p:tgtEl>
                                        <p:attrNameLst>
                                          <p:attrName>style.visibility</p:attrName>
                                        </p:attrNameLst>
                                      </p:cBhvr>
                                      <p:to>
                                        <p:strVal val="visible"/>
                                      </p:to>
                                    </p:set>
                                    <p:animEffect transition="in" filter="wipe(down)">
                                      <p:cBhvr>
                                        <p:cTn id="82" dur="500"/>
                                        <p:tgtEl>
                                          <p:spTgt spid="36">
                                            <p:txEl>
                                              <p:pRg st="0" end="0"/>
                                            </p:txEl>
                                          </p:spTgt>
                                        </p:tgtEl>
                                      </p:cBhvr>
                                    </p:animEffect>
                                  </p:childTnLst>
                                </p:cTn>
                              </p:par>
                            </p:childTnLst>
                          </p:cTn>
                        </p:par>
                        <p:par>
                          <p:cTn id="83" fill="hold">
                            <p:stCondLst>
                              <p:cond delay="8500"/>
                            </p:stCondLst>
                            <p:childTnLst>
                              <p:par>
                                <p:cTn id="84" presetID="2" presetClass="entr" presetSubtype="4" accel="50000" decel="50000" fill="hold" grpId="0" nodeType="afterEffect" nodePh="1">
                                  <p:stCondLst>
                                    <p:cond delay="0"/>
                                  </p:stCondLst>
                                  <p:endCondLst>
                                    <p:cond evt="begin" delay="0">
                                      <p:tn val="84"/>
                                    </p:cond>
                                  </p:endCondLst>
                                  <p:childTnLst>
                                    <p:set>
                                      <p:cBhvr>
                                        <p:cTn id="85" dur="1" fill="hold">
                                          <p:stCondLst>
                                            <p:cond delay="0"/>
                                          </p:stCondLst>
                                        </p:cTn>
                                        <p:tgtEl>
                                          <p:spTgt spid="33">
                                            <p:txEl>
                                              <p:pRg st="0" end="0"/>
                                            </p:txEl>
                                          </p:spTgt>
                                        </p:tgtEl>
                                        <p:attrNameLst>
                                          <p:attrName>style.visibility</p:attrName>
                                        </p:attrNameLst>
                                      </p:cBhvr>
                                      <p:to>
                                        <p:strVal val="visible"/>
                                      </p:to>
                                    </p:set>
                                    <p:anim calcmode="lin" valueType="num">
                                      <p:cBhvr additive="base">
                                        <p:cTn id="86" dur="500" fill="hold"/>
                                        <p:tgtEl>
                                          <p:spTgt spid="33">
                                            <p:txEl>
                                              <p:pRg st="0" end="0"/>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33">
                                            <p:txEl>
                                              <p:pRg st="0" end="0"/>
                                            </p:txEl>
                                          </p:spTgt>
                                        </p:tgtEl>
                                        <p:attrNameLst>
                                          <p:attrName>ppt_y</p:attrName>
                                        </p:attrNameLst>
                                      </p:cBhvr>
                                      <p:tavLst>
                                        <p:tav tm="0">
                                          <p:val>
                                            <p:strVal val="1+#ppt_h/2"/>
                                          </p:val>
                                        </p:tav>
                                        <p:tav tm="100000">
                                          <p:val>
                                            <p:strVal val="#ppt_y"/>
                                          </p:val>
                                        </p:tav>
                                      </p:tavLst>
                                    </p:anim>
                                  </p:childTnLst>
                                </p:cTn>
                              </p:par>
                            </p:childTnLst>
                          </p:cTn>
                        </p:par>
                        <p:par>
                          <p:cTn id="88" fill="hold">
                            <p:stCondLst>
                              <p:cond delay="9000"/>
                            </p:stCondLst>
                            <p:childTnLst>
                              <p:par>
                                <p:cTn id="89" presetID="53" presetClass="entr" presetSubtype="0" fill="hold" grpId="0" nodeType="afterEffect">
                                  <p:stCondLst>
                                    <p:cond delay="0"/>
                                  </p:stCondLst>
                                  <p:childTnLst>
                                    <p:set>
                                      <p:cBhvr>
                                        <p:cTn id="90" dur="1" fill="hold">
                                          <p:stCondLst>
                                            <p:cond delay="0"/>
                                          </p:stCondLst>
                                        </p:cTn>
                                        <p:tgtEl>
                                          <p:spTgt spid="38"/>
                                        </p:tgtEl>
                                        <p:attrNameLst>
                                          <p:attrName>style.visibility</p:attrName>
                                        </p:attrNameLst>
                                      </p:cBhvr>
                                      <p:to>
                                        <p:strVal val="visible"/>
                                      </p:to>
                                    </p:set>
                                    <p:anim calcmode="lin" valueType="num">
                                      <p:cBhvr>
                                        <p:cTn id="91" dur="500" fill="hold"/>
                                        <p:tgtEl>
                                          <p:spTgt spid="38"/>
                                        </p:tgtEl>
                                        <p:attrNameLst>
                                          <p:attrName>ppt_w</p:attrName>
                                        </p:attrNameLst>
                                      </p:cBhvr>
                                      <p:tavLst>
                                        <p:tav tm="0">
                                          <p:val>
                                            <p:fltVal val="0"/>
                                          </p:val>
                                        </p:tav>
                                        <p:tav tm="100000">
                                          <p:val>
                                            <p:strVal val="#ppt_w"/>
                                          </p:val>
                                        </p:tav>
                                      </p:tavLst>
                                    </p:anim>
                                    <p:anim calcmode="lin" valueType="num">
                                      <p:cBhvr>
                                        <p:cTn id="92" dur="500" fill="hold"/>
                                        <p:tgtEl>
                                          <p:spTgt spid="38"/>
                                        </p:tgtEl>
                                        <p:attrNameLst>
                                          <p:attrName>ppt_h</p:attrName>
                                        </p:attrNameLst>
                                      </p:cBhvr>
                                      <p:tavLst>
                                        <p:tav tm="0">
                                          <p:val>
                                            <p:fltVal val="0"/>
                                          </p:val>
                                        </p:tav>
                                        <p:tav tm="100000">
                                          <p:val>
                                            <p:strVal val="#ppt_h"/>
                                          </p:val>
                                        </p:tav>
                                      </p:tavLst>
                                    </p:anim>
                                    <p:animEffect transition="in" filter="fade">
                                      <p:cBhvr>
                                        <p:cTn id="93" dur="500"/>
                                        <p:tgtEl>
                                          <p:spTgt spid="38"/>
                                        </p:tgtEl>
                                      </p:cBhvr>
                                    </p:animEffect>
                                  </p:childTnLst>
                                </p:cTn>
                              </p:par>
                            </p:childTnLst>
                          </p:cTn>
                        </p:par>
                        <p:par>
                          <p:cTn id="94" fill="hold">
                            <p:stCondLst>
                              <p:cond delay="9500"/>
                            </p:stCondLst>
                            <p:childTnLst>
                              <p:par>
                                <p:cTn id="95" presetID="22" presetClass="entr" presetSubtype="4" fill="hold" grpId="0" nodeType="afterEffect">
                                  <p:stCondLst>
                                    <p:cond delay="0"/>
                                  </p:stCondLst>
                                  <p:childTnLst>
                                    <p:set>
                                      <p:cBhvr>
                                        <p:cTn id="96" dur="1" fill="hold">
                                          <p:stCondLst>
                                            <p:cond delay="0"/>
                                          </p:stCondLst>
                                        </p:cTn>
                                        <p:tgtEl>
                                          <p:spTgt spid="41"/>
                                        </p:tgtEl>
                                        <p:attrNameLst>
                                          <p:attrName>style.visibility</p:attrName>
                                        </p:attrNameLst>
                                      </p:cBhvr>
                                      <p:to>
                                        <p:strVal val="visible"/>
                                      </p:to>
                                    </p:set>
                                    <p:animEffect transition="in" filter="wipe(down)">
                                      <p:cBhvr>
                                        <p:cTn id="97" dur="500"/>
                                        <p:tgtEl>
                                          <p:spTgt spid="41"/>
                                        </p:tgtEl>
                                      </p:cBhvr>
                                    </p:animEffect>
                                  </p:childTnLst>
                                </p:cTn>
                              </p:par>
                            </p:childTnLst>
                          </p:cTn>
                        </p:par>
                        <p:par>
                          <p:cTn id="98" fill="hold">
                            <p:stCondLst>
                              <p:cond delay="10000"/>
                            </p:stCondLst>
                            <p:childTnLst>
                              <p:par>
                                <p:cTn id="99" presetID="22" presetClass="entr" presetSubtype="4" fill="hold" grpId="0" nodeType="afterEffect" nodePh="1">
                                  <p:stCondLst>
                                    <p:cond delay="0"/>
                                  </p:stCondLst>
                                  <p:endCondLst>
                                    <p:cond evt="begin" delay="0">
                                      <p:tn val="99"/>
                                    </p:cond>
                                  </p:endCondLst>
                                  <p:childTnLst>
                                    <p:set>
                                      <p:cBhvr>
                                        <p:cTn id="100" dur="1" fill="hold">
                                          <p:stCondLst>
                                            <p:cond delay="0"/>
                                          </p:stCondLst>
                                        </p:cTn>
                                        <p:tgtEl>
                                          <p:spTgt spid="44">
                                            <p:txEl>
                                              <p:pRg st="0" end="0"/>
                                            </p:txEl>
                                          </p:spTgt>
                                        </p:tgtEl>
                                        <p:attrNameLst>
                                          <p:attrName>style.visibility</p:attrName>
                                        </p:attrNameLst>
                                      </p:cBhvr>
                                      <p:to>
                                        <p:strVal val="visible"/>
                                      </p:to>
                                    </p:set>
                                    <p:animEffect transition="in" filter="wipe(down)">
                                      <p:cBhvr>
                                        <p:cTn id="101" dur="500"/>
                                        <p:tgtEl>
                                          <p:spTgt spid="44">
                                            <p:txEl>
                                              <p:pRg st="0" end="0"/>
                                            </p:txEl>
                                          </p:spTgt>
                                        </p:tgtEl>
                                      </p:cBhvr>
                                    </p:animEffect>
                                  </p:childTnLst>
                                </p:cTn>
                              </p:par>
                            </p:childTnLst>
                          </p:cTn>
                        </p:par>
                        <p:par>
                          <p:cTn id="102" fill="hold">
                            <p:stCondLst>
                              <p:cond delay="10500"/>
                            </p:stCondLst>
                            <p:childTnLst>
                              <p:par>
                                <p:cTn id="103" presetID="2" presetClass="entr" presetSubtype="4" accel="50000" decel="50000" fill="hold" grpId="0" nodeType="afterEffect" nodePh="1">
                                  <p:stCondLst>
                                    <p:cond delay="0"/>
                                  </p:stCondLst>
                                  <p:endCondLst>
                                    <p:cond evt="begin" delay="0">
                                      <p:tn val="103"/>
                                    </p:cond>
                                  </p:endCondLst>
                                  <p:childTnLst>
                                    <p:set>
                                      <p:cBhvr>
                                        <p:cTn id="104" dur="1" fill="hold">
                                          <p:stCondLst>
                                            <p:cond delay="0"/>
                                          </p:stCondLst>
                                        </p:cTn>
                                        <p:tgtEl>
                                          <p:spTgt spid="39">
                                            <p:txEl>
                                              <p:pRg st="0" end="0"/>
                                            </p:txEl>
                                          </p:spTgt>
                                        </p:tgtEl>
                                        <p:attrNameLst>
                                          <p:attrName>style.visibility</p:attrName>
                                        </p:attrNameLst>
                                      </p:cBhvr>
                                      <p:to>
                                        <p:strVal val="visible"/>
                                      </p:to>
                                    </p:set>
                                    <p:anim calcmode="lin" valueType="num">
                                      <p:cBhvr additive="base">
                                        <p:cTn id="105" dur="500" fill="hold"/>
                                        <p:tgtEl>
                                          <p:spTgt spid="39">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39">
                                            <p:txEl>
                                              <p:pRg st="0" end="0"/>
                                            </p:txEl>
                                          </p:spTgt>
                                        </p:tgtEl>
                                        <p:attrNameLst>
                                          <p:attrName>ppt_y</p:attrName>
                                        </p:attrNameLst>
                                      </p:cBhvr>
                                      <p:tavLst>
                                        <p:tav tm="0">
                                          <p:val>
                                            <p:strVal val="1+#ppt_h/2"/>
                                          </p:val>
                                        </p:tav>
                                        <p:tav tm="100000">
                                          <p:val>
                                            <p:strVal val="#ppt_y"/>
                                          </p:val>
                                        </p:tav>
                                      </p:tavLst>
                                    </p:anim>
                                  </p:childTnLst>
                                </p:cTn>
                              </p:par>
                              <p:par>
                                <p:cTn id="107" presetID="2" presetClass="entr" presetSubtype="1" accel="50000" decel="50000" fill="hold" nodeType="withEffect">
                                  <p:stCondLst>
                                    <p:cond delay="0"/>
                                  </p:stCondLst>
                                  <p:childTnLst>
                                    <p:set>
                                      <p:cBhvr>
                                        <p:cTn id="108" dur="1" fill="hold">
                                          <p:stCondLst>
                                            <p:cond delay="0"/>
                                          </p:stCondLst>
                                        </p:cTn>
                                        <p:tgtEl>
                                          <p:spTgt spid="34"/>
                                        </p:tgtEl>
                                        <p:attrNameLst>
                                          <p:attrName>style.visibility</p:attrName>
                                        </p:attrNameLst>
                                      </p:cBhvr>
                                      <p:to>
                                        <p:strVal val="visible"/>
                                      </p:to>
                                    </p:set>
                                    <p:anim calcmode="lin" valueType="num">
                                      <p:cBhvr additive="base">
                                        <p:cTn id="109" dur="1000" fill="hold"/>
                                        <p:tgtEl>
                                          <p:spTgt spid="34"/>
                                        </p:tgtEl>
                                        <p:attrNameLst>
                                          <p:attrName>ppt_x</p:attrName>
                                        </p:attrNameLst>
                                      </p:cBhvr>
                                      <p:tavLst>
                                        <p:tav tm="0">
                                          <p:val>
                                            <p:strVal val="#ppt_x"/>
                                          </p:val>
                                        </p:tav>
                                        <p:tav tm="100000">
                                          <p:val>
                                            <p:strVal val="#ppt_x"/>
                                          </p:val>
                                        </p:tav>
                                      </p:tavLst>
                                    </p:anim>
                                    <p:anim calcmode="lin" valueType="num">
                                      <p:cBhvr additive="base">
                                        <p:cTn id="110" dur="1000" fill="hold"/>
                                        <p:tgtEl>
                                          <p:spTgt spid="3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14"/>
                        </p:tgtEl>
                        <p:attrNameLst>
                          <p:attrName>style.visibility</p:attrName>
                        </p:attrNameLst>
                      </p:cBhvr>
                      <p:to>
                        <p:strVal val="visible"/>
                      </p:to>
                    </p:set>
                    <p:anim calcmode="lin" valueType="num">
                      <p:cBhvr additive="base">
                        <p:cTn dur="500" fill="hold"/>
                        <p:tgtEl>
                          <p:spTgt spid="14"/>
                        </p:tgtEl>
                        <p:attrNameLst>
                          <p:attrName>ppt_x</p:attrName>
                        </p:attrNameLst>
                      </p:cBhvr>
                      <p:tavLst>
                        <p:tav tm="0">
                          <p:val>
                            <p:strVal val="#ppt_x"/>
                          </p:val>
                        </p:tav>
                        <p:tav tm="100000">
                          <p:val>
                            <p:strVal val="#ppt_x"/>
                          </p:val>
                        </p:tav>
                      </p:tavLst>
                    </p:anim>
                    <p:anim calcmode="lin" valueType="num">
                      <p:cBhvr additive="base">
                        <p:cTn dur="500" fill="hold"/>
                        <p:tgtEl>
                          <p:spTgt spid="14"/>
                        </p:tgtEl>
                        <p:attrNameLst>
                          <p:attrName>ppt_y</p:attrName>
                        </p:attrNameLst>
                      </p:cBhvr>
                      <p:tavLst>
                        <p:tav tm="0">
                          <p:val>
                            <p:strVal val="1+#ppt_h/2"/>
                          </p:val>
                        </p:tav>
                        <p:tav tm="100000">
                          <p:val>
                            <p:strVal val="#ppt_y"/>
                          </p:val>
                        </p:tav>
                      </p:tavLst>
                    </p:anim>
                  </p:childTnLst>
                </p:cTn>
              </p:par>
            </p:tnLst>
          </p:tmpl>
        </p:tmplLst>
      </p:bldP>
      <p:bldP spid="23" grpId="0" animBg="1"/>
      <p:bldP spid="2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 calcmode="lin" valueType="num">
                      <p:cBhvr additive="base">
                        <p:cTn dur="500" fill="hold"/>
                        <p:tgtEl>
                          <p:spTgt spid="24"/>
                        </p:tgtEl>
                        <p:attrNameLst>
                          <p:attrName>ppt_x</p:attrName>
                        </p:attrNameLst>
                      </p:cBhvr>
                      <p:tavLst>
                        <p:tav tm="0">
                          <p:val>
                            <p:strVal val="#ppt_x"/>
                          </p:val>
                        </p:tav>
                        <p:tav tm="100000">
                          <p:val>
                            <p:strVal val="#ppt_x"/>
                          </p:val>
                        </p:tav>
                      </p:tavLst>
                    </p:anim>
                    <p:anim calcmode="lin" valueType="num">
                      <p:cBhvr additive="base">
                        <p:cTn dur="500" fill="hold"/>
                        <p:tgtEl>
                          <p:spTgt spid="24"/>
                        </p:tgtEl>
                        <p:attrNameLst>
                          <p:attrName>ppt_y</p:attrName>
                        </p:attrNameLst>
                      </p:cBhvr>
                      <p:tavLst>
                        <p:tav tm="0">
                          <p:val>
                            <p:strVal val="1+#ppt_h/2"/>
                          </p:val>
                        </p:tav>
                        <p:tav tm="100000">
                          <p:val>
                            <p:strVal val="#ppt_y"/>
                          </p:val>
                        </p:tav>
                      </p:tavLst>
                    </p:anim>
                  </p:childTnLst>
                </p:cTn>
              </p:par>
            </p:tnLst>
          </p:tmpl>
        </p:tmplLst>
      </p:bldP>
      <p:bldP spid="27" grpId="0" animBg="1"/>
      <p:bldP spid="2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 calcmode="lin" valueType="num">
                      <p:cBhvr additive="base">
                        <p:cTn dur="500" fill="hold"/>
                        <p:tgtEl>
                          <p:spTgt spid="28"/>
                        </p:tgtEl>
                        <p:attrNameLst>
                          <p:attrName>ppt_x</p:attrName>
                        </p:attrNameLst>
                      </p:cBhvr>
                      <p:tavLst>
                        <p:tav tm="0">
                          <p:val>
                            <p:strVal val="#ppt_x"/>
                          </p:val>
                        </p:tav>
                        <p:tav tm="100000">
                          <p:val>
                            <p:strVal val="#ppt_x"/>
                          </p:val>
                        </p:tav>
                      </p:tavLst>
                    </p:anim>
                    <p:anim calcmode="lin" valueType="num">
                      <p:cBhvr additive="base">
                        <p:cTn dur="500" fill="hold"/>
                        <p:tgtEl>
                          <p:spTgt spid="28"/>
                        </p:tgtEl>
                        <p:attrNameLst>
                          <p:attrName>ppt_y</p:attrName>
                        </p:attrNameLst>
                      </p:cBhvr>
                      <p:tavLst>
                        <p:tav tm="0">
                          <p:val>
                            <p:strVal val="1+#ppt_h/2"/>
                          </p:val>
                        </p:tav>
                        <p:tav tm="100000">
                          <p:val>
                            <p:strVal val="#ppt_y"/>
                          </p:val>
                        </p:tav>
                      </p:tavLst>
                    </p:anim>
                  </p:childTnLst>
                </p:cTn>
              </p:par>
            </p:tnLst>
          </p:tmpl>
        </p:tmplLst>
      </p:bldP>
      <p:bldP spid="32" grpId="0" animBg="1"/>
      <p:bldP spid="3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 calcmode="lin" valueType="num">
                      <p:cBhvr additive="base">
                        <p:cTn dur="500" fill="hold"/>
                        <p:tgtEl>
                          <p:spTgt spid="33"/>
                        </p:tgtEl>
                        <p:attrNameLst>
                          <p:attrName>ppt_x</p:attrName>
                        </p:attrNameLst>
                      </p:cBhvr>
                      <p:tavLst>
                        <p:tav tm="0">
                          <p:val>
                            <p:strVal val="#ppt_x"/>
                          </p:val>
                        </p:tav>
                        <p:tav tm="100000">
                          <p:val>
                            <p:strVal val="#ppt_x"/>
                          </p:val>
                        </p:tav>
                      </p:tavLst>
                    </p:anim>
                    <p:anim calcmode="lin" valueType="num">
                      <p:cBhvr additive="base">
                        <p:cTn dur="500" fill="hold"/>
                        <p:tgtEl>
                          <p:spTgt spid="33"/>
                        </p:tgtEl>
                        <p:attrNameLst>
                          <p:attrName>ppt_y</p:attrName>
                        </p:attrNameLst>
                      </p:cBhvr>
                      <p:tavLst>
                        <p:tav tm="0">
                          <p:val>
                            <p:strVal val="1+#ppt_h/2"/>
                          </p:val>
                        </p:tav>
                        <p:tav tm="100000">
                          <p:val>
                            <p:strVal val="#ppt_y"/>
                          </p:val>
                        </p:tav>
                      </p:tavLst>
                    </p:anim>
                  </p:childTnLst>
                </p:cTn>
              </p:par>
            </p:tnLst>
          </p:tmpl>
        </p:tmplLst>
      </p:bldP>
      <p:bldP spid="38" grpId="0" animBg="1"/>
      <p:bldP spid="3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 calcmode="lin" valueType="num">
                      <p:cBhvr additive="base">
                        <p:cTn dur="500" fill="hold"/>
                        <p:tgtEl>
                          <p:spTgt spid="39"/>
                        </p:tgtEl>
                        <p:attrNameLst>
                          <p:attrName>ppt_x</p:attrName>
                        </p:attrNameLst>
                      </p:cBhvr>
                      <p:tavLst>
                        <p:tav tm="0">
                          <p:val>
                            <p:strVal val="#ppt_x"/>
                          </p:val>
                        </p:tav>
                        <p:tav tm="100000">
                          <p:val>
                            <p:strVal val="#ppt_x"/>
                          </p:val>
                        </p:tav>
                      </p:tavLst>
                    </p:anim>
                    <p:anim calcmode="lin" valueType="num">
                      <p:cBhvr additive="base">
                        <p:cTn dur="500" fill="hold"/>
                        <p:tgtEl>
                          <p:spTgt spid="39"/>
                        </p:tgtEl>
                        <p:attrNameLst>
                          <p:attrName>ppt_y</p:attrName>
                        </p:attrNameLst>
                      </p:cBhvr>
                      <p:tavLst>
                        <p:tav tm="0">
                          <p:val>
                            <p:strVal val="1+#ppt_h/2"/>
                          </p:val>
                        </p:tav>
                        <p:tav tm="100000">
                          <p:val>
                            <p:strVal val="#ppt_y"/>
                          </p:val>
                        </p:tav>
                      </p:tavLst>
                    </p:anim>
                  </p:childTnLst>
                </p:cTn>
              </p:par>
            </p:tnLst>
          </p:tmpl>
        </p:tmplLst>
      </p:bldP>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5" grpId="0" animBg="1"/>
      <p:bldP spid="2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6"/>
                        </p:tgtEl>
                        <p:attrNameLst>
                          <p:attrName>style.visibility</p:attrName>
                        </p:attrNameLst>
                      </p:cBhvr>
                      <p:to>
                        <p:strVal val="visible"/>
                      </p:to>
                    </p:set>
                    <p:animEffect transition="in" filter="wipe(down)">
                      <p:cBhvr>
                        <p:cTn dur="500"/>
                        <p:tgtEl>
                          <p:spTgt spid="26"/>
                        </p:tgtEl>
                      </p:cBhvr>
                    </p:animEffect>
                  </p:childTnLst>
                </p:cTn>
              </p:par>
            </p:tnLst>
          </p:tmpl>
        </p:tmplLst>
      </p:bldP>
      <p:bldP spid="29" grpId="0" animBg="1"/>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5" grpId="0" animBg="1"/>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41" grpId="0" animBg="1"/>
      <p:bldP spid="4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down)">
                      <p:cBhvr>
                        <p:cTn dur="500"/>
                        <p:tgtEl>
                          <p:spTgt spid="44"/>
                        </p:tgtEl>
                      </p:cBhvr>
                    </p:animEffect>
                  </p:childTnLst>
                </p:cTn>
              </p:par>
            </p:tnLst>
          </p:tmpl>
        </p:tmplLst>
      </p:bldP>
      <p:bldP spid="45" grpId="0"/>
      <p:bldP spid="46" grpId="0" build="p">
        <p:tmplLst>
          <p:tmpl lvl="1">
            <p:tnLst>
              <p:par>
                <p:cTn presetID="10" presetClass="entr" presetSubtype="0"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fade">
                      <p:cBhvr>
                        <p:cTn dur="500"/>
                        <p:tgtEl>
                          <p:spTgt spid="46"/>
                        </p:tgtEl>
                      </p:cBhvr>
                    </p:animEffect>
                  </p:childTnLst>
                </p:cTn>
              </p:par>
            </p:tnLst>
          </p:tmpl>
        </p:tmplLst>
      </p:bldP>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Main Title+ SubTitle+Number">
    <p:spTree>
      <p:nvGrpSpPr>
        <p:cNvPr id="1" name=""/>
        <p:cNvGrpSpPr/>
        <p:nvPr/>
      </p:nvGrpSpPr>
      <p:grpSpPr>
        <a:xfrm>
          <a:off x="0" y="0"/>
          <a:ext cx="0" cy="0"/>
          <a:chOff x="0" y="0"/>
          <a:chExt cx="0" cy="0"/>
        </a:xfrm>
      </p:grpSpPr>
      <p:grpSp>
        <p:nvGrpSpPr>
          <p:cNvPr id="8" name="Group 7"/>
          <p:cNvGrpSpPr/>
          <p:nvPr userDrawn="1"/>
        </p:nvGrpSpPr>
        <p:grpSpPr>
          <a:xfrm rot="16200000">
            <a:off x="4202113" y="-236538"/>
            <a:ext cx="739775" cy="9144000"/>
            <a:chOff x="727075" y="1098550"/>
            <a:chExt cx="1177925" cy="3389313"/>
          </a:xfrm>
        </p:grpSpPr>
        <p:sp>
          <p:nvSpPr>
            <p:cNvPr id="9" name="Rectangle 7"/>
            <p:cNvSpPr>
              <a:spLocks noChangeArrowheads="1"/>
            </p:cNvSpPr>
            <p:nvPr/>
          </p:nvSpPr>
          <p:spPr bwMode="auto">
            <a:xfrm>
              <a:off x="727075" y="1098550"/>
              <a:ext cx="1177925" cy="563563"/>
            </a:xfrm>
            <a:prstGeom prst="rect">
              <a:avLst/>
            </a:prstGeom>
            <a:solidFill>
              <a:schemeClr val="accent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Rectangle 7"/>
            <p:cNvSpPr>
              <a:spLocks noChangeArrowheads="1"/>
            </p:cNvSpPr>
            <p:nvPr/>
          </p:nvSpPr>
          <p:spPr bwMode="auto">
            <a:xfrm>
              <a:off x="727075" y="1662113"/>
              <a:ext cx="1177925" cy="563563"/>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1" name="Rectangle 8"/>
            <p:cNvSpPr>
              <a:spLocks noChangeArrowheads="1"/>
            </p:cNvSpPr>
            <p:nvPr/>
          </p:nvSpPr>
          <p:spPr bwMode="auto">
            <a:xfrm>
              <a:off x="727075" y="2225675"/>
              <a:ext cx="1177925" cy="56515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2" name="Rectangle 9"/>
            <p:cNvSpPr>
              <a:spLocks noChangeArrowheads="1"/>
            </p:cNvSpPr>
            <p:nvPr/>
          </p:nvSpPr>
          <p:spPr bwMode="auto">
            <a:xfrm>
              <a:off x="727075" y="2790825"/>
              <a:ext cx="1177925" cy="563563"/>
            </a:xfrm>
            <a:prstGeom prst="rect">
              <a:avLst/>
            </a:prstGeom>
            <a:solidFill>
              <a:schemeClr val="accent4"/>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3" name="Rectangle 10"/>
            <p:cNvSpPr>
              <a:spLocks noChangeArrowheads="1"/>
            </p:cNvSpPr>
            <p:nvPr/>
          </p:nvSpPr>
          <p:spPr bwMode="auto">
            <a:xfrm>
              <a:off x="727075" y="3354388"/>
              <a:ext cx="1177925" cy="566738"/>
            </a:xfrm>
            <a:prstGeom prst="rect">
              <a:avLst/>
            </a:prstGeom>
            <a:solidFill>
              <a:schemeClr val="accent5"/>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4" name="Rectangle 11"/>
            <p:cNvSpPr>
              <a:spLocks noChangeArrowheads="1"/>
            </p:cNvSpPr>
            <p:nvPr/>
          </p:nvSpPr>
          <p:spPr bwMode="auto">
            <a:xfrm>
              <a:off x="727075" y="3921125"/>
              <a:ext cx="1177925" cy="566738"/>
            </a:xfrm>
            <a:prstGeom prst="rect">
              <a:avLst/>
            </a:prstGeom>
            <a:solidFill>
              <a:schemeClr val="accent6"/>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a:p>
          </p:txBody>
        </p:sp>
      </p:grpSp>
      <p:sp>
        <p:nvSpPr>
          <p:cNvPr id="17" name="Isosceles Triangle 16"/>
          <p:cNvSpPr/>
          <p:nvPr userDrawn="1"/>
        </p:nvSpPr>
        <p:spPr>
          <a:xfrm rot="10800000">
            <a:off x="4189216" y="0"/>
            <a:ext cx="765568" cy="533400"/>
          </a:xfrm>
          <a:prstGeom prst="triangle">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itle 1"/>
          <p:cNvSpPr>
            <a:spLocks noGrp="1"/>
          </p:cNvSpPr>
          <p:nvPr>
            <p:ph type="title" hasCustomPrompt="1"/>
          </p:nvPr>
        </p:nvSpPr>
        <p:spPr>
          <a:xfrm>
            <a:off x="2310173" y="1716069"/>
            <a:ext cx="4523654" cy="638987"/>
          </a:xfrm>
          <a:prstGeom prst="rect">
            <a:avLst/>
          </a:prstGeom>
        </p:spPr>
        <p:txBody>
          <a:bodyPr wrap="none" lIns="0" tIns="0" rIns="0" bIns="0" anchor="ctr">
            <a:noAutofit/>
          </a:bodyPr>
          <a:lstStyle>
            <a:lvl1pPr algn="ctr">
              <a:defRPr sz="2500" b="1" baseline="0">
                <a:solidFill>
                  <a:schemeClr val="tx1">
                    <a:lumMod val="50000"/>
                    <a:lumOff val="50000"/>
                  </a:schemeClr>
                </a:solidFill>
              </a:defRPr>
            </a:lvl1pPr>
          </a:lstStyle>
          <a:p>
            <a:r>
              <a:rPr lang="en-US" dirty="0"/>
              <a:t>Main Title Here</a:t>
            </a:r>
          </a:p>
        </p:txBody>
      </p:sp>
      <p:sp>
        <p:nvSpPr>
          <p:cNvPr id="19" name="Text Placeholder 3"/>
          <p:cNvSpPr>
            <a:spLocks noGrp="1"/>
          </p:cNvSpPr>
          <p:nvPr>
            <p:ph type="body" sz="half" idx="2" hasCustomPrompt="1"/>
          </p:nvPr>
        </p:nvSpPr>
        <p:spPr>
          <a:xfrm>
            <a:off x="2514600" y="2440654"/>
            <a:ext cx="4114800" cy="505546"/>
          </a:xfrm>
          <a:prstGeom prst="rect">
            <a:avLst/>
          </a:prstGeom>
        </p:spPr>
        <p:txBody>
          <a:bodyPr wrap="none" lIns="0" tIns="0" rIns="0" bIns="0" anchor="ctr">
            <a:noAutofit/>
          </a:bodyPr>
          <a:lstStyle>
            <a:lvl1pPr marL="0" indent="0" algn="ctr">
              <a:buNone/>
              <a:defRPr sz="1400" b="1" baseline="0">
                <a:solidFill>
                  <a:schemeClr val="bg1">
                    <a:lumMod val="6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600" b="1" cap="all" dirty="0">
                <a:solidFill>
                  <a:schemeClr val="tx1">
                    <a:lumMod val="50000"/>
                    <a:lumOff val="50000"/>
                  </a:schemeClr>
                </a:solidFill>
              </a:rPr>
              <a:t>OFFERING IDEAS THAT RAISE YOUR BUSINESS </a:t>
            </a:r>
            <a:br>
              <a:rPr lang="en-US" sz="1600" b="1" dirty="0">
                <a:solidFill>
                  <a:schemeClr val="tx1">
                    <a:lumMod val="50000"/>
                    <a:lumOff val="50000"/>
                  </a:schemeClr>
                </a:solidFill>
              </a:rPr>
            </a:br>
            <a:r>
              <a:rPr lang="en-US" sz="1600" b="1" cap="all" dirty="0">
                <a:solidFill>
                  <a:schemeClr val="tx1">
                    <a:lumMod val="50000"/>
                    <a:lumOff val="50000"/>
                  </a:schemeClr>
                </a:solidFill>
              </a:rPr>
              <a:t>ABOVE THE EXPECTED</a:t>
            </a:r>
            <a:endParaRPr lang="en-US" sz="1600" b="1" dirty="0">
              <a:solidFill>
                <a:schemeClr val="tx1">
                  <a:lumMod val="50000"/>
                  <a:lumOff val="50000"/>
                </a:schemeClr>
              </a:solidFill>
            </a:endParaRPr>
          </a:p>
        </p:txBody>
      </p:sp>
      <p:grpSp>
        <p:nvGrpSpPr>
          <p:cNvPr id="20" name="Group 19"/>
          <p:cNvGrpSpPr/>
          <p:nvPr userDrawn="1"/>
        </p:nvGrpSpPr>
        <p:grpSpPr>
          <a:xfrm>
            <a:off x="0" y="1516958"/>
            <a:ext cx="9144000" cy="1677784"/>
            <a:chOff x="0" y="1732858"/>
            <a:chExt cx="9144000" cy="1677784"/>
          </a:xfrm>
        </p:grpSpPr>
        <p:grpSp>
          <p:nvGrpSpPr>
            <p:cNvPr id="21" name="Group 52"/>
            <p:cNvGrpSpPr/>
            <p:nvPr/>
          </p:nvGrpSpPr>
          <p:grpSpPr>
            <a:xfrm>
              <a:off x="2362200" y="1732858"/>
              <a:ext cx="4419600" cy="1677784"/>
              <a:chOff x="2362200" y="1657350"/>
              <a:chExt cx="4419600" cy="1677784"/>
            </a:xfrm>
          </p:grpSpPr>
          <p:grpSp>
            <p:nvGrpSpPr>
              <p:cNvPr id="30" name="Group 37"/>
              <p:cNvGrpSpPr/>
              <p:nvPr/>
            </p:nvGrpSpPr>
            <p:grpSpPr>
              <a:xfrm>
                <a:off x="2362200" y="1657350"/>
                <a:ext cx="4419600" cy="306184"/>
                <a:chOff x="2209006" y="1732960"/>
                <a:chExt cx="3658394" cy="306184"/>
              </a:xfrm>
            </p:grpSpPr>
            <p:cxnSp>
              <p:nvCxnSpPr>
                <p:cNvPr id="35" name="Straight Connector 34"/>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1" name="Group 38"/>
              <p:cNvGrpSpPr/>
              <p:nvPr/>
            </p:nvGrpSpPr>
            <p:grpSpPr>
              <a:xfrm flipV="1">
                <a:off x="2362200" y="3028950"/>
                <a:ext cx="4419600" cy="306184"/>
                <a:chOff x="2209006" y="1732960"/>
                <a:chExt cx="3658394" cy="306184"/>
              </a:xfrm>
            </p:grpSpPr>
            <p:cxnSp>
              <p:nvCxnSpPr>
                <p:cNvPr id="32" name="Straight Connector 31"/>
                <p:cNvCxnSpPr/>
                <p:nvPr/>
              </p:nvCxnSpPr>
              <p:spPr>
                <a:xfrm>
                  <a:off x="2209800" y="1732960"/>
                  <a:ext cx="3657600" cy="217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2058194"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5715000" y="1886744"/>
                  <a:ext cx="303212"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grpSp>
          <p:nvGrpSpPr>
            <p:cNvPr id="24" name="Group 48"/>
            <p:cNvGrpSpPr/>
            <p:nvPr/>
          </p:nvGrpSpPr>
          <p:grpSpPr>
            <a:xfrm>
              <a:off x="0" y="2443523"/>
              <a:ext cx="2438400" cy="256454"/>
              <a:chOff x="0" y="2343150"/>
              <a:chExt cx="2438400" cy="256454"/>
            </a:xfrm>
          </p:grpSpPr>
          <p:sp>
            <p:nvSpPr>
              <p:cNvPr id="28" name="Oval 27"/>
              <p:cNvSpPr/>
              <p:nvPr/>
            </p:nvSpPr>
            <p:spPr bwMode="auto">
              <a:xfrm>
                <a:off x="2181946" y="2343150"/>
                <a:ext cx="256454" cy="256454"/>
              </a:xfrm>
              <a:prstGeom prst="ellipse">
                <a:avLst/>
              </a:prstGeom>
              <a:solidFill>
                <a:schemeClr val="tx1">
                  <a:lumMod val="25000"/>
                  <a:lumOff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cxnSp>
            <p:nvCxnSpPr>
              <p:cNvPr id="29" name="Straight Connector 28"/>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25" name="Group 49"/>
            <p:cNvGrpSpPr/>
            <p:nvPr/>
          </p:nvGrpSpPr>
          <p:grpSpPr>
            <a:xfrm flipH="1">
              <a:off x="6705600" y="2443523"/>
              <a:ext cx="2438400" cy="256454"/>
              <a:chOff x="0" y="2343150"/>
              <a:chExt cx="2438400" cy="256454"/>
            </a:xfrm>
          </p:grpSpPr>
          <p:sp>
            <p:nvSpPr>
              <p:cNvPr id="26" name="Oval 25"/>
              <p:cNvSpPr/>
              <p:nvPr/>
            </p:nvSpPr>
            <p:spPr bwMode="auto">
              <a:xfrm>
                <a:off x="2181946" y="2343150"/>
                <a:ext cx="256454" cy="256454"/>
              </a:xfrm>
              <a:prstGeom prst="ellipse">
                <a:avLst/>
              </a:prstGeom>
              <a:solidFill>
                <a:schemeClr val="tx1">
                  <a:lumMod val="25000"/>
                  <a:lumOff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dirty="0"/>
              </a:p>
            </p:txBody>
          </p:sp>
          <p:cxnSp>
            <p:nvCxnSpPr>
              <p:cNvPr id="27" name="Straight Connector 26"/>
              <p:cNvCxnSpPr/>
              <p:nvPr/>
            </p:nvCxnSpPr>
            <p:spPr>
              <a:xfrm>
                <a:off x="0" y="2470583"/>
                <a:ext cx="2209800" cy="1588"/>
              </a:xfrm>
              <a:prstGeom prst="line">
                <a:avLst/>
              </a:prstGeom>
              <a:ln w="12700">
                <a:solidFill>
                  <a:schemeClr val="tx1">
                    <a:lumMod val="50000"/>
                    <a:lumOff val="50000"/>
                  </a:schemeClr>
                </a:solidFill>
                <a:prstDash val="sysDot"/>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outVertical)">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xEl>
                                              <p:pRg st="0" end="0"/>
                                            </p:txEl>
                                          </p:spTgt>
                                        </p:tgtEl>
                                        <p:attrNameLst>
                                          <p:attrName>style.visibility</p:attrName>
                                        </p:attrNameLst>
                                      </p:cBhvr>
                                      <p:to>
                                        <p:strVal val="visible"/>
                                      </p:to>
                                    </p:set>
                                    <p:animEffect transition="in" filter="fade">
                                      <p:cBhvr>
                                        <p:cTn id="15" dur="5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03">
    <p:spTree>
      <p:nvGrpSpPr>
        <p:cNvPr id="1" name=""/>
        <p:cNvGrpSpPr/>
        <p:nvPr/>
      </p:nvGrpSpPr>
      <p:grpSpPr>
        <a:xfrm>
          <a:off x="0" y="0"/>
          <a:ext cx="0" cy="0"/>
          <a:chOff x="0" y="0"/>
          <a:chExt cx="0" cy="0"/>
        </a:xfrm>
      </p:grpSpPr>
      <p:sp>
        <p:nvSpPr>
          <p:cNvPr id="18" name="Text Placeholder 3"/>
          <p:cNvSpPr>
            <a:spLocks noGrp="1"/>
          </p:cNvSpPr>
          <p:nvPr>
            <p:ph type="body" sz="half" idx="16"/>
          </p:nvPr>
        </p:nvSpPr>
        <p:spPr>
          <a:xfrm>
            <a:off x="1275292" y="3479783"/>
            <a:ext cx="1421516" cy="381730"/>
          </a:xfrm>
          <a:prstGeom prst="rect">
            <a:avLst/>
          </a:prstGeom>
        </p:spPr>
        <p:txBody>
          <a:bodyPr wrap="square" lIns="0" tIns="0" rIns="0" bIns="0" anchor="t">
            <a:noAutofit/>
          </a:bodyPr>
          <a:lstStyle>
            <a:lvl1pPr marL="0" indent="0" algn="ctr">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9" name="Picture Placeholder 7"/>
          <p:cNvSpPr>
            <a:spLocks noGrp="1"/>
          </p:cNvSpPr>
          <p:nvPr>
            <p:ph type="pic" sz="quarter" idx="10" hasCustomPrompt="1"/>
          </p:nvPr>
        </p:nvSpPr>
        <p:spPr>
          <a:xfrm>
            <a:off x="1069342" y="1565900"/>
            <a:ext cx="1833416" cy="1832870"/>
          </a:xfrm>
          <a:prstGeom prst="diamond">
            <a:avLst/>
          </a:prstGeom>
          <a:ln w="28575">
            <a:solidFill>
              <a:schemeClr val="accent1"/>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1" name="Text Placeholder 3"/>
          <p:cNvSpPr>
            <a:spLocks noGrp="1"/>
          </p:cNvSpPr>
          <p:nvPr>
            <p:ph type="body" sz="half" idx="17"/>
          </p:nvPr>
        </p:nvSpPr>
        <p:spPr>
          <a:xfrm>
            <a:off x="2565267" y="1916565"/>
            <a:ext cx="1421516" cy="381730"/>
          </a:xfrm>
          <a:prstGeom prst="rect">
            <a:avLst/>
          </a:prstGeom>
        </p:spPr>
        <p:txBody>
          <a:bodyPr wrap="square" lIns="0" tIns="0" rIns="0" bIns="0" anchor="t">
            <a:noAutofit/>
          </a:bodyPr>
          <a:lstStyle>
            <a:lvl1pPr marL="0" indent="0" algn="ctr">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2" name="Picture Placeholder 7"/>
          <p:cNvSpPr>
            <a:spLocks noGrp="1"/>
          </p:cNvSpPr>
          <p:nvPr>
            <p:ph type="pic" sz="quarter" idx="18" hasCustomPrompt="1"/>
          </p:nvPr>
        </p:nvSpPr>
        <p:spPr>
          <a:xfrm>
            <a:off x="2359591" y="2327170"/>
            <a:ext cx="1833416" cy="1832870"/>
          </a:xfrm>
          <a:prstGeom prst="diamond">
            <a:avLst/>
          </a:prstGeom>
          <a:ln w="28575">
            <a:solidFill>
              <a:schemeClr val="accent2"/>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4" name="Text Placeholder 3"/>
          <p:cNvSpPr>
            <a:spLocks noGrp="1"/>
          </p:cNvSpPr>
          <p:nvPr>
            <p:ph type="body" sz="half" idx="20"/>
          </p:nvPr>
        </p:nvSpPr>
        <p:spPr>
          <a:xfrm>
            <a:off x="3864376" y="3479783"/>
            <a:ext cx="1421516" cy="381730"/>
          </a:xfrm>
          <a:prstGeom prst="rect">
            <a:avLst/>
          </a:prstGeom>
        </p:spPr>
        <p:txBody>
          <a:bodyPr wrap="square" lIns="0" tIns="0" rIns="0" bIns="0" anchor="t">
            <a:noAutofit/>
          </a:bodyPr>
          <a:lstStyle>
            <a:lvl1pPr marL="0" indent="0" algn="ct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5" name="Picture Placeholder 7"/>
          <p:cNvSpPr>
            <a:spLocks noGrp="1"/>
          </p:cNvSpPr>
          <p:nvPr>
            <p:ph type="pic" sz="quarter" idx="21" hasCustomPrompt="1"/>
          </p:nvPr>
        </p:nvSpPr>
        <p:spPr>
          <a:xfrm>
            <a:off x="3649840" y="1565900"/>
            <a:ext cx="1833416" cy="1832870"/>
          </a:xfrm>
          <a:prstGeom prst="diamond">
            <a:avLst/>
          </a:prstGeom>
          <a:ln w="28575">
            <a:solidFill>
              <a:schemeClr val="accent3"/>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23"/>
          </p:nvPr>
        </p:nvSpPr>
        <p:spPr>
          <a:xfrm>
            <a:off x="5155576" y="1916565"/>
            <a:ext cx="1421516" cy="381730"/>
          </a:xfrm>
          <a:prstGeom prst="rect">
            <a:avLst/>
          </a:prstGeom>
        </p:spPr>
        <p:txBody>
          <a:bodyPr wrap="square" lIns="0" tIns="0" rIns="0" bIns="0" anchor="t">
            <a:noAutofit/>
          </a:bodyPr>
          <a:lstStyle>
            <a:lvl1pPr marL="0" indent="0" algn="ct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8" name="Picture Placeholder 7"/>
          <p:cNvSpPr>
            <a:spLocks noGrp="1"/>
          </p:cNvSpPr>
          <p:nvPr>
            <p:ph type="pic" sz="quarter" idx="24" hasCustomPrompt="1"/>
          </p:nvPr>
        </p:nvSpPr>
        <p:spPr>
          <a:xfrm>
            <a:off x="4940089" y="2327170"/>
            <a:ext cx="1833416" cy="1832870"/>
          </a:xfrm>
          <a:prstGeom prst="diamond">
            <a:avLst/>
          </a:prstGeom>
          <a:ln w="28575">
            <a:solidFill>
              <a:schemeClr val="accent4"/>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46" name="Text Placeholder 3"/>
          <p:cNvSpPr>
            <a:spLocks noGrp="1"/>
          </p:cNvSpPr>
          <p:nvPr>
            <p:ph type="body" sz="half" idx="25"/>
          </p:nvPr>
        </p:nvSpPr>
        <p:spPr>
          <a:xfrm>
            <a:off x="6436288" y="3479783"/>
            <a:ext cx="1421516" cy="381730"/>
          </a:xfrm>
          <a:prstGeom prst="rect">
            <a:avLst/>
          </a:prstGeom>
        </p:spPr>
        <p:txBody>
          <a:bodyPr wrap="square" lIns="0" tIns="0" rIns="0" bIns="0" anchor="t">
            <a:noAutofit/>
          </a:bodyPr>
          <a:lstStyle>
            <a:lvl1pPr marL="0" indent="0" algn="ctr">
              <a:buNone/>
              <a:defRPr sz="1100" b="1" baseline="0">
                <a:solidFill>
                  <a:schemeClr val="accent5"/>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7" name="Picture Placeholder 7"/>
          <p:cNvSpPr>
            <a:spLocks noGrp="1"/>
          </p:cNvSpPr>
          <p:nvPr>
            <p:ph type="pic" sz="quarter" idx="26" hasCustomPrompt="1"/>
          </p:nvPr>
        </p:nvSpPr>
        <p:spPr>
          <a:xfrm>
            <a:off x="6230338" y="1565900"/>
            <a:ext cx="1833416" cy="1832870"/>
          </a:xfrm>
          <a:prstGeom prst="diamond">
            <a:avLst/>
          </a:prstGeom>
          <a:ln w="28575">
            <a:solidFill>
              <a:schemeClr val="accent5"/>
            </a:solidFill>
          </a:ln>
        </p:spPr>
        <p:txBody>
          <a:bodyPr bIns="182880" anchor="b"/>
          <a:lstStyle>
            <a:lvl1pPr algn="ctr">
              <a:buNone/>
              <a:defRPr sz="1100">
                <a:solidFill>
                  <a:schemeClr val="tx1">
                    <a:lumMod val="50000"/>
                    <a:lumOff val="50000"/>
                  </a:schemeClr>
                </a:solidFill>
              </a:defRPr>
            </a:lvl1pPr>
          </a:lstStyle>
          <a:p>
            <a:r>
              <a:rPr lang="en-US" dirty="0"/>
              <a:t>Image Holder</a:t>
            </a:r>
          </a:p>
        </p:txBody>
      </p:sp>
      <p:sp>
        <p:nvSpPr>
          <p:cNvPr id="16" name="Round Same Side Corner Rectangle 1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3">
                                            <p:txEl>
                                              <p:pRg st="0" end="0"/>
                                            </p:txEl>
                                          </p:spTgt>
                                        </p:tgtEl>
                                        <p:attrNameLst>
                                          <p:attrName>style.visibility</p:attrName>
                                        </p:attrNameLst>
                                      </p:cBhvr>
                                      <p:to>
                                        <p:strVal val="visible"/>
                                      </p:to>
                                    </p:set>
                                    <p:animEffect transition="in" filter="fade">
                                      <p:cBhvr>
                                        <p:cTn id="11" dur="500"/>
                                        <p:tgtEl>
                                          <p:spTgt spid="2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P spid="20" grpId="0"/>
      <p:bldP spid="23" grpId="0" build="p">
        <p:tmplLst>
          <p:tmpl lvl="1">
            <p:tnLst>
              <p:par>
                <p:cTn presetID="10" presetClass="entr" presetSubtype="0" fill="hold" nodeType="afterEffect">
                  <p:stCondLst>
                    <p:cond delay="0"/>
                  </p:stCondLst>
                  <p:childTnLst>
                    <p:set>
                      <p:cBhvr>
                        <p:cTn dur="1" fill="hold">
                          <p:stCondLst>
                            <p:cond delay="0"/>
                          </p:stCondLst>
                        </p:cTn>
                        <p:tgtEl>
                          <p:spTgt spid="23"/>
                        </p:tgtEl>
                        <p:attrNameLst>
                          <p:attrName>style.visibility</p:attrName>
                        </p:attrNameLst>
                      </p:cBhvr>
                      <p:to>
                        <p:strVal val="visible"/>
                      </p:to>
                    </p:set>
                    <p:animEffect transition="in" filter="fade">
                      <p:cBhvr>
                        <p:cTn dur="500"/>
                        <p:tgtEl>
                          <p:spTgt spid="23"/>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_Team02">
    <p:spTree>
      <p:nvGrpSpPr>
        <p:cNvPr id="1" name=""/>
        <p:cNvGrpSpPr/>
        <p:nvPr/>
      </p:nvGrpSpPr>
      <p:grpSpPr>
        <a:xfrm>
          <a:off x="0" y="0"/>
          <a:ext cx="0" cy="0"/>
          <a:chOff x="0" y="0"/>
          <a:chExt cx="0" cy="0"/>
        </a:xfrm>
      </p:grpSpPr>
      <p:sp>
        <p:nvSpPr>
          <p:cNvPr id="13" name="Teardrop 12"/>
          <p:cNvSpPr/>
          <p:nvPr userDrawn="1"/>
        </p:nvSpPr>
        <p:spPr>
          <a:xfrm rot="2700000">
            <a:off x="2459394" y="1088068"/>
            <a:ext cx="1676400" cy="1676400"/>
          </a:xfrm>
          <a:prstGeom prst="teardrop">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Line buttom"/>
          <p:cNvCxnSpPr/>
          <p:nvPr userDrawn="1"/>
        </p:nvCxnSpPr>
        <p:spPr>
          <a:xfrm rot="5400000" flipH="1" flipV="1">
            <a:off x="2674669" y="3245374"/>
            <a:ext cx="3796252" cy="1"/>
          </a:xfrm>
          <a:prstGeom prst="line">
            <a:avLst/>
          </a:prstGeom>
          <a:ln w="19050">
            <a:solidFill>
              <a:schemeClr val="tx1">
                <a:lumMod val="50000"/>
                <a:lumOff val="50000"/>
              </a:schemeClr>
            </a:solidFill>
            <a:prstDash val="sysDot"/>
            <a:headEnd type="none"/>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4482987" y="1847450"/>
            <a:ext cx="179616" cy="179616"/>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5" name="Picture Placeholder 7"/>
          <p:cNvSpPr>
            <a:spLocks noGrp="1"/>
          </p:cNvSpPr>
          <p:nvPr userDrawn="1">
            <p:ph type="pic" sz="quarter" idx="10" hasCustomPrompt="1"/>
          </p:nvPr>
        </p:nvSpPr>
        <p:spPr>
          <a:xfrm>
            <a:off x="2632128" y="1261331"/>
            <a:ext cx="1330272" cy="1329874"/>
          </a:xfrm>
          <a:prstGeom prst="ellipse">
            <a:avLst/>
          </a:prstGeom>
          <a:solidFill>
            <a:schemeClr val="bg1">
              <a:lumMod val="95000"/>
            </a:schemeClr>
          </a:solidFill>
          <a:ln w="28575">
            <a:solidFill>
              <a:schemeClr val="accent1">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5926101" y="89227"/>
            <a:ext cx="1197879" cy="3713918"/>
          </a:xfrm>
          <a:prstGeom prst="upArrowCallout">
            <a:avLst>
              <a:gd name="adj1" fmla="val 30842"/>
              <a:gd name="adj2" fmla="val 15421"/>
              <a:gd name="adj3" fmla="val 12155"/>
              <a:gd name="adj4" fmla="val 96080"/>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5" name="Text Placeholder 3"/>
          <p:cNvSpPr>
            <a:spLocks noGrp="1"/>
          </p:cNvSpPr>
          <p:nvPr>
            <p:ph type="body" sz="half" idx="19"/>
          </p:nvPr>
        </p:nvSpPr>
        <p:spPr>
          <a:xfrm>
            <a:off x="4942575" y="1427220"/>
            <a:ext cx="3315900" cy="381730"/>
          </a:xfrm>
          <a:prstGeom prst="rect">
            <a:avLst/>
          </a:prstGeom>
        </p:spPr>
        <p:txBody>
          <a:bodyPr wrap="square" lIns="0" tIns="0" rIns="0" bIns="0" anchor="t">
            <a:noAutofit/>
          </a:bodyPr>
          <a:lstStyle>
            <a:lvl1pPr marL="0" indent="0" algn="ctr" rtl="1">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6" name="Text Placeholder 3"/>
          <p:cNvSpPr>
            <a:spLocks noGrp="1"/>
          </p:cNvSpPr>
          <p:nvPr>
            <p:ph type="body" sz="half" idx="20"/>
          </p:nvPr>
        </p:nvSpPr>
        <p:spPr>
          <a:xfrm>
            <a:off x="4955112" y="1799325"/>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9" name="Teardrop 18"/>
          <p:cNvSpPr/>
          <p:nvPr userDrawn="1"/>
        </p:nvSpPr>
        <p:spPr>
          <a:xfrm rot="18900000" flipH="1">
            <a:off x="5009797" y="2986556"/>
            <a:ext cx="1676400" cy="1676400"/>
          </a:xfrm>
          <a:prstGeom prst="teardrop">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4482987" y="3745938"/>
            <a:ext cx="179616" cy="179616"/>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1" name="Picture Placeholder 7"/>
          <p:cNvSpPr>
            <a:spLocks noGrp="1"/>
          </p:cNvSpPr>
          <p:nvPr>
            <p:ph type="pic" sz="quarter" idx="21" hasCustomPrompt="1"/>
          </p:nvPr>
        </p:nvSpPr>
        <p:spPr>
          <a:xfrm>
            <a:off x="5182531" y="3159819"/>
            <a:ext cx="1330272" cy="1329874"/>
          </a:xfrm>
          <a:prstGeom prst="ellipse">
            <a:avLst/>
          </a:prstGeom>
          <a:solidFill>
            <a:schemeClr val="bg1">
              <a:lumMod val="95000"/>
            </a:schemeClr>
          </a:solidFill>
          <a:ln w="28575">
            <a:solidFill>
              <a:schemeClr val="accent2">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001401" y="1987715"/>
            <a:ext cx="1197879" cy="3713918"/>
          </a:xfrm>
          <a:prstGeom prst="upArrowCallout">
            <a:avLst>
              <a:gd name="adj1" fmla="val 30842"/>
              <a:gd name="adj2" fmla="val 15421"/>
              <a:gd name="adj3" fmla="val 12155"/>
              <a:gd name="adj4" fmla="val 9608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23" name="Text Placeholder 3"/>
          <p:cNvSpPr>
            <a:spLocks noGrp="1"/>
          </p:cNvSpPr>
          <p:nvPr>
            <p:ph type="body" sz="half" idx="22"/>
          </p:nvPr>
        </p:nvSpPr>
        <p:spPr>
          <a:xfrm>
            <a:off x="846225" y="3325708"/>
            <a:ext cx="3315900" cy="381730"/>
          </a:xfrm>
          <a:prstGeom prst="rect">
            <a:avLst/>
          </a:prstGeom>
        </p:spPr>
        <p:txBody>
          <a:bodyPr wrap="square" lIns="0" tIns="0" rIns="0" bIns="0" anchor="t">
            <a:noAutofit/>
          </a:bodyPr>
          <a:lstStyle>
            <a:lvl1pPr marL="0" indent="0" algn="ctr" rtl="1">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4" name="Text Placeholder 3"/>
          <p:cNvSpPr>
            <a:spLocks noGrp="1"/>
          </p:cNvSpPr>
          <p:nvPr>
            <p:ph type="body" sz="half" idx="23"/>
          </p:nvPr>
        </p:nvSpPr>
        <p:spPr>
          <a:xfrm>
            <a:off x="858762" y="3697813"/>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Round Same Side Corner Rectangle 2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9">
                                            <p:txEl>
                                              <p:pRg st="0" end="0"/>
                                            </p:txEl>
                                          </p:spTgt>
                                        </p:tgtEl>
                                        <p:attrNameLst>
                                          <p:attrName>style.visibility</p:attrName>
                                        </p:attrNameLst>
                                      </p:cBhvr>
                                      <p:to>
                                        <p:strVal val="visible"/>
                                      </p:to>
                                    </p:set>
                                    <p:animEffect transition="in" filter="fade">
                                      <p:cBhvr>
                                        <p:cTn id="11" dur="500"/>
                                        <p:tgtEl>
                                          <p:spTgt spid="2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2" presetClass="entr" presetSubtype="8" accel="50000" decel="50000"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additive="base">
                                        <p:cTn id="25" dur="500" fill="hold"/>
                                        <p:tgtEl>
                                          <p:spTgt spid="13"/>
                                        </p:tgtEl>
                                        <p:attrNameLst>
                                          <p:attrName>ppt_x</p:attrName>
                                        </p:attrNameLst>
                                      </p:cBhvr>
                                      <p:tavLst>
                                        <p:tav tm="0">
                                          <p:val>
                                            <p:strVal val="0-#ppt_w/2"/>
                                          </p:val>
                                        </p:tav>
                                        <p:tav tm="100000">
                                          <p:val>
                                            <p:strVal val="#ppt_x"/>
                                          </p:val>
                                        </p:tav>
                                      </p:tavLst>
                                    </p:anim>
                                    <p:anim calcmode="lin" valueType="num">
                                      <p:cBhvr additive="base">
                                        <p:cTn id="26" dur="500" fill="hold"/>
                                        <p:tgtEl>
                                          <p:spTgt spid="13"/>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25"/>
                                        </p:tgtEl>
                                        <p:attrNameLst>
                                          <p:attrName>style.visibility</p:attrName>
                                        </p:attrNameLst>
                                      </p:cBhvr>
                                      <p:to>
                                        <p:strVal val="visible"/>
                                      </p:to>
                                    </p:set>
                                    <p:anim calcmode="lin" valueType="num">
                                      <p:cBhvr>
                                        <p:cTn id="30" dur="500" fill="hold"/>
                                        <p:tgtEl>
                                          <p:spTgt spid="25"/>
                                        </p:tgtEl>
                                        <p:attrNameLst>
                                          <p:attrName>ppt_w</p:attrName>
                                        </p:attrNameLst>
                                      </p:cBhvr>
                                      <p:tavLst>
                                        <p:tav tm="0">
                                          <p:val>
                                            <p:fltVal val="0"/>
                                          </p:val>
                                        </p:tav>
                                        <p:tav tm="100000">
                                          <p:val>
                                            <p:strVal val="#ppt_w"/>
                                          </p:val>
                                        </p:tav>
                                      </p:tavLst>
                                    </p:anim>
                                    <p:anim calcmode="lin" valueType="num">
                                      <p:cBhvr>
                                        <p:cTn id="31" dur="500" fill="hold"/>
                                        <p:tgtEl>
                                          <p:spTgt spid="25"/>
                                        </p:tgtEl>
                                        <p:attrNameLst>
                                          <p:attrName>ppt_h</p:attrName>
                                        </p:attrNameLst>
                                      </p:cBhvr>
                                      <p:tavLst>
                                        <p:tav tm="0">
                                          <p:val>
                                            <p:fltVal val="0"/>
                                          </p:val>
                                        </p:tav>
                                        <p:tav tm="100000">
                                          <p:val>
                                            <p:strVal val="#ppt_h"/>
                                          </p:val>
                                        </p:tav>
                                      </p:tavLst>
                                    </p:anim>
                                    <p:animEffect transition="in" filter="fade">
                                      <p:cBhvr>
                                        <p:cTn id="32" dur="500"/>
                                        <p:tgtEl>
                                          <p:spTgt spid="25"/>
                                        </p:tgtEl>
                                      </p:cBhvr>
                                    </p:animEffect>
                                  </p:childTnLst>
                                </p:cTn>
                              </p:par>
                            </p:childTnLst>
                          </p:cTn>
                        </p:par>
                        <p:par>
                          <p:cTn id="33" fill="hold">
                            <p:stCondLst>
                              <p:cond delay="3000"/>
                            </p:stCondLst>
                            <p:childTnLst>
                              <p:par>
                                <p:cTn id="34" presetID="22" presetClass="entr" presetSubtype="2"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Effect transition="in" filter="wipe(right)">
                                      <p:cBhvr>
                                        <p:cTn id="36" dur="500"/>
                                        <p:tgtEl>
                                          <p:spTgt spid="34"/>
                                        </p:tgtEl>
                                      </p:cBhvr>
                                    </p:animEffect>
                                  </p:childTnLst>
                                </p:cTn>
                              </p:par>
                            </p:childTnLst>
                          </p:cTn>
                        </p:par>
                        <p:par>
                          <p:cTn id="37" fill="hold">
                            <p:stCondLst>
                              <p:cond delay="3500"/>
                            </p:stCondLst>
                            <p:childTnLst>
                              <p:par>
                                <p:cTn id="38" presetID="22" presetClass="entr" presetSubtype="4"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Effect transition="in" filter="wipe(down)">
                                      <p:cBhvr>
                                        <p:cTn id="40" dur="500"/>
                                        <p:tgtEl>
                                          <p:spTgt spid="35">
                                            <p:txEl>
                                              <p:pRg st="0" end="0"/>
                                            </p:txEl>
                                          </p:spTgt>
                                        </p:tgtEl>
                                      </p:cBhvr>
                                    </p:animEffect>
                                  </p:childTnLst>
                                </p:cTn>
                              </p:par>
                            </p:childTnLst>
                          </p:cTn>
                        </p:par>
                        <p:par>
                          <p:cTn id="41" fill="hold">
                            <p:stCondLst>
                              <p:cond delay="4000"/>
                            </p:stCondLst>
                            <p:childTnLst>
                              <p:par>
                                <p:cTn id="42" presetID="22" presetClass="entr" presetSubtype="4" fill="hold" grpId="0" nodeType="afterEffect" nodePh="1">
                                  <p:stCondLst>
                                    <p:cond delay="0"/>
                                  </p:stCondLst>
                                  <p:endCondLst>
                                    <p:cond evt="begin" delay="0">
                                      <p:tn val="42"/>
                                    </p:cond>
                                  </p:endCondLst>
                                  <p:childTnLst>
                                    <p:set>
                                      <p:cBhvr>
                                        <p:cTn id="43" dur="1" fill="hold">
                                          <p:stCondLst>
                                            <p:cond delay="0"/>
                                          </p:stCondLst>
                                        </p:cTn>
                                        <p:tgtEl>
                                          <p:spTgt spid="36">
                                            <p:txEl>
                                              <p:pRg st="0" end="0"/>
                                            </p:txEl>
                                          </p:spTgt>
                                        </p:tgtEl>
                                        <p:attrNameLst>
                                          <p:attrName>style.visibility</p:attrName>
                                        </p:attrNameLst>
                                      </p:cBhvr>
                                      <p:to>
                                        <p:strVal val="visible"/>
                                      </p:to>
                                    </p:set>
                                    <p:animEffect transition="in" filter="wipe(down)">
                                      <p:cBhvr>
                                        <p:cTn id="44" dur="500"/>
                                        <p:tgtEl>
                                          <p:spTgt spid="36">
                                            <p:txEl>
                                              <p:pRg st="0" end="0"/>
                                            </p:txEl>
                                          </p:spTgt>
                                        </p:tgtEl>
                                      </p:cBhvr>
                                    </p:animEffect>
                                  </p:childTnLst>
                                </p:cTn>
                              </p:par>
                            </p:childTnLst>
                          </p:cTn>
                        </p:par>
                        <p:par>
                          <p:cTn id="45" fill="hold">
                            <p:stCondLst>
                              <p:cond delay="4500"/>
                            </p:stCondLst>
                            <p:childTnLst>
                              <p:par>
                                <p:cTn id="46" presetID="53" presetClass="entr" presetSubtype="0" fill="hold" grpId="0" nodeType="afterEffect">
                                  <p:stCondLst>
                                    <p:cond delay="0"/>
                                  </p:stCondLst>
                                  <p:childTnLst>
                                    <p:set>
                                      <p:cBhvr>
                                        <p:cTn id="47" dur="1" fill="hold">
                                          <p:stCondLst>
                                            <p:cond delay="0"/>
                                          </p:stCondLst>
                                        </p:cTn>
                                        <p:tgtEl>
                                          <p:spTgt spid="20"/>
                                        </p:tgtEl>
                                        <p:attrNameLst>
                                          <p:attrName>style.visibility</p:attrName>
                                        </p:attrNameLst>
                                      </p:cBhvr>
                                      <p:to>
                                        <p:strVal val="visible"/>
                                      </p:to>
                                    </p:set>
                                    <p:anim calcmode="lin" valueType="num">
                                      <p:cBhvr>
                                        <p:cTn id="48" dur="500" fill="hold"/>
                                        <p:tgtEl>
                                          <p:spTgt spid="20"/>
                                        </p:tgtEl>
                                        <p:attrNameLst>
                                          <p:attrName>ppt_w</p:attrName>
                                        </p:attrNameLst>
                                      </p:cBhvr>
                                      <p:tavLst>
                                        <p:tav tm="0">
                                          <p:val>
                                            <p:fltVal val="0"/>
                                          </p:val>
                                        </p:tav>
                                        <p:tav tm="100000">
                                          <p:val>
                                            <p:strVal val="#ppt_w"/>
                                          </p:val>
                                        </p:tav>
                                      </p:tavLst>
                                    </p:anim>
                                    <p:anim calcmode="lin" valueType="num">
                                      <p:cBhvr>
                                        <p:cTn id="49" dur="500" fill="hold"/>
                                        <p:tgtEl>
                                          <p:spTgt spid="20"/>
                                        </p:tgtEl>
                                        <p:attrNameLst>
                                          <p:attrName>ppt_h</p:attrName>
                                        </p:attrNameLst>
                                      </p:cBhvr>
                                      <p:tavLst>
                                        <p:tav tm="0">
                                          <p:val>
                                            <p:fltVal val="0"/>
                                          </p:val>
                                        </p:tav>
                                        <p:tav tm="100000">
                                          <p:val>
                                            <p:strVal val="#ppt_h"/>
                                          </p:val>
                                        </p:tav>
                                      </p:tavLst>
                                    </p:anim>
                                    <p:animEffect transition="in" filter="fade">
                                      <p:cBhvr>
                                        <p:cTn id="50" dur="500"/>
                                        <p:tgtEl>
                                          <p:spTgt spid="20"/>
                                        </p:tgtEl>
                                      </p:cBhvr>
                                    </p:animEffect>
                                  </p:childTnLst>
                                </p:cTn>
                              </p:par>
                            </p:childTnLst>
                          </p:cTn>
                        </p:par>
                        <p:par>
                          <p:cTn id="51" fill="hold">
                            <p:stCondLst>
                              <p:cond delay="5000"/>
                            </p:stCondLst>
                            <p:childTnLst>
                              <p:par>
                                <p:cTn id="52" presetID="2" presetClass="entr" presetSubtype="2" accel="50000" decel="50000" fill="hold" grpId="0" nodeType="afterEffect">
                                  <p:stCondLst>
                                    <p:cond delay="0"/>
                                  </p:stCondLst>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par>
                          <p:cTn id="56" fill="hold">
                            <p:stCondLst>
                              <p:cond delay="5500"/>
                            </p:stCondLst>
                            <p:childTnLst>
                              <p:par>
                                <p:cTn id="57" presetID="53"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p:cTn id="59" dur="500" fill="hold"/>
                                        <p:tgtEl>
                                          <p:spTgt spid="21"/>
                                        </p:tgtEl>
                                        <p:attrNameLst>
                                          <p:attrName>ppt_w</p:attrName>
                                        </p:attrNameLst>
                                      </p:cBhvr>
                                      <p:tavLst>
                                        <p:tav tm="0">
                                          <p:val>
                                            <p:fltVal val="0"/>
                                          </p:val>
                                        </p:tav>
                                        <p:tav tm="100000">
                                          <p:val>
                                            <p:strVal val="#ppt_w"/>
                                          </p:val>
                                        </p:tav>
                                      </p:tavLst>
                                    </p:anim>
                                    <p:anim calcmode="lin" valueType="num">
                                      <p:cBhvr>
                                        <p:cTn id="60" dur="500" fill="hold"/>
                                        <p:tgtEl>
                                          <p:spTgt spid="21"/>
                                        </p:tgtEl>
                                        <p:attrNameLst>
                                          <p:attrName>ppt_h</p:attrName>
                                        </p:attrNameLst>
                                      </p:cBhvr>
                                      <p:tavLst>
                                        <p:tav tm="0">
                                          <p:val>
                                            <p:fltVal val="0"/>
                                          </p:val>
                                        </p:tav>
                                        <p:tav tm="100000">
                                          <p:val>
                                            <p:strVal val="#ppt_h"/>
                                          </p:val>
                                        </p:tav>
                                      </p:tavLst>
                                    </p:anim>
                                    <p:animEffect transition="in" filter="fade">
                                      <p:cBhvr>
                                        <p:cTn id="61" dur="500"/>
                                        <p:tgtEl>
                                          <p:spTgt spid="21"/>
                                        </p:tgtEl>
                                      </p:cBhvr>
                                    </p:animEffect>
                                  </p:childTnLst>
                                </p:cTn>
                              </p:par>
                            </p:childTnLst>
                          </p:cTn>
                        </p:par>
                        <p:par>
                          <p:cTn id="62" fill="hold">
                            <p:stCondLst>
                              <p:cond delay="6000"/>
                            </p:stCondLst>
                            <p:childTnLst>
                              <p:par>
                                <p:cTn id="63" presetID="22" presetClass="entr" presetSubtype="8" fill="hold" grpId="0" nodeType="afterEffect">
                                  <p:stCondLst>
                                    <p:cond delay="0"/>
                                  </p:stCondLst>
                                  <p:childTnLst>
                                    <p:set>
                                      <p:cBhvr>
                                        <p:cTn id="64" dur="1" fill="hold">
                                          <p:stCondLst>
                                            <p:cond delay="0"/>
                                          </p:stCondLst>
                                        </p:cTn>
                                        <p:tgtEl>
                                          <p:spTgt spid="22"/>
                                        </p:tgtEl>
                                        <p:attrNameLst>
                                          <p:attrName>style.visibility</p:attrName>
                                        </p:attrNameLst>
                                      </p:cBhvr>
                                      <p:to>
                                        <p:strVal val="visible"/>
                                      </p:to>
                                    </p:set>
                                    <p:animEffect transition="in" filter="wipe(left)">
                                      <p:cBhvr>
                                        <p:cTn id="65" dur="500"/>
                                        <p:tgtEl>
                                          <p:spTgt spid="22"/>
                                        </p:tgtEl>
                                      </p:cBhvr>
                                    </p:animEffect>
                                  </p:childTnLst>
                                </p:cTn>
                              </p:par>
                            </p:childTnLst>
                          </p:cTn>
                        </p:par>
                        <p:par>
                          <p:cTn id="66" fill="hold">
                            <p:stCondLst>
                              <p:cond delay="6500"/>
                            </p:stCondLst>
                            <p:childTnLst>
                              <p:par>
                                <p:cTn id="67" presetID="22" presetClass="entr" presetSubtype="4" fill="hold" grpId="0" nodeType="afterEffect" nodePh="1">
                                  <p:stCondLst>
                                    <p:cond delay="0"/>
                                  </p:stCondLst>
                                  <p:endCondLst>
                                    <p:cond evt="begin" delay="0">
                                      <p:tn val="67"/>
                                    </p:cond>
                                  </p:endCondLst>
                                  <p:childTnLst>
                                    <p:set>
                                      <p:cBhvr>
                                        <p:cTn id="68" dur="1" fill="hold">
                                          <p:stCondLst>
                                            <p:cond delay="0"/>
                                          </p:stCondLst>
                                        </p:cTn>
                                        <p:tgtEl>
                                          <p:spTgt spid="23">
                                            <p:txEl>
                                              <p:pRg st="0" end="0"/>
                                            </p:txEl>
                                          </p:spTgt>
                                        </p:tgtEl>
                                        <p:attrNameLst>
                                          <p:attrName>style.visibility</p:attrName>
                                        </p:attrNameLst>
                                      </p:cBhvr>
                                      <p:to>
                                        <p:strVal val="visible"/>
                                      </p:to>
                                    </p:set>
                                    <p:animEffect transition="in" filter="wipe(down)">
                                      <p:cBhvr>
                                        <p:cTn id="69" dur="500"/>
                                        <p:tgtEl>
                                          <p:spTgt spid="23">
                                            <p:txEl>
                                              <p:pRg st="0" end="0"/>
                                            </p:txEl>
                                          </p:spTgt>
                                        </p:tgtEl>
                                      </p:cBhvr>
                                    </p:animEffect>
                                  </p:childTnLst>
                                </p:cTn>
                              </p:par>
                            </p:childTnLst>
                          </p:cTn>
                        </p:par>
                        <p:par>
                          <p:cTn id="70" fill="hold">
                            <p:stCondLst>
                              <p:cond delay="7000"/>
                            </p:stCondLst>
                            <p:childTnLst>
                              <p:par>
                                <p:cTn id="71" presetID="22" presetClass="entr" presetSubtype="4" fill="hold" grpId="0" nodeType="afterEffect" nodePh="1">
                                  <p:stCondLst>
                                    <p:cond delay="0"/>
                                  </p:stCondLst>
                                  <p:endCondLst>
                                    <p:cond evt="begin" delay="0">
                                      <p:tn val="71"/>
                                    </p:cond>
                                  </p:endCondLst>
                                  <p:childTnLst>
                                    <p:set>
                                      <p:cBhvr>
                                        <p:cTn id="72" dur="1" fill="hold">
                                          <p:stCondLst>
                                            <p:cond delay="0"/>
                                          </p:stCondLst>
                                        </p:cTn>
                                        <p:tgtEl>
                                          <p:spTgt spid="24">
                                            <p:txEl>
                                              <p:pRg st="0" end="0"/>
                                            </p:txEl>
                                          </p:spTgt>
                                        </p:tgtEl>
                                        <p:attrNameLst>
                                          <p:attrName>style.visibility</p:attrName>
                                        </p:attrNameLst>
                                      </p:cBhvr>
                                      <p:to>
                                        <p:strVal val="visible"/>
                                      </p:to>
                                    </p:set>
                                    <p:animEffect transition="in" filter="wipe(down)">
                                      <p:cBhvr>
                                        <p:cTn id="7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25" grpId="0" animBg="1"/>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animBg="1"/>
      <p:bldP spid="20" grpId="0" animBg="1"/>
      <p:bldP spid="21" grpId="0" animBg="1"/>
      <p:bldP spid="22" grpId="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8" grpId="0"/>
      <p:bldP spid="29" grpId="0" build="p">
        <p:tmplLst>
          <p:tmpl lvl="1">
            <p:tnLst>
              <p:par>
                <p:cTn presetID="10" presetClass="entr" presetSubtype="0"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4_Team02">
    <p:spTree>
      <p:nvGrpSpPr>
        <p:cNvPr id="1" name=""/>
        <p:cNvGrpSpPr/>
        <p:nvPr/>
      </p:nvGrpSpPr>
      <p:grpSpPr>
        <a:xfrm>
          <a:off x="0" y="0"/>
          <a:ext cx="0" cy="0"/>
          <a:chOff x="0" y="0"/>
          <a:chExt cx="0" cy="0"/>
        </a:xfrm>
      </p:grpSpPr>
      <p:sp>
        <p:nvSpPr>
          <p:cNvPr id="13" name="Teardrop 12"/>
          <p:cNvSpPr/>
          <p:nvPr userDrawn="1"/>
        </p:nvSpPr>
        <p:spPr>
          <a:xfrm rot="2700000">
            <a:off x="2459394" y="1088068"/>
            <a:ext cx="1676400" cy="1676400"/>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Line buttom"/>
          <p:cNvCxnSpPr/>
          <p:nvPr userDrawn="1"/>
        </p:nvCxnSpPr>
        <p:spPr>
          <a:xfrm rot="5400000" flipH="1" flipV="1">
            <a:off x="2334419" y="2238373"/>
            <a:ext cx="4476752" cy="2"/>
          </a:xfrm>
          <a:prstGeom prst="line">
            <a:avLst/>
          </a:prstGeom>
          <a:ln w="19050">
            <a:solidFill>
              <a:schemeClr val="tx1">
                <a:lumMod val="50000"/>
                <a:lumOff val="50000"/>
              </a:schemeClr>
            </a:solidFill>
            <a:prstDash val="sysDot"/>
            <a:headEnd type="oval"/>
            <a:tailEnd type="none"/>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4482987" y="1847450"/>
            <a:ext cx="179616" cy="179616"/>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5" name="Picture Placeholder 7"/>
          <p:cNvSpPr>
            <a:spLocks noGrp="1"/>
          </p:cNvSpPr>
          <p:nvPr userDrawn="1">
            <p:ph type="pic" sz="quarter" idx="10" hasCustomPrompt="1"/>
          </p:nvPr>
        </p:nvSpPr>
        <p:spPr>
          <a:xfrm>
            <a:off x="2632128" y="1261331"/>
            <a:ext cx="1330272" cy="1329874"/>
          </a:xfrm>
          <a:prstGeom prst="ellipse">
            <a:avLst/>
          </a:prstGeom>
          <a:solidFill>
            <a:schemeClr val="bg1">
              <a:lumMod val="95000"/>
            </a:schemeClr>
          </a:solidFill>
          <a:ln w="28575">
            <a:solidFill>
              <a:schemeClr val="accent3">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34" name="Up Arrow Callout 33"/>
          <p:cNvSpPr/>
          <p:nvPr userDrawn="1"/>
        </p:nvSpPr>
        <p:spPr>
          <a:xfrm rot="16200000">
            <a:off x="5926101" y="89227"/>
            <a:ext cx="1197879" cy="3713918"/>
          </a:xfrm>
          <a:prstGeom prst="upArrowCallout">
            <a:avLst>
              <a:gd name="adj1" fmla="val 30842"/>
              <a:gd name="adj2" fmla="val 15421"/>
              <a:gd name="adj3" fmla="val 12155"/>
              <a:gd name="adj4" fmla="val 96080"/>
            </a:avLst>
          </a:prstGeom>
          <a:noFill/>
          <a:ln w="190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5" name="Text Placeholder 3"/>
          <p:cNvSpPr>
            <a:spLocks noGrp="1"/>
          </p:cNvSpPr>
          <p:nvPr>
            <p:ph type="body" sz="half" idx="19"/>
          </p:nvPr>
        </p:nvSpPr>
        <p:spPr>
          <a:xfrm>
            <a:off x="4942575" y="1427220"/>
            <a:ext cx="3315900" cy="381730"/>
          </a:xfrm>
          <a:prstGeom prst="rect">
            <a:avLst/>
          </a:prstGeom>
        </p:spPr>
        <p:txBody>
          <a:bodyPr wrap="square" lIns="0" tIns="0" rIns="0" bIns="0" anchor="t">
            <a:noAutofit/>
          </a:bodyPr>
          <a:lstStyle>
            <a:lvl1pPr marL="0" indent="0" algn="ctr" rtl="1">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6" name="Text Placeholder 3"/>
          <p:cNvSpPr>
            <a:spLocks noGrp="1"/>
          </p:cNvSpPr>
          <p:nvPr>
            <p:ph type="body" sz="half" idx="20"/>
          </p:nvPr>
        </p:nvSpPr>
        <p:spPr>
          <a:xfrm>
            <a:off x="4955112" y="1799325"/>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9" name="Teardrop 18"/>
          <p:cNvSpPr/>
          <p:nvPr userDrawn="1"/>
        </p:nvSpPr>
        <p:spPr>
          <a:xfrm rot="18900000" flipH="1">
            <a:off x="5009797" y="2986556"/>
            <a:ext cx="1676400" cy="1676400"/>
          </a:xfrm>
          <a:prstGeom prst="teardrop">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userDrawn="1"/>
        </p:nvSpPr>
        <p:spPr>
          <a:xfrm>
            <a:off x="4482987" y="3745938"/>
            <a:ext cx="179616" cy="179616"/>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21" name="Picture Placeholder 7"/>
          <p:cNvSpPr>
            <a:spLocks noGrp="1"/>
          </p:cNvSpPr>
          <p:nvPr>
            <p:ph type="pic" sz="quarter" idx="21" hasCustomPrompt="1"/>
          </p:nvPr>
        </p:nvSpPr>
        <p:spPr>
          <a:xfrm>
            <a:off x="5182531" y="3159819"/>
            <a:ext cx="1330272" cy="1329874"/>
          </a:xfrm>
          <a:prstGeom prst="ellipse">
            <a:avLst/>
          </a:prstGeom>
          <a:solidFill>
            <a:schemeClr val="bg1">
              <a:lumMod val="95000"/>
            </a:schemeClr>
          </a:solidFill>
          <a:ln w="28575">
            <a:solidFill>
              <a:schemeClr val="accent4">
                <a:lumMod val="75000"/>
              </a:schemeClr>
            </a:solidFill>
          </a:ln>
        </p:spPr>
        <p:txBody>
          <a:bodyPr bIns="91440" anchor="b"/>
          <a:lstStyle>
            <a:lvl1pPr algn="ctr">
              <a:buNone/>
              <a:defRPr sz="800">
                <a:solidFill>
                  <a:schemeClr val="tx1">
                    <a:lumMod val="50000"/>
                    <a:lumOff val="50000"/>
                  </a:schemeClr>
                </a:solidFill>
              </a:defRPr>
            </a:lvl1pPr>
          </a:lstStyle>
          <a:p>
            <a:r>
              <a:rPr lang="en-US" dirty="0"/>
              <a:t>Image Holder</a:t>
            </a:r>
          </a:p>
        </p:txBody>
      </p:sp>
      <p:sp>
        <p:nvSpPr>
          <p:cNvPr id="22" name="Up Arrow Callout 21"/>
          <p:cNvSpPr/>
          <p:nvPr userDrawn="1"/>
        </p:nvSpPr>
        <p:spPr>
          <a:xfrm rot="5400000" flipH="1">
            <a:off x="2001401" y="1987715"/>
            <a:ext cx="1197879" cy="3713918"/>
          </a:xfrm>
          <a:prstGeom prst="upArrowCallout">
            <a:avLst>
              <a:gd name="adj1" fmla="val 30842"/>
              <a:gd name="adj2" fmla="val 15421"/>
              <a:gd name="adj3" fmla="val 12155"/>
              <a:gd name="adj4" fmla="val 96080"/>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23" name="Text Placeholder 3"/>
          <p:cNvSpPr>
            <a:spLocks noGrp="1"/>
          </p:cNvSpPr>
          <p:nvPr>
            <p:ph type="body" sz="half" idx="22"/>
          </p:nvPr>
        </p:nvSpPr>
        <p:spPr>
          <a:xfrm>
            <a:off x="846225" y="3325708"/>
            <a:ext cx="3315900" cy="381730"/>
          </a:xfrm>
          <a:prstGeom prst="rect">
            <a:avLst/>
          </a:prstGeom>
        </p:spPr>
        <p:txBody>
          <a:bodyPr wrap="square" lIns="0" tIns="0" rIns="0" bIns="0" anchor="t">
            <a:noAutofit/>
          </a:bodyPr>
          <a:lstStyle>
            <a:lvl1pPr marL="0" indent="0" algn="ctr" rtl="1">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24" name="Text Placeholder 3"/>
          <p:cNvSpPr>
            <a:spLocks noGrp="1"/>
          </p:cNvSpPr>
          <p:nvPr>
            <p:ph type="body" sz="half" idx="23"/>
          </p:nvPr>
        </p:nvSpPr>
        <p:spPr>
          <a:xfrm>
            <a:off x="858762" y="3697813"/>
            <a:ext cx="3303363" cy="645246"/>
          </a:xfrm>
          <a:prstGeom prst="rect">
            <a:avLst/>
          </a:prstGeom>
        </p:spPr>
        <p:txBody>
          <a:bodyPr wrap="square" lIns="0" tIns="0" rIns="0" bIns="0" anchor="t">
            <a:noAutofit/>
          </a:bodyPr>
          <a:lstStyle>
            <a:lvl1pPr marL="0" indent="0" algn="ctr" rtl="1">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7" name="Round Same Side Corner Rectangle 1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8"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par>
                          <p:cTn id="8" fill="hold">
                            <p:stCondLst>
                              <p:cond delay="500"/>
                            </p:stCondLst>
                            <p:childTnLst>
                              <p:par>
                                <p:cTn id="9" presetID="53"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p:cTn id="11" dur="500" fill="hold"/>
                                        <p:tgtEl>
                                          <p:spTgt spid="8"/>
                                        </p:tgtEl>
                                        <p:attrNameLst>
                                          <p:attrName>ppt_w</p:attrName>
                                        </p:attrNameLst>
                                      </p:cBhvr>
                                      <p:tavLst>
                                        <p:tav tm="0">
                                          <p:val>
                                            <p:fltVal val="0"/>
                                          </p:val>
                                        </p:tav>
                                        <p:tav tm="100000">
                                          <p:val>
                                            <p:strVal val="#ppt_w"/>
                                          </p:val>
                                        </p:tav>
                                      </p:tavLst>
                                    </p:anim>
                                    <p:anim calcmode="lin" valueType="num">
                                      <p:cBhvr>
                                        <p:cTn id="12" dur="500" fill="hold"/>
                                        <p:tgtEl>
                                          <p:spTgt spid="8"/>
                                        </p:tgtEl>
                                        <p:attrNameLst>
                                          <p:attrName>ppt_h</p:attrName>
                                        </p:attrNameLst>
                                      </p:cBhvr>
                                      <p:tavLst>
                                        <p:tav tm="0">
                                          <p:val>
                                            <p:fltVal val="0"/>
                                          </p:val>
                                        </p:tav>
                                        <p:tav tm="100000">
                                          <p:val>
                                            <p:strVal val="#ppt_h"/>
                                          </p:val>
                                        </p:tav>
                                      </p:tavLst>
                                    </p:anim>
                                    <p:animEffect transition="in" filter="fade">
                                      <p:cBhvr>
                                        <p:cTn id="13" dur="500"/>
                                        <p:tgtEl>
                                          <p:spTgt spid="8"/>
                                        </p:tgtEl>
                                      </p:cBhvr>
                                    </p:animEffect>
                                  </p:childTnLst>
                                </p:cTn>
                              </p:par>
                            </p:childTnLst>
                          </p:cTn>
                        </p:par>
                        <p:par>
                          <p:cTn id="14" fill="hold">
                            <p:stCondLst>
                              <p:cond delay="1000"/>
                            </p:stCondLst>
                            <p:childTnLst>
                              <p:par>
                                <p:cTn id="15" presetID="2" presetClass="entr" presetSubtype="8" accel="50000" decel="50000"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0-#ppt_w/2"/>
                                          </p:val>
                                        </p:tav>
                                        <p:tav tm="100000">
                                          <p:val>
                                            <p:strVal val="#ppt_x"/>
                                          </p:val>
                                        </p:tav>
                                      </p:tavLst>
                                    </p:anim>
                                    <p:anim calcmode="lin" valueType="num">
                                      <p:cBhvr additive="base">
                                        <p:cTn id="18" dur="500" fill="hold"/>
                                        <p:tgtEl>
                                          <p:spTgt spid="13"/>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53" presetClass="entr" presetSubtype="0" fill="hold" grpId="0" nodeType="afterEffect">
                                  <p:stCondLst>
                                    <p:cond delay="0"/>
                                  </p:stCondLst>
                                  <p:childTnLst>
                                    <p:set>
                                      <p:cBhvr>
                                        <p:cTn id="21" dur="1" fill="hold">
                                          <p:stCondLst>
                                            <p:cond delay="0"/>
                                          </p:stCondLst>
                                        </p:cTn>
                                        <p:tgtEl>
                                          <p:spTgt spid="25"/>
                                        </p:tgtEl>
                                        <p:attrNameLst>
                                          <p:attrName>style.visibility</p:attrName>
                                        </p:attrNameLst>
                                      </p:cBhvr>
                                      <p:to>
                                        <p:strVal val="visible"/>
                                      </p:to>
                                    </p:set>
                                    <p:anim calcmode="lin" valueType="num">
                                      <p:cBhvr>
                                        <p:cTn id="22" dur="500" fill="hold"/>
                                        <p:tgtEl>
                                          <p:spTgt spid="25"/>
                                        </p:tgtEl>
                                        <p:attrNameLst>
                                          <p:attrName>ppt_w</p:attrName>
                                        </p:attrNameLst>
                                      </p:cBhvr>
                                      <p:tavLst>
                                        <p:tav tm="0">
                                          <p:val>
                                            <p:fltVal val="0"/>
                                          </p:val>
                                        </p:tav>
                                        <p:tav tm="100000">
                                          <p:val>
                                            <p:strVal val="#ppt_w"/>
                                          </p:val>
                                        </p:tav>
                                      </p:tavLst>
                                    </p:anim>
                                    <p:anim calcmode="lin" valueType="num">
                                      <p:cBhvr>
                                        <p:cTn id="23" dur="500" fill="hold"/>
                                        <p:tgtEl>
                                          <p:spTgt spid="25"/>
                                        </p:tgtEl>
                                        <p:attrNameLst>
                                          <p:attrName>ppt_h</p:attrName>
                                        </p:attrNameLst>
                                      </p:cBhvr>
                                      <p:tavLst>
                                        <p:tav tm="0">
                                          <p:val>
                                            <p:fltVal val="0"/>
                                          </p:val>
                                        </p:tav>
                                        <p:tav tm="100000">
                                          <p:val>
                                            <p:strVal val="#ppt_h"/>
                                          </p:val>
                                        </p:tav>
                                      </p:tavLst>
                                    </p:anim>
                                    <p:animEffect transition="in" filter="fade">
                                      <p:cBhvr>
                                        <p:cTn id="24" dur="500"/>
                                        <p:tgtEl>
                                          <p:spTgt spid="25"/>
                                        </p:tgtEl>
                                      </p:cBhvr>
                                    </p:animEffect>
                                  </p:childTnLst>
                                </p:cTn>
                              </p:par>
                            </p:childTnLst>
                          </p:cTn>
                        </p:par>
                        <p:par>
                          <p:cTn id="25" fill="hold">
                            <p:stCondLst>
                              <p:cond delay="2000"/>
                            </p:stCondLst>
                            <p:childTnLst>
                              <p:par>
                                <p:cTn id="26" presetID="22" presetClass="entr" presetSubtype="2" fill="hold" grpId="0" nodeType="afterEffect">
                                  <p:stCondLst>
                                    <p:cond delay="0"/>
                                  </p:stCondLst>
                                  <p:childTnLst>
                                    <p:set>
                                      <p:cBhvr>
                                        <p:cTn id="27" dur="1" fill="hold">
                                          <p:stCondLst>
                                            <p:cond delay="0"/>
                                          </p:stCondLst>
                                        </p:cTn>
                                        <p:tgtEl>
                                          <p:spTgt spid="34"/>
                                        </p:tgtEl>
                                        <p:attrNameLst>
                                          <p:attrName>style.visibility</p:attrName>
                                        </p:attrNameLst>
                                      </p:cBhvr>
                                      <p:to>
                                        <p:strVal val="visible"/>
                                      </p:to>
                                    </p:set>
                                    <p:animEffect transition="in" filter="wipe(right)">
                                      <p:cBhvr>
                                        <p:cTn id="28" dur="500"/>
                                        <p:tgtEl>
                                          <p:spTgt spid="34"/>
                                        </p:tgtEl>
                                      </p:cBhvr>
                                    </p:animEffect>
                                  </p:childTnLst>
                                </p:cTn>
                              </p:par>
                            </p:childTnLst>
                          </p:cTn>
                        </p:par>
                        <p:par>
                          <p:cTn id="29" fill="hold">
                            <p:stCondLst>
                              <p:cond delay="2500"/>
                            </p:stCondLst>
                            <p:childTnLst>
                              <p:par>
                                <p:cTn id="30" presetID="22" presetClass="entr" presetSubtype="4" fill="hold" grpId="0" nodeType="afterEffect" nodePh="1">
                                  <p:stCondLst>
                                    <p:cond delay="0"/>
                                  </p:stCondLst>
                                  <p:endCondLst>
                                    <p:cond evt="begin" delay="0">
                                      <p:tn val="30"/>
                                    </p:cond>
                                  </p:end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down)">
                                      <p:cBhvr>
                                        <p:cTn id="32" dur="500"/>
                                        <p:tgtEl>
                                          <p:spTgt spid="35">
                                            <p:txEl>
                                              <p:pRg st="0" end="0"/>
                                            </p:txEl>
                                          </p:spTgt>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6">
                                            <p:txEl>
                                              <p:pRg st="0" end="0"/>
                                            </p:txEl>
                                          </p:spTgt>
                                        </p:tgtEl>
                                        <p:attrNameLst>
                                          <p:attrName>style.visibility</p:attrName>
                                        </p:attrNameLst>
                                      </p:cBhvr>
                                      <p:to>
                                        <p:strVal val="visible"/>
                                      </p:to>
                                    </p:set>
                                    <p:animEffect transition="in" filter="wipe(down)">
                                      <p:cBhvr>
                                        <p:cTn id="36" dur="500"/>
                                        <p:tgtEl>
                                          <p:spTgt spid="36">
                                            <p:txEl>
                                              <p:pRg st="0" end="0"/>
                                            </p:txEl>
                                          </p:spTgt>
                                        </p:tgtEl>
                                      </p:cBhvr>
                                    </p:animEffect>
                                  </p:childTnLst>
                                </p:cTn>
                              </p:par>
                            </p:childTnLst>
                          </p:cTn>
                        </p:par>
                        <p:par>
                          <p:cTn id="37" fill="hold">
                            <p:stCondLst>
                              <p:cond delay="3500"/>
                            </p:stCondLst>
                            <p:childTnLst>
                              <p:par>
                                <p:cTn id="38" presetID="53" presetClass="entr" presetSubtype="0" fill="hold" grpId="0" nodeType="afterEffect">
                                  <p:stCondLst>
                                    <p:cond delay="0"/>
                                  </p:stCondLst>
                                  <p:childTnLst>
                                    <p:set>
                                      <p:cBhvr>
                                        <p:cTn id="39" dur="1" fill="hold">
                                          <p:stCondLst>
                                            <p:cond delay="0"/>
                                          </p:stCondLst>
                                        </p:cTn>
                                        <p:tgtEl>
                                          <p:spTgt spid="20"/>
                                        </p:tgtEl>
                                        <p:attrNameLst>
                                          <p:attrName>style.visibility</p:attrName>
                                        </p:attrNameLst>
                                      </p:cBhvr>
                                      <p:to>
                                        <p:strVal val="visible"/>
                                      </p:to>
                                    </p:set>
                                    <p:anim calcmode="lin" valueType="num">
                                      <p:cBhvr>
                                        <p:cTn id="40" dur="500" fill="hold"/>
                                        <p:tgtEl>
                                          <p:spTgt spid="20"/>
                                        </p:tgtEl>
                                        <p:attrNameLst>
                                          <p:attrName>ppt_w</p:attrName>
                                        </p:attrNameLst>
                                      </p:cBhvr>
                                      <p:tavLst>
                                        <p:tav tm="0">
                                          <p:val>
                                            <p:fltVal val="0"/>
                                          </p:val>
                                        </p:tav>
                                        <p:tav tm="100000">
                                          <p:val>
                                            <p:strVal val="#ppt_w"/>
                                          </p:val>
                                        </p:tav>
                                      </p:tavLst>
                                    </p:anim>
                                    <p:anim calcmode="lin" valueType="num">
                                      <p:cBhvr>
                                        <p:cTn id="41" dur="500" fill="hold"/>
                                        <p:tgtEl>
                                          <p:spTgt spid="20"/>
                                        </p:tgtEl>
                                        <p:attrNameLst>
                                          <p:attrName>ppt_h</p:attrName>
                                        </p:attrNameLst>
                                      </p:cBhvr>
                                      <p:tavLst>
                                        <p:tav tm="0">
                                          <p:val>
                                            <p:fltVal val="0"/>
                                          </p:val>
                                        </p:tav>
                                        <p:tav tm="100000">
                                          <p:val>
                                            <p:strVal val="#ppt_h"/>
                                          </p:val>
                                        </p:tav>
                                      </p:tavLst>
                                    </p:anim>
                                    <p:animEffect transition="in" filter="fade">
                                      <p:cBhvr>
                                        <p:cTn id="42" dur="500"/>
                                        <p:tgtEl>
                                          <p:spTgt spid="20"/>
                                        </p:tgtEl>
                                      </p:cBhvr>
                                    </p:animEffect>
                                  </p:childTnLst>
                                </p:cTn>
                              </p:par>
                            </p:childTnLst>
                          </p:cTn>
                        </p:par>
                        <p:par>
                          <p:cTn id="43" fill="hold">
                            <p:stCondLst>
                              <p:cond delay="4000"/>
                            </p:stCondLst>
                            <p:childTnLst>
                              <p:par>
                                <p:cTn id="44" presetID="2" presetClass="entr" presetSubtype="2" accel="50000" decel="50000" fill="hold" grpId="0" nodeType="afterEffect">
                                  <p:stCondLst>
                                    <p:cond delay="0"/>
                                  </p:stCondLst>
                                  <p:childTnLst>
                                    <p:set>
                                      <p:cBhvr>
                                        <p:cTn id="45" dur="1" fill="hold">
                                          <p:stCondLst>
                                            <p:cond delay="0"/>
                                          </p:stCondLst>
                                        </p:cTn>
                                        <p:tgtEl>
                                          <p:spTgt spid="19"/>
                                        </p:tgtEl>
                                        <p:attrNameLst>
                                          <p:attrName>style.visibility</p:attrName>
                                        </p:attrNameLst>
                                      </p:cBhvr>
                                      <p:to>
                                        <p:strVal val="visible"/>
                                      </p:to>
                                    </p:set>
                                    <p:anim calcmode="lin" valueType="num">
                                      <p:cBhvr additive="base">
                                        <p:cTn id="46" dur="500" fill="hold"/>
                                        <p:tgtEl>
                                          <p:spTgt spid="19"/>
                                        </p:tgtEl>
                                        <p:attrNameLst>
                                          <p:attrName>ppt_x</p:attrName>
                                        </p:attrNameLst>
                                      </p:cBhvr>
                                      <p:tavLst>
                                        <p:tav tm="0">
                                          <p:val>
                                            <p:strVal val="1+#ppt_w/2"/>
                                          </p:val>
                                        </p:tav>
                                        <p:tav tm="100000">
                                          <p:val>
                                            <p:strVal val="#ppt_x"/>
                                          </p:val>
                                        </p:tav>
                                      </p:tavLst>
                                    </p:anim>
                                    <p:anim calcmode="lin" valueType="num">
                                      <p:cBhvr additive="base">
                                        <p:cTn id="47" dur="500" fill="hold"/>
                                        <p:tgtEl>
                                          <p:spTgt spid="19"/>
                                        </p:tgtEl>
                                        <p:attrNameLst>
                                          <p:attrName>ppt_y</p:attrName>
                                        </p:attrNameLst>
                                      </p:cBhvr>
                                      <p:tavLst>
                                        <p:tav tm="0">
                                          <p:val>
                                            <p:strVal val="#ppt_y"/>
                                          </p:val>
                                        </p:tav>
                                        <p:tav tm="100000">
                                          <p:val>
                                            <p:strVal val="#ppt_y"/>
                                          </p:val>
                                        </p:tav>
                                      </p:tavLst>
                                    </p:anim>
                                  </p:childTnLst>
                                </p:cTn>
                              </p:par>
                            </p:childTnLst>
                          </p:cTn>
                        </p:par>
                        <p:par>
                          <p:cTn id="48" fill="hold">
                            <p:stCondLst>
                              <p:cond delay="4500"/>
                            </p:stCondLst>
                            <p:childTnLst>
                              <p:par>
                                <p:cTn id="49" presetID="53" presetClass="entr" presetSubtype="0" fill="hold" grpId="0" nodeType="afterEffect">
                                  <p:stCondLst>
                                    <p:cond delay="0"/>
                                  </p:stCondLst>
                                  <p:childTnLst>
                                    <p:set>
                                      <p:cBhvr>
                                        <p:cTn id="50" dur="1" fill="hold">
                                          <p:stCondLst>
                                            <p:cond delay="0"/>
                                          </p:stCondLst>
                                        </p:cTn>
                                        <p:tgtEl>
                                          <p:spTgt spid="21"/>
                                        </p:tgtEl>
                                        <p:attrNameLst>
                                          <p:attrName>style.visibility</p:attrName>
                                        </p:attrNameLst>
                                      </p:cBhvr>
                                      <p:to>
                                        <p:strVal val="visible"/>
                                      </p:to>
                                    </p:set>
                                    <p:anim calcmode="lin" valueType="num">
                                      <p:cBhvr>
                                        <p:cTn id="51" dur="500" fill="hold"/>
                                        <p:tgtEl>
                                          <p:spTgt spid="21"/>
                                        </p:tgtEl>
                                        <p:attrNameLst>
                                          <p:attrName>ppt_w</p:attrName>
                                        </p:attrNameLst>
                                      </p:cBhvr>
                                      <p:tavLst>
                                        <p:tav tm="0">
                                          <p:val>
                                            <p:fltVal val="0"/>
                                          </p:val>
                                        </p:tav>
                                        <p:tav tm="100000">
                                          <p:val>
                                            <p:strVal val="#ppt_w"/>
                                          </p:val>
                                        </p:tav>
                                      </p:tavLst>
                                    </p:anim>
                                    <p:anim calcmode="lin" valueType="num">
                                      <p:cBhvr>
                                        <p:cTn id="52" dur="500" fill="hold"/>
                                        <p:tgtEl>
                                          <p:spTgt spid="21"/>
                                        </p:tgtEl>
                                        <p:attrNameLst>
                                          <p:attrName>ppt_h</p:attrName>
                                        </p:attrNameLst>
                                      </p:cBhvr>
                                      <p:tavLst>
                                        <p:tav tm="0">
                                          <p:val>
                                            <p:fltVal val="0"/>
                                          </p:val>
                                        </p:tav>
                                        <p:tav tm="100000">
                                          <p:val>
                                            <p:strVal val="#ppt_h"/>
                                          </p:val>
                                        </p:tav>
                                      </p:tavLst>
                                    </p:anim>
                                    <p:animEffect transition="in" filter="fade">
                                      <p:cBhvr>
                                        <p:cTn id="53" dur="500"/>
                                        <p:tgtEl>
                                          <p:spTgt spid="21"/>
                                        </p:tgtEl>
                                      </p:cBhvr>
                                    </p:animEffect>
                                  </p:childTnLst>
                                </p:cTn>
                              </p:par>
                            </p:childTnLst>
                          </p:cTn>
                        </p:par>
                        <p:par>
                          <p:cTn id="54" fill="hold">
                            <p:stCondLst>
                              <p:cond delay="50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23">
                                            <p:txEl>
                                              <p:pRg st="0" end="0"/>
                                            </p:txEl>
                                          </p:spTgt>
                                        </p:tgtEl>
                                        <p:attrNameLst>
                                          <p:attrName>style.visibility</p:attrName>
                                        </p:attrNameLst>
                                      </p:cBhvr>
                                      <p:to>
                                        <p:strVal val="visible"/>
                                      </p:to>
                                    </p:set>
                                    <p:animEffect transition="in" filter="wipe(down)">
                                      <p:cBhvr>
                                        <p:cTn id="61" dur="500"/>
                                        <p:tgtEl>
                                          <p:spTgt spid="23">
                                            <p:txEl>
                                              <p:pRg st="0" end="0"/>
                                            </p:txEl>
                                          </p:spTgt>
                                        </p:tgtEl>
                                      </p:cBhvr>
                                    </p:animEffect>
                                  </p:childTnLst>
                                </p:cTn>
                              </p:par>
                            </p:childTnLst>
                          </p:cTn>
                        </p:par>
                        <p:par>
                          <p:cTn id="62" fill="hold">
                            <p:stCondLst>
                              <p:cond delay="6000"/>
                            </p:stCondLst>
                            <p:childTnLst>
                              <p:par>
                                <p:cTn id="63" presetID="22" presetClass="entr" presetSubtype="4" fill="hold" grpId="0" nodeType="afterEffect" nodePh="1">
                                  <p:stCondLst>
                                    <p:cond delay="0"/>
                                  </p:stCondLst>
                                  <p:endCondLst>
                                    <p:cond evt="begin" delay="0">
                                      <p:tn val="63"/>
                                    </p:cond>
                                  </p:endCondLst>
                                  <p:childTnLst>
                                    <p:set>
                                      <p:cBhvr>
                                        <p:cTn id="64" dur="1" fill="hold">
                                          <p:stCondLst>
                                            <p:cond delay="0"/>
                                          </p:stCondLst>
                                        </p:cTn>
                                        <p:tgtEl>
                                          <p:spTgt spid="24">
                                            <p:txEl>
                                              <p:pRg st="0" end="0"/>
                                            </p:txEl>
                                          </p:spTgt>
                                        </p:tgtEl>
                                        <p:attrNameLst>
                                          <p:attrName>style.visibility</p:attrName>
                                        </p:attrNameLst>
                                      </p:cBhvr>
                                      <p:to>
                                        <p:strVal val="visible"/>
                                      </p:to>
                                    </p:set>
                                    <p:animEffect transition="in" filter="wipe(down)">
                                      <p:cBhvr>
                                        <p:cTn id="65"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8" grpId="0" animBg="1"/>
      <p:bldP spid="25" grpId="0" animBg="1"/>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19" grpId="0" animBg="1"/>
      <p:bldP spid="20" grpId="0" animBg="1"/>
      <p:bldP spid="21" grpId="0" animBg="1"/>
      <p:bldP spid="22" grpId="0" animBg="1"/>
      <p:bldP spid="2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down)">
                      <p:cBhvr>
                        <p:cTn dur="500"/>
                        <p:tgtEl>
                          <p:spTgt spid="23"/>
                        </p:tgtEl>
                      </p:cBhvr>
                    </p:animEffect>
                  </p:childTnLst>
                </p:cTn>
              </p:par>
            </p:tnLst>
          </p:tmpl>
        </p:tmplLst>
      </p:bldP>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eam08">
    <p:spTree>
      <p:nvGrpSpPr>
        <p:cNvPr id="1" name=""/>
        <p:cNvGrpSpPr/>
        <p:nvPr/>
      </p:nvGrpSpPr>
      <p:grpSpPr>
        <a:xfrm>
          <a:off x="0" y="0"/>
          <a:ext cx="0" cy="0"/>
          <a:chOff x="0" y="0"/>
          <a:chExt cx="0" cy="0"/>
        </a:xfrm>
      </p:grpSpPr>
      <p:sp>
        <p:nvSpPr>
          <p:cNvPr id="24" name="Rounded Rectangle 23"/>
          <p:cNvSpPr/>
          <p:nvPr userDrawn="1"/>
        </p:nvSpPr>
        <p:spPr>
          <a:xfrm>
            <a:off x="654724" y="1274105"/>
            <a:ext cx="3802062" cy="3431245"/>
          </a:xfrm>
          <a:prstGeom prst="roundRect">
            <a:avLst>
              <a:gd name="adj" fmla="val 281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7"/>
          <p:cNvSpPr>
            <a:spLocks noGrp="1"/>
          </p:cNvSpPr>
          <p:nvPr>
            <p:ph type="pic" sz="quarter" idx="15" hasCustomPrompt="1"/>
          </p:nvPr>
        </p:nvSpPr>
        <p:spPr>
          <a:xfrm>
            <a:off x="847388" y="1403031"/>
            <a:ext cx="1401282" cy="1426464"/>
          </a:xfrm>
          <a:prstGeom prst="roundRect">
            <a:avLst>
              <a:gd name="adj" fmla="val 8424"/>
            </a:avLst>
          </a:prstGeom>
          <a:ln>
            <a:noFill/>
          </a:ln>
        </p:spPr>
        <p:txBody>
          <a:bodyPr bIns="274320" anchor="b"/>
          <a:lstStyle>
            <a:lvl1pPr algn="ctr">
              <a:buNone/>
              <a:defRPr sz="1200">
                <a:solidFill>
                  <a:schemeClr val="bg1"/>
                </a:solidFill>
              </a:defRPr>
            </a:lvl1pPr>
          </a:lstStyle>
          <a:p>
            <a:r>
              <a:rPr lang="en-US" dirty="0"/>
              <a:t>Image Holder</a:t>
            </a:r>
          </a:p>
        </p:txBody>
      </p:sp>
      <p:sp>
        <p:nvSpPr>
          <p:cNvPr id="8" name="Oval 7"/>
          <p:cNvSpPr/>
          <p:nvPr userDrawn="1"/>
        </p:nvSpPr>
        <p:spPr>
          <a:xfrm>
            <a:off x="3574106" y="1042654"/>
            <a:ext cx="686790" cy="686790"/>
          </a:xfrm>
          <a:prstGeom prst="ellipse">
            <a:avLst/>
          </a:prstGeom>
          <a:solidFill>
            <a:schemeClr val="accent1"/>
          </a:solidFill>
          <a:ln w="19050">
            <a:solidFill>
              <a:schemeClr val="accent1">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9" name="Freeform 62"/>
          <p:cNvSpPr>
            <a:spLocks noChangeAspect="1" noEditPoints="1"/>
          </p:cNvSpPr>
          <p:nvPr userDrawn="1"/>
        </p:nvSpPr>
        <p:spPr bwMode="auto">
          <a:xfrm>
            <a:off x="3761708" y="1229009"/>
            <a:ext cx="311587" cy="31408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Text Placeholder 3"/>
          <p:cNvSpPr>
            <a:spLocks noGrp="1"/>
          </p:cNvSpPr>
          <p:nvPr>
            <p:ph type="body" sz="half" idx="16"/>
          </p:nvPr>
        </p:nvSpPr>
        <p:spPr>
          <a:xfrm>
            <a:off x="2344961" y="1519950"/>
            <a:ext cx="1388839" cy="381730"/>
          </a:xfrm>
          <a:prstGeom prst="rect">
            <a:avLst/>
          </a:prstGeom>
        </p:spPr>
        <p:txBody>
          <a:bodyPr wrap="square" lIns="0" tIns="0" rIns="0" bIns="0" anchor="t">
            <a:noAutofit/>
          </a:bodyPr>
          <a:lstStyle>
            <a:lvl1pPr marL="0" indent="0" algn="l">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1" name="Text Placeholder 3"/>
          <p:cNvSpPr>
            <a:spLocks noGrp="1"/>
          </p:cNvSpPr>
          <p:nvPr>
            <p:ph type="body" sz="half" idx="17"/>
          </p:nvPr>
        </p:nvSpPr>
        <p:spPr>
          <a:xfrm>
            <a:off x="2344961" y="1932867"/>
            <a:ext cx="1915935" cy="857858"/>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2" name="Rounded Rectangle 11"/>
          <p:cNvSpPr/>
          <p:nvPr userDrawn="1"/>
        </p:nvSpPr>
        <p:spPr>
          <a:xfrm>
            <a:off x="4689869" y="1274105"/>
            <a:ext cx="3802062" cy="3431245"/>
          </a:xfrm>
          <a:prstGeom prst="roundRect">
            <a:avLst>
              <a:gd name="adj" fmla="val 28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Picture Placeholder 7"/>
          <p:cNvSpPr>
            <a:spLocks noGrp="1"/>
          </p:cNvSpPr>
          <p:nvPr>
            <p:ph type="pic" sz="quarter" idx="18" hasCustomPrompt="1"/>
          </p:nvPr>
        </p:nvSpPr>
        <p:spPr>
          <a:xfrm>
            <a:off x="4882533" y="1403031"/>
            <a:ext cx="1401282" cy="1426464"/>
          </a:xfrm>
          <a:prstGeom prst="roundRect">
            <a:avLst>
              <a:gd name="adj" fmla="val 8424"/>
            </a:avLst>
          </a:prstGeom>
          <a:ln>
            <a:noFill/>
          </a:ln>
        </p:spPr>
        <p:txBody>
          <a:bodyPr bIns="274320" anchor="b"/>
          <a:lstStyle>
            <a:lvl1pPr algn="ctr">
              <a:buNone/>
              <a:defRPr sz="1200">
                <a:solidFill>
                  <a:schemeClr val="bg1"/>
                </a:solidFill>
              </a:defRPr>
            </a:lvl1pPr>
          </a:lstStyle>
          <a:p>
            <a:r>
              <a:rPr lang="en-US" dirty="0"/>
              <a:t>Image Holder</a:t>
            </a:r>
          </a:p>
        </p:txBody>
      </p:sp>
      <p:sp>
        <p:nvSpPr>
          <p:cNvPr id="14" name="Oval 13"/>
          <p:cNvSpPr/>
          <p:nvPr userDrawn="1"/>
        </p:nvSpPr>
        <p:spPr>
          <a:xfrm>
            <a:off x="7609251" y="1042654"/>
            <a:ext cx="686790" cy="686790"/>
          </a:xfrm>
          <a:prstGeom prst="ellipse">
            <a:avLst/>
          </a:prstGeom>
          <a:solidFill>
            <a:schemeClr val="accent2"/>
          </a:solidFill>
          <a:ln w="19050">
            <a:solidFill>
              <a:schemeClr val="accent2">
                <a:lumMod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accent1">
                  <a:lumMod val="75000"/>
                </a:schemeClr>
              </a:solidFill>
              <a:latin typeface="FontAwesome" pitchFamily="2" charset="0"/>
            </a:endParaRPr>
          </a:p>
        </p:txBody>
      </p:sp>
      <p:sp>
        <p:nvSpPr>
          <p:cNvPr id="16" name="Text Placeholder 3"/>
          <p:cNvSpPr>
            <a:spLocks noGrp="1"/>
          </p:cNvSpPr>
          <p:nvPr>
            <p:ph type="body" sz="half" idx="19"/>
          </p:nvPr>
        </p:nvSpPr>
        <p:spPr>
          <a:xfrm>
            <a:off x="6380106" y="1519950"/>
            <a:ext cx="1388839" cy="381730"/>
          </a:xfrm>
          <a:prstGeom prst="rect">
            <a:avLst/>
          </a:prstGeom>
        </p:spPr>
        <p:txBody>
          <a:bodyPr wrap="square" lIns="0" tIns="0" rIns="0" bIns="0" anchor="t">
            <a:noAutofit/>
          </a:bodyPr>
          <a:lstStyle>
            <a:lvl1pPr marL="0" indent="0" algn="l">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17" name="Text Placeholder 3"/>
          <p:cNvSpPr>
            <a:spLocks noGrp="1"/>
          </p:cNvSpPr>
          <p:nvPr>
            <p:ph type="body" sz="half" idx="20"/>
          </p:nvPr>
        </p:nvSpPr>
        <p:spPr>
          <a:xfrm>
            <a:off x="6380106" y="1932867"/>
            <a:ext cx="1915935" cy="857858"/>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9" name="Freeform 178"/>
          <p:cNvSpPr>
            <a:spLocks noEditPoints="1"/>
          </p:cNvSpPr>
          <p:nvPr userDrawn="1"/>
        </p:nvSpPr>
        <p:spPr bwMode="auto">
          <a:xfrm>
            <a:off x="7785189" y="1259926"/>
            <a:ext cx="334914" cy="25224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ound Same Side Corner Rectangle 17"/>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0"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1"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2"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2">
                                            <p:txEl>
                                              <p:pRg st="0" end="0"/>
                                            </p:txEl>
                                          </p:spTgt>
                                        </p:tgtEl>
                                        <p:attrNameLst>
                                          <p:attrName>style.visibility</p:attrName>
                                        </p:attrNameLst>
                                      </p:cBhvr>
                                      <p:to>
                                        <p:strVal val="visible"/>
                                      </p:to>
                                    </p:set>
                                    <p:animEffect transition="in" filter="fade">
                                      <p:cBhvr>
                                        <p:cTn id="11" dur="500"/>
                                        <p:tgtEl>
                                          <p:spTgt spid="22">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down)">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par>
                          <p:cTn id="20" fill="hold">
                            <p:stCondLst>
                              <p:cond delay="2000"/>
                            </p:stCondLst>
                            <p:childTnLst>
                              <p:par>
                                <p:cTn id="21" presetID="22" presetClass="entr" presetSubtype="8" fill="hold" grpId="0" nodeType="afterEffect" nodePh="1">
                                  <p:stCondLst>
                                    <p:cond delay="0"/>
                                  </p:stCondLst>
                                  <p:endCondLst>
                                    <p:cond evt="begin" delay="0">
                                      <p:tn val="21"/>
                                    </p:cond>
                                  </p:endCondLst>
                                  <p:childTnLst>
                                    <p:set>
                                      <p:cBhvr>
                                        <p:cTn id="22" dur="1" fill="hold">
                                          <p:stCondLst>
                                            <p:cond delay="0"/>
                                          </p:stCondLst>
                                        </p:cTn>
                                        <p:tgtEl>
                                          <p:spTgt spid="10">
                                            <p:txEl>
                                              <p:pRg st="0" end="0"/>
                                            </p:txEl>
                                          </p:spTgt>
                                        </p:tgtEl>
                                        <p:attrNameLst>
                                          <p:attrName>style.visibility</p:attrName>
                                        </p:attrNameLst>
                                      </p:cBhvr>
                                      <p:to>
                                        <p:strVal val="visible"/>
                                      </p:to>
                                    </p:set>
                                    <p:animEffect transition="in" filter="wipe(left)">
                                      <p:cBhvr>
                                        <p:cTn id="23" dur="500"/>
                                        <p:tgtEl>
                                          <p:spTgt spid="10">
                                            <p:txEl>
                                              <p:pRg st="0" end="0"/>
                                            </p:txEl>
                                          </p:spTgt>
                                        </p:tgtEl>
                                      </p:cBhvr>
                                    </p:animEffect>
                                  </p:childTnLst>
                                </p:cTn>
                              </p:par>
                            </p:childTnLst>
                          </p:cTn>
                        </p:par>
                        <p:par>
                          <p:cTn id="24" fill="hold">
                            <p:stCondLst>
                              <p:cond delay="2500"/>
                            </p:stCondLst>
                            <p:childTnLst>
                              <p:par>
                                <p:cTn id="25" presetID="45" presetClass="entr" presetSubtype="0" fill="hold" grpId="0" nodeType="afterEffect">
                                  <p:stCondLst>
                                    <p:cond delay="0"/>
                                  </p:stCondLst>
                                  <p:iterate type="lt">
                                    <p:tmPct val="10000"/>
                                  </p:iterate>
                                  <p:childTnLst>
                                    <p:set>
                                      <p:cBhvr>
                                        <p:cTn id="26" dur="1" fill="hold">
                                          <p:stCondLst>
                                            <p:cond delay="0"/>
                                          </p:stCondLst>
                                        </p:cTn>
                                        <p:tgtEl>
                                          <p:spTgt spid="8"/>
                                        </p:tgtEl>
                                        <p:attrNameLst>
                                          <p:attrName>style.visibility</p:attrName>
                                        </p:attrNameLst>
                                      </p:cBhvr>
                                      <p:to>
                                        <p:strVal val="visible"/>
                                      </p:to>
                                    </p:set>
                                    <p:animEffect transition="in" filter="fade">
                                      <p:cBhvr>
                                        <p:cTn id="27" dur="1000"/>
                                        <p:tgtEl>
                                          <p:spTgt spid="8"/>
                                        </p:tgtEl>
                                      </p:cBhvr>
                                    </p:animEffect>
                                    <p:anim calcmode="lin" valueType="num">
                                      <p:cBhvr>
                                        <p:cTn id="28" dur="1000" fill="hold"/>
                                        <p:tgtEl>
                                          <p:spTgt spid="8"/>
                                        </p:tgtEl>
                                        <p:attrNameLst>
                                          <p:attrName>ppt_w</p:attrName>
                                        </p:attrNameLst>
                                      </p:cBhvr>
                                      <p:tavLst>
                                        <p:tav tm="0" fmla="#ppt_w*sin(2.5*pi*$)">
                                          <p:val>
                                            <p:fltVal val="0"/>
                                          </p:val>
                                        </p:tav>
                                        <p:tav tm="100000">
                                          <p:val>
                                            <p:fltVal val="1"/>
                                          </p:val>
                                        </p:tav>
                                      </p:tavLst>
                                    </p:anim>
                                    <p:anim calcmode="lin" valueType="num">
                                      <p:cBhvr>
                                        <p:cTn id="29" dur="1000" fill="hold"/>
                                        <p:tgtEl>
                                          <p:spTgt spid="8"/>
                                        </p:tgtEl>
                                        <p:attrNameLst>
                                          <p:attrName>ppt_h</p:attrName>
                                        </p:attrNameLst>
                                      </p:cBhvr>
                                      <p:tavLst>
                                        <p:tav tm="0">
                                          <p:val>
                                            <p:strVal val="#ppt_h"/>
                                          </p:val>
                                        </p:tav>
                                        <p:tav tm="100000">
                                          <p:val>
                                            <p:strVal val="#ppt_h"/>
                                          </p:val>
                                        </p:tav>
                                      </p:tavLst>
                                    </p:anim>
                                  </p:childTnLst>
                                </p:cTn>
                              </p:par>
                            </p:childTnLst>
                          </p:cTn>
                        </p:par>
                        <p:par>
                          <p:cTn id="30" fill="hold">
                            <p:stCondLst>
                              <p:cond delay="3500"/>
                            </p:stCondLst>
                            <p:childTnLst>
                              <p:par>
                                <p:cTn id="31" presetID="53"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p:cTn id="33" dur="500" fill="hold"/>
                                        <p:tgtEl>
                                          <p:spTgt spid="9"/>
                                        </p:tgtEl>
                                        <p:attrNameLst>
                                          <p:attrName>ppt_w</p:attrName>
                                        </p:attrNameLst>
                                      </p:cBhvr>
                                      <p:tavLst>
                                        <p:tav tm="0">
                                          <p:val>
                                            <p:fltVal val="0"/>
                                          </p:val>
                                        </p:tav>
                                        <p:tav tm="100000">
                                          <p:val>
                                            <p:strVal val="#ppt_w"/>
                                          </p:val>
                                        </p:tav>
                                      </p:tavLst>
                                    </p:anim>
                                    <p:anim calcmode="lin" valueType="num">
                                      <p:cBhvr>
                                        <p:cTn id="34" dur="500" fill="hold"/>
                                        <p:tgtEl>
                                          <p:spTgt spid="9"/>
                                        </p:tgtEl>
                                        <p:attrNameLst>
                                          <p:attrName>ppt_h</p:attrName>
                                        </p:attrNameLst>
                                      </p:cBhvr>
                                      <p:tavLst>
                                        <p:tav tm="0">
                                          <p:val>
                                            <p:fltVal val="0"/>
                                          </p:val>
                                        </p:tav>
                                        <p:tav tm="100000">
                                          <p:val>
                                            <p:strVal val="#ppt_h"/>
                                          </p:val>
                                        </p:tav>
                                      </p:tavLst>
                                    </p:anim>
                                    <p:animEffect transition="in" filter="fade">
                                      <p:cBhvr>
                                        <p:cTn id="35" dur="500"/>
                                        <p:tgtEl>
                                          <p:spTgt spid="9"/>
                                        </p:tgtEl>
                                      </p:cBhvr>
                                    </p:animEffect>
                                  </p:childTnLst>
                                </p:cTn>
                              </p:par>
                            </p:childTnLst>
                          </p:cTn>
                        </p:par>
                        <p:par>
                          <p:cTn id="36" fill="hold">
                            <p:stCondLst>
                              <p:cond delay="40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11">
                                            <p:txEl>
                                              <p:pRg st="0" end="0"/>
                                            </p:txEl>
                                          </p:spTgt>
                                        </p:tgtEl>
                                        <p:attrNameLst>
                                          <p:attrName>style.visibility</p:attrName>
                                        </p:attrNameLst>
                                      </p:cBhvr>
                                      <p:to>
                                        <p:strVal val="visible"/>
                                      </p:to>
                                    </p:set>
                                    <p:animEffect transition="in" filter="wipe(left)">
                                      <p:cBhvr>
                                        <p:cTn id="39" dur="500"/>
                                        <p:tgtEl>
                                          <p:spTgt spid="1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ipe(down)">
                                      <p:cBhvr>
                                        <p:cTn id="43" dur="500"/>
                                        <p:tgtEl>
                                          <p:spTgt spid="12"/>
                                        </p:tgtEl>
                                      </p:cBhvr>
                                    </p:animEffect>
                                  </p:childTnLst>
                                </p:cTn>
                              </p:par>
                            </p:childTnLst>
                          </p:cTn>
                        </p:par>
                        <p:par>
                          <p:cTn id="44" fill="hold">
                            <p:stCondLst>
                              <p:cond delay="5000"/>
                            </p:stCondLst>
                            <p:childTnLst>
                              <p:par>
                                <p:cTn id="45" presetID="16" presetClass="entr" presetSubtype="42" fill="hold" grpId="0" nodeType="after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arn(outHorizontal)">
                                      <p:cBhvr>
                                        <p:cTn id="47" dur="500"/>
                                        <p:tgtEl>
                                          <p:spTgt spid="13"/>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16">
                                            <p:txEl>
                                              <p:pRg st="0" end="0"/>
                                            </p:txEl>
                                          </p:spTgt>
                                        </p:tgtEl>
                                        <p:attrNameLst>
                                          <p:attrName>style.visibility</p:attrName>
                                        </p:attrNameLst>
                                      </p:cBhvr>
                                      <p:to>
                                        <p:strVal val="visible"/>
                                      </p:to>
                                    </p:set>
                                    <p:animEffect transition="in" filter="wipe(left)">
                                      <p:cBhvr>
                                        <p:cTn id="51" dur="500"/>
                                        <p:tgtEl>
                                          <p:spTgt spid="16">
                                            <p:txEl>
                                              <p:pRg st="0" end="0"/>
                                            </p:txEl>
                                          </p:spTgt>
                                        </p:tgtEl>
                                      </p:cBhvr>
                                    </p:animEffect>
                                  </p:childTnLst>
                                </p:cTn>
                              </p:par>
                            </p:childTnLst>
                          </p:cTn>
                        </p:par>
                        <p:par>
                          <p:cTn id="52" fill="hold">
                            <p:stCondLst>
                              <p:cond delay="6000"/>
                            </p:stCondLst>
                            <p:childTnLst>
                              <p:par>
                                <p:cTn id="53" presetID="45" presetClass="entr" presetSubtype="0" fill="hold" grpId="0" nodeType="afterEffect">
                                  <p:stCondLst>
                                    <p:cond delay="0"/>
                                  </p:stCondLst>
                                  <p:iterate type="lt">
                                    <p:tmPct val="10000"/>
                                  </p:iterate>
                                  <p:childTnLst>
                                    <p:set>
                                      <p:cBhvr>
                                        <p:cTn id="54" dur="1" fill="hold">
                                          <p:stCondLst>
                                            <p:cond delay="0"/>
                                          </p:stCondLst>
                                        </p:cTn>
                                        <p:tgtEl>
                                          <p:spTgt spid="14"/>
                                        </p:tgtEl>
                                        <p:attrNameLst>
                                          <p:attrName>style.visibility</p:attrName>
                                        </p:attrNameLst>
                                      </p:cBhvr>
                                      <p:to>
                                        <p:strVal val="visible"/>
                                      </p:to>
                                    </p:set>
                                    <p:animEffect transition="in" filter="fade">
                                      <p:cBhvr>
                                        <p:cTn id="55" dur="1000"/>
                                        <p:tgtEl>
                                          <p:spTgt spid="14"/>
                                        </p:tgtEl>
                                      </p:cBhvr>
                                    </p:animEffect>
                                    <p:anim calcmode="lin" valueType="num">
                                      <p:cBhvr>
                                        <p:cTn id="56" dur="1000" fill="hold"/>
                                        <p:tgtEl>
                                          <p:spTgt spid="14"/>
                                        </p:tgtEl>
                                        <p:attrNameLst>
                                          <p:attrName>ppt_w</p:attrName>
                                        </p:attrNameLst>
                                      </p:cBhvr>
                                      <p:tavLst>
                                        <p:tav tm="0" fmla="#ppt_w*sin(2.5*pi*$)">
                                          <p:val>
                                            <p:fltVal val="0"/>
                                          </p:val>
                                        </p:tav>
                                        <p:tav tm="100000">
                                          <p:val>
                                            <p:fltVal val="1"/>
                                          </p:val>
                                        </p:tav>
                                      </p:tavLst>
                                    </p:anim>
                                    <p:anim calcmode="lin" valueType="num">
                                      <p:cBhvr>
                                        <p:cTn id="57" dur="1000" fill="hold"/>
                                        <p:tgtEl>
                                          <p:spTgt spid="14"/>
                                        </p:tgtEl>
                                        <p:attrNameLst>
                                          <p:attrName>ppt_h</p:attrName>
                                        </p:attrNameLst>
                                      </p:cBhvr>
                                      <p:tavLst>
                                        <p:tav tm="0">
                                          <p:val>
                                            <p:strVal val="#ppt_h"/>
                                          </p:val>
                                        </p:tav>
                                        <p:tav tm="100000">
                                          <p:val>
                                            <p:strVal val="#ppt_h"/>
                                          </p:val>
                                        </p:tav>
                                      </p:tavLst>
                                    </p:anim>
                                  </p:childTnLst>
                                </p:cTn>
                              </p:par>
                            </p:childTnLst>
                          </p:cTn>
                        </p:par>
                        <p:par>
                          <p:cTn id="58" fill="hold">
                            <p:stCondLst>
                              <p:cond delay="7000"/>
                            </p:stCondLst>
                            <p:childTnLst>
                              <p:par>
                                <p:cTn id="59" presetID="53" presetClass="entr" presetSubtype="0" fill="hold" grpId="0" nodeType="afterEffect">
                                  <p:stCondLst>
                                    <p:cond delay="0"/>
                                  </p:stCondLst>
                                  <p:childTnLst>
                                    <p:set>
                                      <p:cBhvr>
                                        <p:cTn id="60" dur="1" fill="hold">
                                          <p:stCondLst>
                                            <p:cond delay="0"/>
                                          </p:stCondLst>
                                        </p:cTn>
                                        <p:tgtEl>
                                          <p:spTgt spid="19"/>
                                        </p:tgtEl>
                                        <p:attrNameLst>
                                          <p:attrName>style.visibility</p:attrName>
                                        </p:attrNameLst>
                                      </p:cBhvr>
                                      <p:to>
                                        <p:strVal val="visible"/>
                                      </p:to>
                                    </p:set>
                                    <p:anim calcmode="lin" valueType="num">
                                      <p:cBhvr>
                                        <p:cTn id="61" dur="500" fill="hold"/>
                                        <p:tgtEl>
                                          <p:spTgt spid="19"/>
                                        </p:tgtEl>
                                        <p:attrNameLst>
                                          <p:attrName>ppt_w</p:attrName>
                                        </p:attrNameLst>
                                      </p:cBhvr>
                                      <p:tavLst>
                                        <p:tav tm="0">
                                          <p:val>
                                            <p:fltVal val="0"/>
                                          </p:val>
                                        </p:tav>
                                        <p:tav tm="100000">
                                          <p:val>
                                            <p:strVal val="#ppt_w"/>
                                          </p:val>
                                        </p:tav>
                                      </p:tavLst>
                                    </p:anim>
                                    <p:anim calcmode="lin" valueType="num">
                                      <p:cBhvr>
                                        <p:cTn id="62" dur="500" fill="hold"/>
                                        <p:tgtEl>
                                          <p:spTgt spid="19"/>
                                        </p:tgtEl>
                                        <p:attrNameLst>
                                          <p:attrName>ppt_h</p:attrName>
                                        </p:attrNameLst>
                                      </p:cBhvr>
                                      <p:tavLst>
                                        <p:tav tm="0">
                                          <p:val>
                                            <p:fltVal val="0"/>
                                          </p:val>
                                        </p:tav>
                                        <p:tav tm="100000">
                                          <p:val>
                                            <p:strVal val="#ppt_h"/>
                                          </p:val>
                                        </p:tav>
                                      </p:tavLst>
                                    </p:anim>
                                    <p:animEffect transition="in" filter="fade">
                                      <p:cBhvr>
                                        <p:cTn id="63" dur="500"/>
                                        <p:tgtEl>
                                          <p:spTgt spid="19"/>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17">
                                            <p:txEl>
                                              <p:pRg st="0" end="0"/>
                                            </p:txEl>
                                          </p:spTgt>
                                        </p:tgtEl>
                                        <p:attrNameLst>
                                          <p:attrName>style.visibility</p:attrName>
                                        </p:attrNameLst>
                                      </p:cBhvr>
                                      <p:to>
                                        <p:strVal val="visible"/>
                                      </p:to>
                                    </p:set>
                                    <p:animEffect transition="in" filter="wipe(left)">
                                      <p:cBhvr>
                                        <p:cTn id="67"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p:bldP spid="8" grpId="0" animBg="1"/>
      <p:bldP spid="9" grpId="0" animBg="1"/>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1"/>
                        </p:tgtEl>
                        <p:attrNameLst>
                          <p:attrName>style.visibility</p:attrName>
                        </p:attrNameLst>
                      </p:cBhvr>
                      <p:to>
                        <p:strVal val="visible"/>
                      </p:to>
                    </p:set>
                    <p:animEffect transition="in" filter="wipe(left)">
                      <p:cBhvr>
                        <p:cTn dur="500"/>
                        <p:tgtEl>
                          <p:spTgt spid="11"/>
                        </p:tgtEl>
                      </p:cBhvr>
                    </p:animEffect>
                  </p:childTnLst>
                </p:cTn>
              </p:par>
            </p:tnLst>
          </p:tmpl>
        </p:tmplLst>
      </p:bldP>
      <p:bldP spid="12" grpId="0" animBg="1"/>
      <p:bldP spid="13" grpId="0"/>
      <p:bldP spid="14" grpId="0" animBg="1"/>
      <p:bldP spid="1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left)">
                      <p:cBhvr>
                        <p:cTn dur="500"/>
                        <p:tgtEl>
                          <p:spTgt spid="16"/>
                        </p:tgtEl>
                      </p:cBhvr>
                    </p:animEffect>
                  </p:childTnLst>
                </p:cTn>
              </p:par>
            </p:tnLst>
          </p:tmpl>
        </p:tmplLst>
      </p:bldP>
      <p:bldP spid="1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7"/>
                        </p:tgtEl>
                        <p:attrNameLst>
                          <p:attrName>style.visibility</p:attrName>
                        </p:attrNameLst>
                      </p:cBhvr>
                      <p:to>
                        <p:strVal val="visible"/>
                      </p:to>
                    </p:set>
                    <p:animEffect transition="in" filter="wipe(left)">
                      <p:cBhvr>
                        <p:cTn dur="500"/>
                        <p:tgtEl>
                          <p:spTgt spid="17"/>
                        </p:tgtEl>
                      </p:cBhvr>
                    </p:animEffect>
                  </p:childTnLst>
                </p:cTn>
              </p:par>
            </p:tnLst>
          </p:tmpl>
        </p:tmplLst>
      </p:bldP>
      <p:bldP spid="19" grpId="0" animBg="1"/>
      <p:bldP spid="21" grpId="0"/>
      <p:bldP spid="22" grpId="0" build="p">
        <p:tmplLst>
          <p:tmpl lvl="1">
            <p:tnLst>
              <p:par>
                <p:cTn presetID="10" presetClass="entr" presetSubtype="0" fill="hold" nodeType="afterEffect">
                  <p:stCondLst>
                    <p:cond delay="0"/>
                  </p:stCondLst>
                  <p:childTnLst>
                    <p:set>
                      <p:cBhvr>
                        <p:cTn dur="1" fill="hold">
                          <p:stCondLst>
                            <p:cond delay="0"/>
                          </p:stCondLst>
                        </p:cTn>
                        <p:tgtEl>
                          <p:spTgt spid="22"/>
                        </p:tgtEl>
                        <p:attrNameLst>
                          <p:attrName>style.visibility</p:attrName>
                        </p:attrNameLst>
                      </p:cBhvr>
                      <p:to>
                        <p:strVal val="visible"/>
                      </p:to>
                    </p:set>
                    <p:animEffect transition="in" filter="fade">
                      <p:cBhvr>
                        <p:cTn dur="500"/>
                        <p:tgtEl>
                          <p:spTgt spid="22"/>
                        </p:tgtEl>
                      </p:cBhvr>
                    </p:animEffect>
                  </p:childTnLst>
                </p:cTn>
              </p:par>
            </p:tnLst>
          </p:tmpl>
        </p:tmplLst>
      </p:bldP>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Team08">
    <p:spTree>
      <p:nvGrpSpPr>
        <p:cNvPr id="1" name=""/>
        <p:cNvGrpSpPr/>
        <p:nvPr/>
      </p:nvGrpSpPr>
      <p:grpSpPr>
        <a:xfrm>
          <a:off x="0" y="0"/>
          <a:ext cx="0" cy="0"/>
          <a:chOff x="0" y="0"/>
          <a:chExt cx="0" cy="0"/>
        </a:xfrm>
      </p:grpSpPr>
      <p:sp>
        <p:nvSpPr>
          <p:cNvPr id="49" name="Rounded Rectangle 48"/>
          <p:cNvSpPr/>
          <p:nvPr userDrawn="1"/>
        </p:nvSpPr>
        <p:spPr>
          <a:xfrm>
            <a:off x="4724400" y="3128013"/>
            <a:ext cx="3341206" cy="1440174"/>
          </a:xfrm>
          <a:prstGeom prst="roundRect">
            <a:avLst>
              <a:gd name="adj" fmla="val 5551"/>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ounded Rectangle 40"/>
          <p:cNvSpPr/>
          <p:nvPr userDrawn="1"/>
        </p:nvSpPr>
        <p:spPr>
          <a:xfrm>
            <a:off x="4724400" y="1298741"/>
            <a:ext cx="3341206" cy="1440174"/>
          </a:xfrm>
          <a:prstGeom prst="roundRect">
            <a:avLst>
              <a:gd name="adj" fmla="val 5551"/>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Rounded Rectangle 36"/>
          <p:cNvSpPr/>
          <p:nvPr userDrawn="1"/>
        </p:nvSpPr>
        <p:spPr>
          <a:xfrm>
            <a:off x="1058445" y="3112776"/>
            <a:ext cx="3341206" cy="1440174"/>
          </a:xfrm>
          <a:prstGeom prst="roundRect">
            <a:avLst>
              <a:gd name="adj" fmla="val 5551"/>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ounded Rectangle 19"/>
          <p:cNvSpPr/>
          <p:nvPr userDrawn="1"/>
        </p:nvSpPr>
        <p:spPr>
          <a:xfrm>
            <a:off x="1058445" y="1298741"/>
            <a:ext cx="3341206" cy="1440174"/>
          </a:xfrm>
          <a:prstGeom prst="roundRect">
            <a:avLst>
              <a:gd name="adj" fmla="val 5551"/>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Picture Placeholder 7"/>
          <p:cNvSpPr>
            <a:spLocks noGrp="1"/>
          </p:cNvSpPr>
          <p:nvPr>
            <p:ph type="pic" sz="quarter" idx="15" hasCustomPrompt="1"/>
          </p:nvPr>
        </p:nvSpPr>
        <p:spPr>
          <a:xfrm>
            <a:off x="522027" y="1437120"/>
            <a:ext cx="1142878" cy="1163416"/>
          </a:xfrm>
          <a:prstGeom prst="roundRect">
            <a:avLst>
              <a:gd name="adj" fmla="val 8424"/>
            </a:avLst>
          </a:prstGeom>
          <a:ln w="28575">
            <a:solidFill>
              <a:schemeClr val="accent1"/>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35" name="Text Placeholder 3"/>
          <p:cNvSpPr>
            <a:spLocks noGrp="1"/>
          </p:cNvSpPr>
          <p:nvPr>
            <p:ph type="body" sz="half" idx="16"/>
          </p:nvPr>
        </p:nvSpPr>
        <p:spPr>
          <a:xfrm>
            <a:off x="1828800" y="1377175"/>
            <a:ext cx="1388839" cy="381730"/>
          </a:xfrm>
          <a:prstGeom prst="rect">
            <a:avLst/>
          </a:prstGeom>
        </p:spPr>
        <p:txBody>
          <a:bodyPr wrap="square" lIns="0" tIns="0" rIns="0" bIns="0" anchor="t">
            <a:noAutofit/>
          </a:bodyPr>
          <a:lstStyle>
            <a:lvl1pPr marL="0" indent="0" algn="l">
              <a:buNone/>
              <a:defRPr sz="11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36" name="Text Placeholder 3"/>
          <p:cNvSpPr>
            <a:spLocks noGrp="1"/>
          </p:cNvSpPr>
          <p:nvPr>
            <p:ph type="body" sz="half" idx="17"/>
          </p:nvPr>
        </p:nvSpPr>
        <p:spPr>
          <a:xfrm>
            <a:off x="1828800" y="1790092"/>
            <a:ext cx="1800725" cy="857858"/>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8" name="Picture Placeholder 7"/>
          <p:cNvSpPr>
            <a:spLocks noGrp="1"/>
          </p:cNvSpPr>
          <p:nvPr>
            <p:ph type="pic" sz="quarter" idx="18" hasCustomPrompt="1"/>
          </p:nvPr>
        </p:nvSpPr>
        <p:spPr>
          <a:xfrm>
            <a:off x="483927" y="3251155"/>
            <a:ext cx="1142878" cy="1163416"/>
          </a:xfrm>
          <a:prstGeom prst="roundRect">
            <a:avLst>
              <a:gd name="adj" fmla="val 8424"/>
            </a:avLst>
          </a:prstGeom>
          <a:ln w="28575">
            <a:solidFill>
              <a:schemeClr val="accent2"/>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39" name="Text Placeholder 3"/>
          <p:cNvSpPr>
            <a:spLocks noGrp="1"/>
          </p:cNvSpPr>
          <p:nvPr>
            <p:ph type="body" sz="half" idx="19"/>
          </p:nvPr>
        </p:nvSpPr>
        <p:spPr>
          <a:xfrm>
            <a:off x="1828800" y="3191210"/>
            <a:ext cx="1388839" cy="381730"/>
          </a:xfrm>
          <a:prstGeom prst="rect">
            <a:avLst/>
          </a:prstGeom>
        </p:spPr>
        <p:txBody>
          <a:bodyPr wrap="square" lIns="0" tIns="0" rIns="0" bIns="0" anchor="t">
            <a:noAutofit/>
          </a:bodyPr>
          <a:lstStyle>
            <a:lvl1pPr marL="0" indent="0" algn="l">
              <a:buNone/>
              <a:defRPr sz="11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0" name="Text Placeholder 3"/>
          <p:cNvSpPr>
            <a:spLocks noGrp="1"/>
          </p:cNvSpPr>
          <p:nvPr>
            <p:ph type="body" sz="half" idx="20"/>
          </p:nvPr>
        </p:nvSpPr>
        <p:spPr>
          <a:xfrm>
            <a:off x="1828800" y="3604127"/>
            <a:ext cx="1800725" cy="857858"/>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46" name="Picture Placeholder 7"/>
          <p:cNvSpPr>
            <a:spLocks noGrp="1"/>
          </p:cNvSpPr>
          <p:nvPr>
            <p:ph type="pic" sz="quarter" idx="21" hasCustomPrompt="1"/>
          </p:nvPr>
        </p:nvSpPr>
        <p:spPr>
          <a:xfrm>
            <a:off x="7494167" y="1437120"/>
            <a:ext cx="1142878" cy="1163416"/>
          </a:xfrm>
          <a:prstGeom prst="roundRect">
            <a:avLst>
              <a:gd name="adj" fmla="val 8424"/>
            </a:avLst>
          </a:prstGeom>
          <a:ln w="28575">
            <a:solidFill>
              <a:schemeClr val="accent3"/>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47" name="Text Placeholder 3"/>
          <p:cNvSpPr>
            <a:spLocks noGrp="1"/>
          </p:cNvSpPr>
          <p:nvPr>
            <p:ph type="body" sz="half" idx="22"/>
          </p:nvPr>
        </p:nvSpPr>
        <p:spPr>
          <a:xfrm>
            <a:off x="5925191" y="1377175"/>
            <a:ext cx="1388839" cy="381730"/>
          </a:xfrm>
          <a:prstGeom prst="rect">
            <a:avLst/>
          </a:prstGeom>
        </p:spPr>
        <p:txBody>
          <a:bodyPr wrap="square" lIns="0" tIns="0" rIns="0" bIns="0" anchor="t">
            <a:noAutofit/>
          </a:bodyPr>
          <a:lstStyle>
            <a:lvl1pPr marL="0" indent="0" algn="r">
              <a:buNone/>
              <a:defRPr sz="11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48" name="Text Placeholder 3"/>
          <p:cNvSpPr>
            <a:spLocks noGrp="1"/>
          </p:cNvSpPr>
          <p:nvPr>
            <p:ph type="body" sz="half" idx="23"/>
          </p:nvPr>
        </p:nvSpPr>
        <p:spPr>
          <a:xfrm>
            <a:off x="5513305" y="1790092"/>
            <a:ext cx="1800725" cy="857858"/>
          </a:xfrm>
          <a:prstGeom prst="rect">
            <a:avLst/>
          </a:prstGeom>
        </p:spPr>
        <p:txBody>
          <a:bodyPr wrap="square" lIns="0" tIns="0" rIns="0" bIns="0" anchor="t">
            <a:noAutofit/>
          </a:bodyPr>
          <a:lstStyle>
            <a:lvl1pPr marL="0" indent="0" algn="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50" name="Picture Placeholder 7"/>
          <p:cNvSpPr>
            <a:spLocks noGrp="1"/>
          </p:cNvSpPr>
          <p:nvPr>
            <p:ph type="pic" sz="quarter" idx="24" hasCustomPrompt="1"/>
          </p:nvPr>
        </p:nvSpPr>
        <p:spPr>
          <a:xfrm>
            <a:off x="7494167" y="3266392"/>
            <a:ext cx="1142878" cy="1163416"/>
          </a:xfrm>
          <a:prstGeom prst="roundRect">
            <a:avLst>
              <a:gd name="adj" fmla="val 8424"/>
            </a:avLst>
          </a:prstGeom>
          <a:ln w="28575">
            <a:solidFill>
              <a:schemeClr val="accent4"/>
            </a:solidFill>
          </a:ln>
        </p:spPr>
        <p:txBody>
          <a:bodyPr bIns="274320" anchor="b"/>
          <a:lstStyle>
            <a:lvl1pPr algn="ctr">
              <a:buNone/>
              <a:defRPr sz="1200">
                <a:solidFill>
                  <a:schemeClr val="bg1">
                    <a:lumMod val="65000"/>
                  </a:schemeClr>
                </a:solidFill>
              </a:defRPr>
            </a:lvl1pPr>
          </a:lstStyle>
          <a:p>
            <a:r>
              <a:rPr lang="en-US" dirty="0"/>
              <a:t>Image Holder</a:t>
            </a:r>
          </a:p>
        </p:txBody>
      </p:sp>
      <p:sp>
        <p:nvSpPr>
          <p:cNvPr id="51" name="Text Placeholder 3"/>
          <p:cNvSpPr>
            <a:spLocks noGrp="1"/>
          </p:cNvSpPr>
          <p:nvPr>
            <p:ph type="body" sz="half" idx="25"/>
          </p:nvPr>
        </p:nvSpPr>
        <p:spPr>
          <a:xfrm>
            <a:off x="5925191" y="3206447"/>
            <a:ext cx="1388839" cy="381730"/>
          </a:xfrm>
          <a:prstGeom prst="rect">
            <a:avLst/>
          </a:prstGeom>
        </p:spPr>
        <p:txBody>
          <a:bodyPr wrap="square" lIns="0" tIns="0" rIns="0" bIns="0" anchor="t">
            <a:noAutofit/>
          </a:bodyPr>
          <a:lstStyle>
            <a:lvl1pPr marL="0" indent="0" algn="r">
              <a:buNone/>
              <a:defRPr sz="11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a:p>
            <a:pPr lvl="0"/>
            <a:endParaRPr lang="en-US" dirty="0"/>
          </a:p>
        </p:txBody>
      </p:sp>
      <p:sp>
        <p:nvSpPr>
          <p:cNvPr id="52" name="Text Placeholder 3"/>
          <p:cNvSpPr>
            <a:spLocks noGrp="1"/>
          </p:cNvSpPr>
          <p:nvPr>
            <p:ph type="body" sz="half" idx="26"/>
          </p:nvPr>
        </p:nvSpPr>
        <p:spPr>
          <a:xfrm>
            <a:off x="5513305" y="3619364"/>
            <a:ext cx="1800725" cy="857858"/>
          </a:xfrm>
          <a:prstGeom prst="rect">
            <a:avLst/>
          </a:prstGeom>
        </p:spPr>
        <p:txBody>
          <a:bodyPr wrap="square" lIns="0" tIns="0" rIns="0" bIns="0" anchor="t">
            <a:noAutofit/>
          </a:bodyPr>
          <a:lstStyle>
            <a:lvl1pPr marL="0" indent="0" algn="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65" name="Rounded Rectangle 64"/>
          <p:cNvSpPr/>
          <p:nvPr userDrawn="1"/>
        </p:nvSpPr>
        <p:spPr>
          <a:xfrm>
            <a:off x="3724274" y="2152650"/>
            <a:ext cx="1524002" cy="1435527"/>
          </a:xfrm>
          <a:prstGeom prst="roundRect">
            <a:avLst>
              <a:gd name="adj" fmla="val 8041"/>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245"/>
          <p:cNvSpPr>
            <a:spLocks/>
          </p:cNvSpPr>
          <p:nvPr userDrawn="1"/>
        </p:nvSpPr>
        <p:spPr bwMode="auto">
          <a:xfrm>
            <a:off x="4198809" y="2582947"/>
            <a:ext cx="574933" cy="574933"/>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Round Same Side Corner Rectangle 2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5"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6"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7"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7">
                                            <p:txEl>
                                              <p:pRg st="0" end="0"/>
                                            </p:txEl>
                                          </p:spTgt>
                                        </p:tgtEl>
                                        <p:attrNameLst>
                                          <p:attrName>style.visibility</p:attrName>
                                        </p:attrNameLst>
                                      </p:cBhvr>
                                      <p:to>
                                        <p:strVal val="visible"/>
                                      </p:to>
                                    </p:set>
                                    <p:animEffect transition="in" filter="fade">
                                      <p:cBhvr>
                                        <p:cTn id="11" dur="500"/>
                                        <p:tgtEl>
                                          <p:spTgt spid="2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5"/>
                                        </p:tgtEl>
                                        <p:attrNameLst>
                                          <p:attrName>style.visibility</p:attrName>
                                        </p:attrNameLst>
                                      </p:cBhvr>
                                      <p:to>
                                        <p:strVal val="visible"/>
                                      </p:to>
                                    </p:set>
                                    <p:anim calcmode="lin" valueType="num">
                                      <p:cBhvr>
                                        <p:cTn id="15" dur="500" fill="hold"/>
                                        <p:tgtEl>
                                          <p:spTgt spid="65"/>
                                        </p:tgtEl>
                                        <p:attrNameLst>
                                          <p:attrName>ppt_w</p:attrName>
                                        </p:attrNameLst>
                                      </p:cBhvr>
                                      <p:tavLst>
                                        <p:tav tm="0">
                                          <p:val>
                                            <p:fltVal val="0"/>
                                          </p:val>
                                        </p:tav>
                                        <p:tav tm="100000">
                                          <p:val>
                                            <p:strVal val="#ppt_w"/>
                                          </p:val>
                                        </p:tav>
                                      </p:tavLst>
                                    </p:anim>
                                    <p:anim calcmode="lin" valueType="num">
                                      <p:cBhvr>
                                        <p:cTn id="16" dur="500" fill="hold"/>
                                        <p:tgtEl>
                                          <p:spTgt spid="65"/>
                                        </p:tgtEl>
                                        <p:attrNameLst>
                                          <p:attrName>ppt_h</p:attrName>
                                        </p:attrNameLst>
                                      </p:cBhvr>
                                      <p:tavLst>
                                        <p:tav tm="0">
                                          <p:val>
                                            <p:fltVal val="0"/>
                                          </p:val>
                                        </p:tav>
                                        <p:tav tm="100000">
                                          <p:val>
                                            <p:strVal val="#ppt_h"/>
                                          </p:val>
                                        </p:tav>
                                      </p:tavLst>
                                    </p:anim>
                                    <p:animEffect transition="in" filter="fade">
                                      <p:cBhvr>
                                        <p:cTn id="17" dur="500"/>
                                        <p:tgtEl>
                                          <p:spTgt spid="65"/>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par>
                          <p:cTn id="24" fill="hold">
                            <p:stCondLst>
                              <p:cond delay="2000"/>
                            </p:stCondLst>
                            <p:childTnLst>
                              <p:par>
                                <p:cTn id="25" presetID="16" presetClass="entr" presetSubtype="42" fill="hold" grpId="0" nodeType="after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barn(outHorizontal)">
                                      <p:cBhvr>
                                        <p:cTn id="27" dur="500"/>
                                        <p:tgtEl>
                                          <p:spTgt spid="34"/>
                                        </p:tgtEl>
                                      </p:cBhvr>
                                    </p:animEffect>
                                  </p:childTnLst>
                                </p:cTn>
                              </p:par>
                            </p:childTnLst>
                          </p:cTn>
                        </p:par>
                        <p:par>
                          <p:cTn id="28" fill="hold">
                            <p:stCondLst>
                              <p:cond delay="2500"/>
                            </p:stCondLst>
                            <p:childTnLst>
                              <p:par>
                                <p:cTn id="29" presetID="22" presetClass="entr" presetSubtype="8" fill="hold" grpId="0" nodeType="after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wipe(left)">
                                      <p:cBhvr>
                                        <p:cTn id="31" dur="500"/>
                                        <p:tgtEl>
                                          <p:spTgt spid="20"/>
                                        </p:tgtEl>
                                      </p:cBhvr>
                                    </p:animEffect>
                                  </p:childTnLst>
                                </p:cTn>
                              </p:par>
                            </p:childTnLst>
                          </p:cTn>
                        </p:par>
                        <p:par>
                          <p:cTn id="32" fill="hold">
                            <p:stCondLst>
                              <p:cond delay="30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35">
                                            <p:txEl>
                                              <p:pRg st="0" end="0"/>
                                            </p:txEl>
                                          </p:spTgt>
                                        </p:tgtEl>
                                        <p:attrNameLst>
                                          <p:attrName>style.visibility</p:attrName>
                                        </p:attrNameLst>
                                      </p:cBhvr>
                                      <p:to>
                                        <p:strVal val="visible"/>
                                      </p:to>
                                    </p:set>
                                    <p:animEffect transition="in" filter="wipe(left)">
                                      <p:cBhvr>
                                        <p:cTn id="35" dur="500"/>
                                        <p:tgtEl>
                                          <p:spTgt spid="35">
                                            <p:txEl>
                                              <p:pRg st="0" end="0"/>
                                            </p:txEl>
                                          </p:spTgt>
                                        </p:tgtEl>
                                      </p:cBhvr>
                                    </p:animEffect>
                                  </p:childTnLst>
                                </p:cTn>
                              </p:par>
                            </p:childTnLst>
                          </p:cTn>
                        </p:par>
                        <p:par>
                          <p:cTn id="36" fill="hold">
                            <p:stCondLst>
                              <p:cond delay="3500"/>
                            </p:stCondLst>
                            <p:childTnLst>
                              <p:par>
                                <p:cTn id="37" presetID="22" presetClass="entr" presetSubtype="8" fill="hold" grpId="0" nodeType="afterEffect" nodePh="1">
                                  <p:stCondLst>
                                    <p:cond delay="0"/>
                                  </p:stCondLst>
                                  <p:endCondLst>
                                    <p:cond evt="begin" delay="0">
                                      <p:tn val="37"/>
                                    </p:cond>
                                  </p:endCondLst>
                                  <p:childTnLst>
                                    <p:set>
                                      <p:cBhvr>
                                        <p:cTn id="38" dur="1" fill="hold">
                                          <p:stCondLst>
                                            <p:cond delay="0"/>
                                          </p:stCondLst>
                                        </p:cTn>
                                        <p:tgtEl>
                                          <p:spTgt spid="36">
                                            <p:txEl>
                                              <p:pRg st="0" end="0"/>
                                            </p:txEl>
                                          </p:spTgt>
                                        </p:tgtEl>
                                        <p:attrNameLst>
                                          <p:attrName>style.visibility</p:attrName>
                                        </p:attrNameLst>
                                      </p:cBhvr>
                                      <p:to>
                                        <p:strVal val="visible"/>
                                      </p:to>
                                    </p:set>
                                    <p:animEffect transition="in" filter="wipe(left)">
                                      <p:cBhvr>
                                        <p:cTn id="39" dur="500"/>
                                        <p:tgtEl>
                                          <p:spTgt spid="36">
                                            <p:txEl>
                                              <p:pRg st="0" end="0"/>
                                            </p:txEl>
                                          </p:spTgt>
                                        </p:tgtEl>
                                      </p:cBhvr>
                                    </p:animEffect>
                                  </p:childTnLst>
                                </p:cTn>
                              </p:par>
                            </p:childTnLst>
                          </p:cTn>
                        </p:par>
                        <p:par>
                          <p:cTn id="40" fill="hold">
                            <p:stCondLst>
                              <p:cond delay="4000"/>
                            </p:stCondLst>
                            <p:childTnLst>
                              <p:par>
                                <p:cTn id="41" presetID="16" presetClass="entr" presetSubtype="42" fill="hold" grpId="0" nodeType="afterEffect">
                                  <p:stCondLst>
                                    <p:cond delay="0"/>
                                  </p:stCondLst>
                                  <p:childTnLst>
                                    <p:set>
                                      <p:cBhvr>
                                        <p:cTn id="42" dur="1" fill="hold">
                                          <p:stCondLst>
                                            <p:cond delay="0"/>
                                          </p:stCondLst>
                                        </p:cTn>
                                        <p:tgtEl>
                                          <p:spTgt spid="38"/>
                                        </p:tgtEl>
                                        <p:attrNameLst>
                                          <p:attrName>style.visibility</p:attrName>
                                        </p:attrNameLst>
                                      </p:cBhvr>
                                      <p:to>
                                        <p:strVal val="visible"/>
                                      </p:to>
                                    </p:set>
                                    <p:animEffect transition="in" filter="barn(outHorizontal)">
                                      <p:cBhvr>
                                        <p:cTn id="43" dur="500"/>
                                        <p:tgtEl>
                                          <p:spTgt spid="38"/>
                                        </p:tgtEl>
                                      </p:cBhvr>
                                    </p:animEffect>
                                  </p:childTnLst>
                                </p:cTn>
                              </p:par>
                            </p:childTnLst>
                          </p:cTn>
                        </p:par>
                        <p:par>
                          <p:cTn id="44" fill="hold">
                            <p:stCondLst>
                              <p:cond delay="4500"/>
                            </p:stCondLst>
                            <p:childTnLst>
                              <p:par>
                                <p:cTn id="45" presetID="22" presetClass="entr" presetSubtype="8" fill="hold" grpId="0" nodeType="afterEffect">
                                  <p:stCondLst>
                                    <p:cond delay="0"/>
                                  </p:stCondLst>
                                  <p:childTnLst>
                                    <p:set>
                                      <p:cBhvr>
                                        <p:cTn id="46" dur="1" fill="hold">
                                          <p:stCondLst>
                                            <p:cond delay="0"/>
                                          </p:stCondLst>
                                        </p:cTn>
                                        <p:tgtEl>
                                          <p:spTgt spid="37"/>
                                        </p:tgtEl>
                                        <p:attrNameLst>
                                          <p:attrName>style.visibility</p:attrName>
                                        </p:attrNameLst>
                                      </p:cBhvr>
                                      <p:to>
                                        <p:strVal val="visible"/>
                                      </p:to>
                                    </p:set>
                                    <p:animEffect transition="in" filter="wipe(left)">
                                      <p:cBhvr>
                                        <p:cTn id="47" dur="500"/>
                                        <p:tgtEl>
                                          <p:spTgt spid="37"/>
                                        </p:tgtEl>
                                      </p:cBhvr>
                                    </p:animEffect>
                                  </p:childTnLst>
                                </p:cTn>
                              </p:par>
                            </p:childTnLst>
                          </p:cTn>
                        </p:par>
                        <p:par>
                          <p:cTn id="48" fill="hold">
                            <p:stCondLst>
                              <p:cond delay="50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39">
                                            <p:txEl>
                                              <p:pRg st="0" end="0"/>
                                            </p:txEl>
                                          </p:spTgt>
                                        </p:tgtEl>
                                        <p:attrNameLst>
                                          <p:attrName>style.visibility</p:attrName>
                                        </p:attrNameLst>
                                      </p:cBhvr>
                                      <p:to>
                                        <p:strVal val="visible"/>
                                      </p:to>
                                    </p:set>
                                    <p:animEffect transition="in" filter="wipe(left)">
                                      <p:cBhvr>
                                        <p:cTn id="51" dur="500"/>
                                        <p:tgtEl>
                                          <p:spTgt spid="39">
                                            <p:txEl>
                                              <p:pRg st="0" end="0"/>
                                            </p:txEl>
                                          </p:spTgt>
                                        </p:tgtEl>
                                      </p:cBhvr>
                                    </p:animEffect>
                                  </p:childTnLst>
                                </p:cTn>
                              </p:par>
                            </p:childTnLst>
                          </p:cTn>
                        </p:par>
                        <p:par>
                          <p:cTn id="52" fill="hold">
                            <p:stCondLst>
                              <p:cond delay="5500"/>
                            </p:stCondLst>
                            <p:childTnLst>
                              <p:par>
                                <p:cTn id="53" presetID="22" presetClass="entr" presetSubtype="8" fill="hold" grpId="0" nodeType="afterEffect" nodePh="1">
                                  <p:stCondLst>
                                    <p:cond delay="0"/>
                                  </p:stCondLst>
                                  <p:endCondLst>
                                    <p:cond evt="begin" delay="0">
                                      <p:tn val="53"/>
                                    </p:cond>
                                  </p:endCondLst>
                                  <p:childTnLst>
                                    <p:set>
                                      <p:cBhvr>
                                        <p:cTn id="54" dur="1" fill="hold">
                                          <p:stCondLst>
                                            <p:cond delay="0"/>
                                          </p:stCondLst>
                                        </p:cTn>
                                        <p:tgtEl>
                                          <p:spTgt spid="40">
                                            <p:txEl>
                                              <p:pRg st="0" end="0"/>
                                            </p:txEl>
                                          </p:spTgt>
                                        </p:tgtEl>
                                        <p:attrNameLst>
                                          <p:attrName>style.visibility</p:attrName>
                                        </p:attrNameLst>
                                      </p:cBhvr>
                                      <p:to>
                                        <p:strVal val="visible"/>
                                      </p:to>
                                    </p:set>
                                    <p:animEffect transition="in" filter="wipe(left)">
                                      <p:cBhvr>
                                        <p:cTn id="55" dur="500"/>
                                        <p:tgtEl>
                                          <p:spTgt spid="40">
                                            <p:txEl>
                                              <p:pRg st="0" end="0"/>
                                            </p:txEl>
                                          </p:spTgt>
                                        </p:tgtEl>
                                      </p:cBhvr>
                                    </p:animEffect>
                                  </p:childTnLst>
                                </p:cTn>
                              </p:par>
                            </p:childTnLst>
                          </p:cTn>
                        </p:par>
                        <p:par>
                          <p:cTn id="56" fill="hold">
                            <p:stCondLst>
                              <p:cond delay="6000"/>
                            </p:stCondLst>
                            <p:childTnLst>
                              <p:par>
                                <p:cTn id="57" presetID="16" presetClass="entr" presetSubtype="42"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Effect transition="in" filter="barn(outHorizontal)">
                                      <p:cBhvr>
                                        <p:cTn id="59" dur="500"/>
                                        <p:tgtEl>
                                          <p:spTgt spid="46"/>
                                        </p:tgtEl>
                                      </p:cBhvr>
                                    </p:animEffect>
                                  </p:childTnLst>
                                </p:cTn>
                              </p:par>
                            </p:childTnLst>
                          </p:cTn>
                        </p:par>
                        <p:par>
                          <p:cTn id="60" fill="hold">
                            <p:stCondLst>
                              <p:cond delay="6500"/>
                            </p:stCondLst>
                            <p:childTnLst>
                              <p:par>
                                <p:cTn id="61" presetID="22" presetClass="entr" presetSubtype="2" fill="hold" grpId="0" nodeType="afterEffect">
                                  <p:stCondLst>
                                    <p:cond delay="0"/>
                                  </p:stCondLst>
                                  <p:childTnLst>
                                    <p:set>
                                      <p:cBhvr>
                                        <p:cTn id="62" dur="1" fill="hold">
                                          <p:stCondLst>
                                            <p:cond delay="0"/>
                                          </p:stCondLst>
                                        </p:cTn>
                                        <p:tgtEl>
                                          <p:spTgt spid="41"/>
                                        </p:tgtEl>
                                        <p:attrNameLst>
                                          <p:attrName>style.visibility</p:attrName>
                                        </p:attrNameLst>
                                      </p:cBhvr>
                                      <p:to>
                                        <p:strVal val="visible"/>
                                      </p:to>
                                    </p:set>
                                    <p:animEffect transition="in" filter="wipe(right)">
                                      <p:cBhvr>
                                        <p:cTn id="63" dur="500"/>
                                        <p:tgtEl>
                                          <p:spTgt spid="41"/>
                                        </p:tgtEl>
                                      </p:cBhvr>
                                    </p:animEffect>
                                  </p:childTnLst>
                                </p:cTn>
                              </p:par>
                            </p:childTnLst>
                          </p:cTn>
                        </p:par>
                        <p:par>
                          <p:cTn id="64" fill="hold">
                            <p:stCondLst>
                              <p:cond delay="7000"/>
                            </p:stCondLst>
                            <p:childTnLst>
                              <p:par>
                                <p:cTn id="65" presetID="22" presetClass="entr" presetSubtype="2" fill="hold" grpId="0" nodeType="afterEffect" nodePh="1">
                                  <p:stCondLst>
                                    <p:cond delay="0"/>
                                  </p:stCondLst>
                                  <p:endCondLst>
                                    <p:cond evt="begin" delay="0">
                                      <p:tn val="65"/>
                                    </p:cond>
                                  </p:endCondLst>
                                  <p:childTnLst>
                                    <p:set>
                                      <p:cBhvr>
                                        <p:cTn id="66" dur="1" fill="hold">
                                          <p:stCondLst>
                                            <p:cond delay="0"/>
                                          </p:stCondLst>
                                        </p:cTn>
                                        <p:tgtEl>
                                          <p:spTgt spid="47">
                                            <p:txEl>
                                              <p:pRg st="0" end="0"/>
                                            </p:txEl>
                                          </p:spTgt>
                                        </p:tgtEl>
                                        <p:attrNameLst>
                                          <p:attrName>style.visibility</p:attrName>
                                        </p:attrNameLst>
                                      </p:cBhvr>
                                      <p:to>
                                        <p:strVal val="visible"/>
                                      </p:to>
                                    </p:set>
                                    <p:animEffect transition="in" filter="wipe(right)">
                                      <p:cBhvr>
                                        <p:cTn id="67" dur="500"/>
                                        <p:tgtEl>
                                          <p:spTgt spid="47">
                                            <p:txEl>
                                              <p:pRg st="0" end="0"/>
                                            </p:txEl>
                                          </p:spTgt>
                                        </p:tgtEl>
                                      </p:cBhvr>
                                    </p:animEffect>
                                  </p:childTnLst>
                                </p:cTn>
                              </p:par>
                            </p:childTnLst>
                          </p:cTn>
                        </p:par>
                        <p:par>
                          <p:cTn id="68" fill="hold">
                            <p:stCondLst>
                              <p:cond delay="7500"/>
                            </p:stCondLst>
                            <p:childTnLst>
                              <p:par>
                                <p:cTn id="69" presetID="22" presetClass="entr" presetSubtype="2" fill="hold" grpId="0" nodeType="afterEffect" nodePh="1">
                                  <p:stCondLst>
                                    <p:cond delay="0"/>
                                  </p:stCondLst>
                                  <p:endCondLst>
                                    <p:cond evt="begin" delay="0">
                                      <p:tn val="69"/>
                                    </p:cond>
                                  </p:endCondLst>
                                  <p:childTnLst>
                                    <p:set>
                                      <p:cBhvr>
                                        <p:cTn id="70" dur="1" fill="hold">
                                          <p:stCondLst>
                                            <p:cond delay="0"/>
                                          </p:stCondLst>
                                        </p:cTn>
                                        <p:tgtEl>
                                          <p:spTgt spid="48">
                                            <p:txEl>
                                              <p:pRg st="0" end="0"/>
                                            </p:txEl>
                                          </p:spTgt>
                                        </p:tgtEl>
                                        <p:attrNameLst>
                                          <p:attrName>style.visibility</p:attrName>
                                        </p:attrNameLst>
                                      </p:cBhvr>
                                      <p:to>
                                        <p:strVal val="visible"/>
                                      </p:to>
                                    </p:set>
                                    <p:animEffect transition="in" filter="wipe(right)">
                                      <p:cBhvr>
                                        <p:cTn id="71" dur="500"/>
                                        <p:tgtEl>
                                          <p:spTgt spid="48">
                                            <p:txEl>
                                              <p:pRg st="0" end="0"/>
                                            </p:txEl>
                                          </p:spTgt>
                                        </p:tgtEl>
                                      </p:cBhvr>
                                    </p:animEffect>
                                  </p:childTnLst>
                                </p:cTn>
                              </p:par>
                            </p:childTnLst>
                          </p:cTn>
                        </p:par>
                        <p:par>
                          <p:cTn id="72" fill="hold">
                            <p:stCondLst>
                              <p:cond delay="8000"/>
                            </p:stCondLst>
                            <p:childTnLst>
                              <p:par>
                                <p:cTn id="73" presetID="16" presetClass="entr" presetSubtype="4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barn(outHorizontal)">
                                      <p:cBhvr>
                                        <p:cTn id="75" dur="500"/>
                                        <p:tgtEl>
                                          <p:spTgt spid="50"/>
                                        </p:tgtEl>
                                      </p:cBhvr>
                                    </p:animEffect>
                                  </p:childTnLst>
                                </p:cTn>
                              </p:par>
                            </p:childTnLst>
                          </p:cTn>
                        </p:par>
                        <p:par>
                          <p:cTn id="76" fill="hold">
                            <p:stCondLst>
                              <p:cond delay="8500"/>
                            </p:stCondLst>
                            <p:childTnLst>
                              <p:par>
                                <p:cTn id="77" presetID="22" presetClass="entr" presetSubtype="2" fill="hold" grpId="0" nodeType="after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wipe(right)">
                                      <p:cBhvr>
                                        <p:cTn id="79" dur="500"/>
                                        <p:tgtEl>
                                          <p:spTgt spid="49"/>
                                        </p:tgtEl>
                                      </p:cBhvr>
                                    </p:animEffect>
                                  </p:childTnLst>
                                </p:cTn>
                              </p:par>
                            </p:childTnLst>
                          </p:cTn>
                        </p:par>
                        <p:par>
                          <p:cTn id="80" fill="hold">
                            <p:stCondLst>
                              <p:cond delay="9000"/>
                            </p:stCondLst>
                            <p:childTnLst>
                              <p:par>
                                <p:cTn id="81" presetID="22" presetClass="entr" presetSubtype="2" fill="hold" grpId="0" nodeType="afterEffect" nodePh="1">
                                  <p:stCondLst>
                                    <p:cond delay="0"/>
                                  </p:stCondLst>
                                  <p:endCondLst>
                                    <p:cond evt="begin" delay="0">
                                      <p:tn val="81"/>
                                    </p:cond>
                                  </p:endCondLst>
                                  <p:childTnLst>
                                    <p:set>
                                      <p:cBhvr>
                                        <p:cTn id="82" dur="1" fill="hold">
                                          <p:stCondLst>
                                            <p:cond delay="0"/>
                                          </p:stCondLst>
                                        </p:cTn>
                                        <p:tgtEl>
                                          <p:spTgt spid="51">
                                            <p:txEl>
                                              <p:pRg st="0" end="0"/>
                                            </p:txEl>
                                          </p:spTgt>
                                        </p:tgtEl>
                                        <p:attrNameLst>
                                          <p:attrName>style.visibility</p:attrName>
                                        </p:attrNameLst>
                                      </p:cBhvr>
                                      <p:to>
                                        <p:strVal val="visible"/>
                                      </p:to>
                                    </p:set>
                                    <p:animEffect transition="in" filter="wipe(right)">
                                      <p:cBhvr>
                                        <p:cTn id="83" dur="500"/>
                                        <p:tgtEl>
                                          <p:spTgt spid="51">
                                            <p:txEl>
                                              <p:pRg st="0" end="0"/>
                                            </p:txEl>
                                          </p:spTgt>
                                        </p:tgtEl>
                                      </p:cBhvr>
                                    </p:animEffect>
                                  </p:childTnLst>
                                </p:cTn>
                              </p:par>
                            </p:childTnLst>
                          </p:cTn>
                        </p:par>
                        <p:par>
                          <p:cTn id="84" fill="hold">
                            <p:stCondLst>
                              <p:cond delay="9500"/>
                            </p:stCondLst>
                            <p:childTnLst>
                              <p:par>
                                <p:cTn id="85" presetID="22" presetClass="entr" presetSubtype="2" fill="hold" grpId="0" nodeType="afterEffect" nodePh="1">
                                  <p:stCondLst>
                                    <p:cond delay="0"/>
                                  </p:stCondLst>
                                  <p:endCondLst>
                                    <p:cond evt="begin" delay="0">
                                      <p:tn val="85"/>
                                    </p:cond>
                                  </p:endCondLst>
                                  <p:childTnLst>
                                    <p:set>
                                      <p:cBhvr>
                                        <p:cTn id="86" dur="1" fill="hold">
                                          <p:stCondLst>
                                            <p:cond delay="0"/>
                                          </p:stCondLst>
                                        </p:cTn>
                                        <p:tgtEl>
                                          <p:spTgt spid="52">
                                            <p:txEl>
                                              <p:pRg st="0" end="0"/>
                                            </p:txEl>
                                          </p:spTgt>
                                        </p:tgtEl>
                                        <p:attrNameLst>
                                          <p:attrName>style.visibility</p:attrName>
                                        </p:attrNameLst>
                                      </p:cBhvr>
                                      <p:to>
                                        <p:strVal val="visible"/>
                                      </p:to>
                                    </p:set>
                                    <p:animEffect transition="in" filter="wipe(right)">
                                      <p:cBhvr>
                                        <p:cTn id="87"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41" grpId="0" animBg="1"/>
      <p:bldP spid="37" grpId="0" animBg="1"/>
      <p:bldP spid="20" grpId="0" animBg="1"/>
      <p:bldP spid="34" grpId="0" animBg="1"/>
      <p:bldP spid="3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Effect transition="in" filter="wipe(left)">
                      <p:cBhvr>
                        <p:cTn dur="500"/>
                        <p:tgtEl>
                          <p:spTgt spid="40"/>
                        </p:tgtEl>
                      </p:cBhvr>
                    </p:animEffect>
                  </p:childTnLst>
                </p:cTn>
              </p:par>
            </p:tnLst>
          </p:tmpl>
        </p:tmplLst>
      </p:bldP>
      <p:bldP spid="46" grpId="0" animBg="1"/>
      <p:bldP spid="47"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right)">
                      <p:cBhvr>
                        <p:cTn dur="500"/>
                        <p:tgtEl>
                          <p:spTgt spid="47"/>
                        </p:tgtEl>
                      </p:cBhvr>
                    </p:animEffect>
                  </p:childTnLst>
                </p:cTn>
              </p:par>
            </p:tnLst>
          </p:tmpl>
        </p:tmplLst>
      </p:bldP>
      <p:bldP spid="48"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right)">
                      <p:cBhvr>
                        <p:cTn dur="500"/>
                        <p:tgtEl>
                          <p:spTgt spid="48"/>
                        </p:tgtEl>
                      </p:cBhvr>
                    </p:animEffect>
                  </p:childTnLst>
                </p:cTn>
              </p:par>
            </p:tnLst>
          </p:tmpl>
        </p:tmplLst>
      </p:bldP>
      <p:bldP spid="50" grpId="0" animBg="1"/>
      <p:bldP spid="51"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right)">
                      <p:cBhvr>
                        <p:cTn dur="500"/>
                        <p:tgtEl>
                          <p:spTgt spid="51"/>
                        </p:tgtEl>
                      </p:cBhvr>
                    </p:animEffect>
                  </p:childTnLst>
                </p:cTn>
              </p:par>
            </p:tnLst>
          </p:tmpl>
        </p:tmplLst>
      </p:bldP>
      <p:bldP spid="52"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right)">
                      <p:cBhvr>
                        <p:cTn dur="500"/>
                        <p:tgtEl>
                          <p:spTgt spid="52"/>
                        </p:tgtEl>
                      </p:cBhvr>
                    </p:animEffect>
                  </p:childTnLst>
                </p:cTn>
              </p:par>
            </p:tnLst>
          </p:tmpl>
        </p:tmplLst>
      </p:bldP>
      <p:bldP spid="65" grpId="0" animBg="1"/>
      <p:bldP spid="53" grpId="0" animBg="1"/>
      <p:bldP spid="26" grpId="0"/>
      <p:bldP spid="27" grpId="0" build="p">
        <p:tmplLst>
          <p:tmpl lvl="1">
            <p:tnLst>
              <p:par>
                <p:cTn presetID="10" presetClass="entr" presetSubtype="0" fill="hold" nodeType="afterEffect">
                  <p:stCondLst>
                    <p:cond delay="0"/>
                  </p:stCondLst>
                  <p:childTnLst>
                    <p:set>
                      <p:cBhvr>
                        <p:cTn dur="1" fill="hold">
                          <p:stCondLst>
                            <p:cond delay="0"/>
                          </p:stCondLst>
                        </p:cTn>
                        <p:tgtEl>
                          <p:spTgt spid="27"/>
                        </p:tgtEl>
                        <p:attrNameLst>
                          <p:attrName>style.visibility</p:attrName>
                        </p:attrNameLst>
                      </p:cBhvr>
                      <p:to>
                        <p:strVal val="visible"/>
                      </p:to>
                    </p:set>
                    <p:animEffect transition="in" filter="fade">
                      <p:cBhvr>
                        <p:cTn dur="500"/>
                        <p:tgtEl>
                          <p:spTgt spid="27"/>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eam03">
    <p:spTree>
      <p:nvGrpSpPr>
        <p:cNvPr id="1" name=""/>
        <p:cNvGrpSpPr/>
        <p:nvPr/>
      </p:nvGrpSpPr>
      <p:grpSpPr>
        <a:xfrm>
          <a:off x="0" y="0"/>
          <a:ext cx="0" cy="0"/>
          <a:chOff x="0" y="0"/>
          <a:chExt cx="0" cy="0"/>
        </a:xfrm>
      </p:grpSpPr>
      <p:sp>
        <p:nvSpPr>
          <p:cNvPr id="19" name="Picture Placeholder 7"/>
          <p:cNvSpPr>
            <a:spLocks noGrp="1"/>
          </p:cNvSpPr>
          <p:nvPr>
            <p:ph type="pic" sz="quarter" idx="10" hasCustomPrompt="1"/>
          </p:nvPr>
        </p:nvSpPr>
        <p:spPr>
          <a:xfrm>
            <a:off x="782050" y="1575525"/>
            <a:ext cx="1833416" cy="1832870"/>
          </a:xfrm>
          <a:prstGeom prst="diamond">
            <a:avLst/>
          </a:prstGeom>
          <a:ln w="19050">
            <a:solidFill>
              <a:schemeClr val="accent1"/>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22" name="Picture Placeholder 7"/>
          <p:cNvSpPr>
            <a:spLocks noGrp="1"/>
          </p:cNvSpPr>
          <p:nvPr>
            <p:ph type="pic" sz="quarter" idx="18" hasCustomPrompt="1"/>
          </p:nvPr>
        </p:nvSpPr>
        <p:spPr>
          <a:xfrm>
            <a:off x="1746883" y="2540085"/>
            <a:ext cx="1833416" cy="1832870"/>
          </a:xfrm>
          <a:prstGeom prst="diamond">
            <a:avLst/>
          </a:prstGeom>
          <a:ln w="19050">
            <a:solidFill>
              <a:schemeClr val="accent2"/>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25" name="Picture Placeholder 7"/>
          <p:cNvSpPr>
            <a:spLocks noGrp="1"/>
          </p:cNvSpPr>
          <p:nvPr>
            <p:ph type="pic" sz="quarter" idx="21" hasCustomPrompt="1"/>
          </p:nvPr>
        </p:nvSpPr>
        <p:spPr>
          <a:xfrm>
            <a:off x="2704408" y="1565900"/>
            <a:ext cx="1833416" cy="1832870"/>
          </a:xfrm>
          <a:prstGeom prst="diamond">
            <a:avLst/>
          </a:prstGeom>
          <a:ln w="19050">
            <a:solidFill>
              <a:schemeClr val="accent3"/>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28" name="Picture Placeholder 7"/>
          <p:cNvSpPr>
            <a:spLocks noGrp="1"/>
          </p:cNvSpPr>
          <p:nvPr>
            <p:ph type="pic" sz="quarter" idx="24" hasCustomPrompt="1"/>
          </p:nvPr>
        </p:nvSpPr>
        <p:spPr>
          <a:xfrm>
            <a:off x="3670412" y="2530460"/>
            <a:ext cx="1833416" cy="1832870"/>
          </a:xfrm>
          <a:prstGeom prst="diamond">
            <a:avLst/>
          </a:prstGeom>
          <a:ln w="19050">
            <a:solidFill>
              <a:schemeClr val="accent4"/>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47" name="Picture Placeholder 7"/>
          <p:cNvSpPr>
            <a:spLocks noGrp="1"/>
          </p:cNvSpPr>
          <p:nvPr>
            <p:ph type="pic" sz="quarter" idx="26" hasCustomPrompt="1"/>
          </p:nvPr>
        </p:nvSpPr>
        <p:spPr>
          <a:xfrm>
            <a:off x="4626766" y="1556275"/>
            <a:ext cx="1833416" cy="1832870"/>
          </a:xfrm>
          <a:prstGeom prst="diamond">
            <a:avLst/>
          </a:prstGeom>
          <a:ln w="19050">
            <a:solidFill>
              <a:schemeClr val="accent5"/>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16" name="Picture Placeholder 7"/>
          <p:cNvSpPr>
            <a:spLocks noGrp="1"/>
          </p:cNvSpPr>
          <p:nvPr>
            <p:ph type="pic" sz="quarter" idx="27" hasCustomPrompt="1"/>
          </p:nvPr>
        </p:nvSpPr>
        <p:spPr>
          <a:xfrm>
            <a:off x="5593942" y="2520835"/>
            <a:ext cx="1833416" cy="1832870"/>
          </a:xfrm>
          <a:prstGeom prst="diamond">
            <a:avLst/>
          </a:prstGeom>
          <a:ln w="19050">
            <a:solidFill>
              <a:schemeClr val="accent6"/>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17" name="Picture Placeholder 7"/>
          <p:cNvSpPr>
            <a:spLocks noGrp="1"/>
          </p:cNvSpPr>
          <p:nvPr>
            <p:ph type="pic" sz="quarter" idx="28" hasCustomPrompt="1"/>
          </p:nvPr>
        </p:nvSpPr>
        <p:spPr>
          <a:xfrm>
            <a:off x="6549123" y="1556275"/>
            <a:ext cx="1833416" cy="1832870"/>
          </a:xfrm>
          <a:prstGeom prst="diamond">
            <a:avLst/>
          </a:prstGeom>
          <a:ln w="19050">
            <a:solidFill>
              <a:schemeClr val="accent1"/>
            </a:solidFill>
          </a:ln>
        </p:spPr>
        <p:txBody>
          <a:bodyPr bIns="91440" anchor="b"/>
          <a:lstStyle>
            <a:lvl1pPr algn="ctr">
              <a:buNone/>
              <a:defRPr sz="1000">
                <a:solidFill>
                  <a:schemeClr val="tx1">
                    <a:lumMod val="50000"/>
                    <a:lumOff val="50000"/>
                  </a:schemeClr>
                </a:solidFill>
              </a:defRPr>
            </a:lvl1pPr>
          </a:lstStyle>
          <a:p>
            <a:r>
              <a:rPr lang="en-US" dirty="0"/>
              <a:t>Image Holder</a:t>
            </a:r>
          </a:p>
        </p:txBody>
      </p:sp>
      <p:sp>
        <p:nvSpPr>
          <p:cNvPr id="13" name="Round Same Side Corner Rectangle 12"/>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4"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5"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8"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8">
                                            <p:txEl>
                                              <p:pRg st="0" end="0"/>
                                            </p:txEl>
                                          </p:spTgt>
                                        </p:tgtEl>
                                        <p:attrNameLst>
                                          <p:attrName>style.visibility</p:attrName>
                                        </p:attrNameLst>
                                      </p:cBhvr>
                                      <p:to>
                                        <p:strVal val="visible"/>
                                      </p:to>
                                    </p:set>
                                    <p:animEffect transition="in" filter="fade">
                                      <p:cBhvr>
                                        <p:cTn id="11" dur="500"/>
                                        <p:tgtEl>
                                          <p:spTgt spid="18">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22"/>
                                        </p:tgtEl>
                                        <p:attrNameLst>
                                          <p:attrName>style.visibility</p:attrName>
                                        </p:attrNameLst>
                                      </p:cBhvr>
                                      <p:to>
                                        <p:strVal val="visible"/>
                                      </p:to>
                                    </p:set>
                                    <p:anim calcmode="lin" valueType="num">
                                      <p:cBhvr>
                                        <p:cTn id="21" dur="500" fill="hold"/>
                                        <p:tgtEl>
                                          <p:spTgt spid="22"/>
                                        </p:tgtEl>
                                        <p:attrNameLst>
                                          <p:attrName>ppt_w</p:attrName>
                                        </p:attrNameLst>
                                      </p:cBhvr>
                                      <p:tavLst>
                                        <p:tav tm="0">
                                          <p:val>
                                            <p:fltVal val="0"/>
                                          </p:val>
                                        </p:tav>
                                        <p:tav tm="100000">
                                          <p:val>
                                            <p:strVal val="#ppt_w"/>
                                          </p:val>
                                        </p:tav>
                                      </p:tavLst>
                                    </p:anim>
                                    <p:anim calcmode="lin" valueType="num">
                                      <p:cBhvr>
                                        <p:cTn id="22" dur="500" fill="hold"/>
                                        <p:tgtEl>
                                          <p:spTgt spid="22"/>
                                        </p:tgtEl>
                                        <p:attrNameLst>
                                          <p:attrName>ppt_h</p:attrName>
                                        </p:attrNameLst>
                                      </p:cBhvr>
                                      <p:tavLst>
                                        <p:tav tm="0">
                                          <p:val>
                                            <p:fltVal val="0"/>
                                          </p:val>
                                        </p:tav>
                                        <p:tav tm="100000">
                                          <p:val>
                                            <p:strVal val="#ppt_h"/>
                                          </p:val>
                                        </p:tav>
                                      </p:tavLst>
                                    </p:anim>
                                    <p:animEffect transition="in" filter="fade">
                                      <p:cBhvr>
                                        <p:cTn id="23" dur="500"/>
                                        <p:tgtEl>
                                          <p:spTgt spid="22"/>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 calcmode="lin" valueType="num">
                                      <p:cBhvr>
                                        <p:cTn id="27" dur="500" fill="hold"/>
                                        <p:tgtEl>
                                          <p:spTgt spid="25"/>
                                        </p:tgtEl>
                                        <p:attrNameLst>
                                          <p:attrName>ppt_w</p:attrName>
                                        </p:attrNameLst>
                                      </p:cBhvr>
                                      <p:tavLst>
                                        <p:tav tm="0">
                                          <p:val>
                                            <p:fltVal val="0"/>
                                          </p:val>
                                        </p:tav>
                                        <p:tav tm="100000">
                                          <p:val>
                                            <p:strVal val="#ppt_w"/>
                                          </p:val>
                                        </p:tav>
                                      </p:tavLst>
                                    </p:anim>
                                    <p:anim calcmode="lin" valueType="num">
                                      <p:cBhvr>
                                        <p:cTn id="28" dur="500" fill="hold"/>
                                        <p:tgtEl>
                                          <p:spTgt spid="25"/>
                                        </p:tgtEl>
                                        <p:attrNameLst>
                                          <p:attrName>ppt_h</p:attrName>
                                        </p:attrNameLst>
                                      </p:cBhvr>
                                      <p:tavLst>
                                        <p:tav tm="0">
                                          <p:val>
                                            <p:fltVal val="0"/>
                                          </p:val>
                                        </p:tav>
                                        <p:tav tm="100000">
                                          <p:val>
                                            <p:strVal val="#ppt_h"/>
                                          </p:val>
                                        </p:tav>
                                      </p:tavLst>
                                    </p:anim>
                                    <p:animEffect transition="in" filter="fade">
                                      <p:cBhvr>
                                        <p:cTn id="29" dur="500"/>
                                        <p:tgtEl>
                                          <p:spTgt spid="25"/>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28"/>
                                        </p:tgtEl>
                                        <p:attrNameLst>
                                          <p:attrName>style.visibility</p:attrName>
                                        </p:attrNameLst>
                                      </p:cBhvr>
                                      <p:to>
                                        <p:strVal val="visible"/>
                                      </p:to>
                                    </p:set>
                                    <p:anim calcmode="lin" valueType="num">
                                      <p:cBhvr>
                                        <p:cTn id="33" dur="500" fill="hold"/>
                                        <p:tgtEl>
                                          <p:spTgt spid="28"/>
                                        </p:tgtEl>
                                        <p:attrNameLst>
                                          <p:attrName>ppt_w</p:attrName>
                                        </p:attrNameLst>
                                      </p:cBhvr>
                                      <p:tavLst>
                                        <p:tav tm="0">
                                          <p:val>
                                            <p:fltVal val="0"/>
                                          </p:val>
                                        </p:tav>
                                        <p:tav tm="100000">
                                          <p:val>
                                            <p:strVal val="#ppt_w"/>
                                          </p:val>
                                        </p:tav>
                                      </p:tavLst>
                                    </p:anim>
                                    <p:anim calcmode="lin" valueType="num">
                                      <p:cBhvr>
                                        <p:cTn id="34" dur="500" fill="hold"/>
                                        <p:tgtEl>
                                          <p:spTgt spid="28"/>
                                        </p:tgtEl>
                                        <p:attrNameLst>
                                          <p:attrName>ppt_h</p:attrName>
                                        </p:attrNameLst>
                                      </p:cBhvr>
                                      <p:tavLst>
                                        <p:tav tm="0">
                                          <p:val>
                                            <p:fltVal val="0"/>
                                          </p:val>
                                        </p:tav>
                                        <p:tav tm="100000">
                                          <p:val>
                                            <p:strVal val="#ppt_h"/>
                                          </p:val>
                                        </p:tav>
                                      </p:tavLst>
                                    </p:anim>
                                    <p:animEffect transition="in" filter="fade">
                                      <p:cBhvr>
                                        <p:cTn id="35" dur="500"/>
                                        <p:tgtEl>
                                          <p:spTgt spid="28"/>
                                        </p:tgtEl>
                                      </p:cBhvr>
                                    </p:animEffect>
                                  </p:childTnLst>
                                </p:cTn>
                              </p:par>
                            </p:childTnLst>
                          </p:cTn>
                        </p:par>
                        <p:par>
                          <p:cTn id="36" fill="hold">
                            <p:stCondLst>
                              <p:cond delay="3000"/>
                            </p:stCondLst>
                            <p:childTnLst>
                              <p:par>
                                <p:cTn id="37" presetID="53" presetClass="entr" presetSubtype="0" fill="hold" grpId="0" nodeType="afterEffect">
                                  <p:stCondLst>
                                    <p:cond delay="0"/>
                                  </p:stCondLst>
                                  <p:childTnLst>
                                    <p:set>
                                      <p:cBhvr>
                                        <p:cTn id="38" dur="1" fill="hold">
                                          <p:stCondLst>
                                            <p:cond delay="0"/>
                                          </p:stCondLst>
                                        </p:cTn>
                                        <p:tgtEl>
                                          <p:spTgt spid="47"/>
                                        </p:tgtEl>
                                        <p:attrNameLst>
                                          <p:attrName>style.visibility</p:attrName>
                                        </p:attrNameLst>
                                      </p:cBhvr>
                                      <p:to>
                                        <p:strVal val="visible"/>
                                      </p:to>
                                    </p:set>
                                    <p:anim calcmode="lin" valueType="num">
                                      <p:cBhvr>
                                        <p:cTn id="39" dur="500" fill="hold"/>
                                        <p:tgtEl>
                                          <p:spTgt spid="47"/>
                                        </p:tgtEl>
                                        <p:attrNameLst>
                                          <p:attrName>ppt_w</p:attrName>
                                        </p:attrNameLst>
                                      </p:cBhvr>
                                      <p:tavLst>
                                        <p:tav tm="0">
                                          <p:val>
                                            <p:fltVal val="0"/>
                                          </p:val>
                                        </p:tav>
                                        <p:tav tm="100000">
                                          <p:val>
                                            <p:strVal val="#ppt_w"/>
                                          </p:val>
                                        </p:tav>
                                      </p:tavLst>
                                    </p:anim>
                                    <p:anim calcmode="lin" valueType="num">
                                      <p:cBhvr>
                                        <p:cTn id="40" dur="500" fill="hold"/>
                                        <p:tgtEl>
                                          <p:spTgt spid="47"/>
                                        </p:tgtEl>
                                        <p:attrNameLst>
                                          <p:attrName>ppt_h</p:attrName>
                                        </p:attrNameLst>
                                      </p:cBhvr>
                                      <p:tavLst>
                                        <p:tav tm="0">
                                          <p:val>
                                            <p:fltVal val="0"/>
                                          </p:val>
                                        </p:tav>
                                        <p:tav tm="100000">
                                          <p:val>
                                            <p:strVal val="#ppt_h"/>
                                          </p:val>
                                        </p:tav>
                                      </p:tavLst>
                                    </p:anim>
                                    <p:animEffect transition="in" filter="fade">
                                      <p:cBhvr>
                                        <p:cTn id="41" dur="500"/>
                                        <p:tgtEl>
                                          <p:spTgt spid="47"/>
                                        </p:tgtEl>
                                      </p:cBhvr>
                                    </p:animEffect>
                                  </p:childTnLst>
                                </p:cTn>
                              </p:par>
                            </p:childTnLst>
                          </p:cTn>
                        </p:par>
                        <p:par>
                          <p:cTn id="42" fill="hold">
                            <p:stCondLst>
                              <p:cond delay="3500"/>
                            </p:stCondLst>
                            <p:childTnLst>
                              <p:par>
                                <p:cTn id="43" presetID="53" presetClass="entr" presetSubtype="0"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 calcmode="lin" valueType="num">
                                      <p:cBhvr>
                                        <p:cTn id="45" dur="500" fill="hold"/>
                                        <p:tgtEl>
                                          <p:spTgt spid="16"/>
                                        </p:tgtEl>
                                        <p:attrNameLst>
                                          <p:attrName>ppt_w</p:attrName>
                                        </p:attrNameLst>
                                      </p:cBhvr>
                                      <p:tavLst>
                                        <p:tav tm="0">
                                          <p:val>
                                            <p:fltVal val="0"/>
                                          </p:val>
                                        </p:tav>
                                        <p:tav tm="100000">
                                          <p:val>
                                            <p:strVal val="#ppt_w"/>
                                          </p:val>
                                        </p:tav>
                                      </p:tavLst>
                                    </p:anim>
                                    <p:anim calcmode="lin" valueType="num">
                                      <p:cBhvr>
                                        <p:cTn id="46" dur="500" fill="hold"/>
                                        <p:tgtEl>
                                          <p:spTgt spid="16"/>
                                        </p:tgtEl>
                                        <p:attrNameLst>
                                          <p:attrName>ppt_h</p:attrName>
                                        </p:attrNameLst>
                                      </p:cBhvr>
                                      <p:tavLst>
                                        <p:tav tm="0">
                                          <p:val>
                                            <p:fltVal val="0"/>
                                          </p:val>
                                        </p:tav>
                                        <p:tav tm="100000">
                                          <p:val>
                                            <p:strVal val="#ppt_h"/>
                                          </p:val>
                                        </p:tav>
                                      </p:tavLst>
                                    </p:anim>
                                    <p:animEffect transition="in" filter="fade">
                                      <p:cBhvr>
                                        <p:cTn id="47" dur="500"/>
                                        <p:tgtEl>
                                          <p:spTgt spid="16"/>
                                        </p:tgtEl>
                                      </p:cBhvr>
                                    </p:animEffect>
                                  </p:childTnLst>
                                </p:cTn>
                              </p:par>
                            </p:childTnLst>
                          </p:cTn>
                        </p:par>
                        <p:par>
                          <p:cTn id="48" fill="hold">
                            <p:stCondLst>
                              <p:cond delay="4000"/>
                            </p:stCondLst>
                            <p:childTnLst>
                              <p:par>
                                <p:cTn id="49" presetID="53" presetClass="entr" presetSubtype="0" fill="hold" grpId="0" nodeType="afterEffect">
                                  <p:stCondLst>
                                    <p:cond delay="0"/>
                                  </p:stCondLst>
                                  <p:childTnLst>
                                    <p:set>
                                      <p:cBhvr>
                                        <p:cTn id="50" dur="1" fill="hold">
                                          <p:stCondLst>
                                            <p:cond delay="0"/>
                                          </p:stCondLst>
                                        </p:cTn>
                                        <p:tgtEl>
                                          <p:spTgt spid="17"/>
                                        </p:tgtEl>
                                        <p:attrNameLst>
                                          <p:attrName>style.visibility</p:attrName>
                                        </p:attrNameLst>
                                      </p:cBhvr>
                                      <p:to>
                                        <p:strVal val="visible"/>
                                      </p:to>
                                    </p:set>
                                    <p:anim calcmode="lin" valueType="num">
                                      <p:cBhvr>
                                        <p:cTn id="51" dur="500" fill="hold"/>
                                        <p:tgtEl>
                                          <p:spTgt spid="17"/>
                                        </p:tgtEl>
                                        <p:attrNameLst>
                                          <p:attrName>ppt_w</p:attrName>
                                        </p:attrNameLst>
                                      </p:cBhvr>
                                      <p:tavLst>
                                        <p:tav tm="0">
                                          <p:val>
                                            <p:fltVal val="0"/>
                                          </p:val>
                                        </p:tav>
                                        <p:tav tm="100000">
                                          <p:val>
                                            <p:strVal val="#ppt_w"/>
                                          </p:val>
                                        </p:tav>
                                      </p:tavLst>
                                    </p:anim>
                                    <p:anim calcmode="lin" valueType="num">
                                      <p:cBhvr>
                                        <p:cTn id="52" dur="500" fill="hold"/>
                                        <p:tgtEl>
                                          <p:spTgt spid="17"/>
                                        </p:tgtEl>
                                        <p:attrNameLst>
                                          <p:attrName>ppt_h</p:attrName>
                                        </p:attrNameLst>
                                      </p:cBhvr>
                                      <p:tavLst>
                                        <p:tav tm="0">
                                          <p:val>
                                            <p:fltVal val="0"/>
                                          </p:val>
                                        </p:tav>
                                        <p:tav tm="100000">
                                          <p:val>
                                            <p:strVal val="#ppt_h"/>
                                          </p:val>
                                        </p:tav>
                                      </p:tavLst>
                                    </p:anim>
                                    <p:animEffect transition="in" filter="fade">
                                      <p:cBhvr>
                                        <p:cTn id="5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P spid="25" grpId="0" animBg="1"/>
      <p:bldP spid="28" grpId="0" animBg="1"/>
      <p:bldP spid="47" grpId="0" animBg="1"/>
      <p:bldP spid="16" grpId="0" animBg="1"/>
      <p:bldP spid="17" grpId="0" animBg="1"/>
      <p:bldP spid="15" grpId="0"/>
      <p:bldP spid="18" grpId="0" build="p">
        <p:tmplLst>
          <p:tmpl lvl="1">
            <p:tnLst>
              <p:par>
                <p:cTn presetID="10" presetClass="entr" presetSubtype="0"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fade">
                      <p:cBhvr>
                        <p:cTn dur="500"/>
                        <p:tgtEl>
                          <p:spTgt spid="18"/>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MockUp02">
    <p:spTree>
      <p:nvGrpSpPr>
        <p:cNvPr id="1" name=""/>
        <p:cNvGrpSpPr/>
        <p:nvPr/>
      </p:nvGrpSpPr>
      <p:grpSpPr>
        <a:xfrm>
          <a:off x="0" y="0"/>
          <a:ext cx="0" cy="0"/>
          <a:chOff x="0" y="0"/>
          <a:chExt cx="0" cy="0"/>
        </a:xfrm>
      </p:grpSpPr>
      <p:grpSp>
        <p:nvGrpSpPr>
          <p:cNvPr id="2" name="Group 17"/>
          <p:cNvGrpSpPr/>
          <p:nvPr userDrawn="1"/>
        </p:nvGrpSpPr>
        <p:grpSpPr>
          <a:xfrm>
            <a:off x="2976445" y="1294956"/>
            <a:ext cx="3257820" cy="2592090"/>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dirty="0"/>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dirty="0"/>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dirty="0"/>
            </a:p>
          </p:txBody>
        </p:sp>
      </p:grpSp>
      <p:sp>
        <p:nvSpPr>
          <p:cNvPr id="36" name="Picture Placeholder 7"/>
          <p:cNvSpPr>
            <a:spLocks noGrp="1"/>
          </p:cNvSpPr>
          <p:nvPr>
            <p:ph type="pic" sz="quarter" idx="10" hasCustomPrompt="1"/>
          </p:nvPr>
        </p:nvSpPr>
        <p:spPr>
          <a:xfrm>
            <a:off x="3115475" y="1409700"/>
            <a:ext cx="2958486" cy="1672978"/>
          </a:xfrm>
          <a:prstGeom prst="rect">
            <a:avLst/>
          </a:prstGeom>
          <a:ln>
            <a:noFill/>
          </a:ln>
        </p:spPr>
        <p:txBody>
          <a:bodyPr tIns="0" bIns="274320" anchor="b"/>
          <a:lstStyle>
            <a:lvl1pPr algn="ctr">
              <a:buNone/>
              <a:defRPr sz="1100">
                <a:solidFill>
                  <a:schemeClr val="tx1">
                    <a:lumMod val="50000"/>
                    <a:lumOff val="50000"/>
                  </a:schemeClr>
                </a:solidFill>
              </a:defRPr>
            </a:lvl1pPr>
          </a:lstStyle>
          <a:p>
            <a:r>
              <a:rPr lang="en-US" dirty="0"/>
              <a:t>Image Holder</a:t>
            </a:r>
          </a:p>
        </p:txBody>
      </p:sp>
      <p:sp>
        <p:nvSpPr>
          <p:cNvPr id="15" name="Round Same Side Corner Rectangle 14"/>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8" name="Slide Number Placeholder 4"/>
          <p:cNvSpPr txBox="1">
            <a:spLocks/>
          </p:cNvSpPr>
          <p:nvPr userDrawn="1"/>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900" b="1"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ctr" defTabSz="1031626" rtl="0" eaLnBrk="1" fontAlgn="auto" latinLnBrk="0" hangingPunct="1">
                <a:lnSpc>
                  <a:spcPct val="100000"/>
                </a:lnSpc>
                <a:spcBef>
                  <a:spcPts val="0"/>
                </a:spcBef>
                <a:spcAft>
                  <a:spcPts val="0"/>
                </a:spcAft>
                <a:buClrTx/>
                <a:buSzTx/>
                <a:buFontTx/>
                <a:buNone/>
                <a:tabLst/>
                <a:defRPr/>
              </a:pPr>
              <a:t>‹#›</a:t>
            </a:fld>
            <a:endParaRPr kumimoji="0" lang="en-US" sz="900" b="1" i="0" u="none" strike="noStrike" kern="1200" cap="none" spc="0" normalizeH="0" baseline="0" noProof="0" dirty="0">
              <a:ln>
                <a:noFill/>
              </a:ln>
              <a:solidFill>
                <a:schemeClr val="tx1">
                  <a:lumMod val="50000"/>
                  <a:lumOff val="50000"/>
                </a:schemeClr>
              </a:solidFill>
              <a:effectLst/>
              <a:uLnTx/>
              <a:uFillTx/>
              <a:latin typeface="+mn-lt"/>
              <a:ea typeface="+mn-ea"/>
              <a:cs typeface="+mn-cs"/>
            </a:endParaRPr>
          </a:p>
        </p:txBody>
      </p:sp>
      <p:sp>
        <p:nvSpPr>
          <p:cNvPr id="1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1">
                                            <p:txEl>
                                              <p:pRg st="0" end="0"/>
                                            </p:txEl>
                                          </p:spTgt>
                                        </p:tgtEl>
                                        <p:attrNameLst>
                                          <p:attrName>style.visibility</p:attrName>
                                        </p:attrNameLst>
                                      </p:cBhvr>
                                      <p:to>
                                        <p:strVal val="visible"/>
                                      </p:to>
                                    </p:set>
                                    <p:animEffect transition="in" filter="fade">
                                      <p:cBhvr>
                                        <p:cTn id="11" dur="500"/>
                                        <p:tgtEl>
                                          <p:spTgt spid="21">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ppt_x"/>
                                          </p:val>
                                        </p:tav>
                                        <p:tav tm="100000">
                                          <p:val>
                                            <p:strVal val="#ppt_x"/>
                                          </p:val>
                                        </p:tav>
                                      </p:tavLst>
                                    </p:anim>
                                    <p:anim calcmode="lin" valueType="num">
                                      <p:cBhvr additive="base">
                                        <p:cTn id="16" dur="500" fill="hold"/>
                                        <p:tgtEl>
                                          <p:spTgt spid="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19"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Pic4">
    <p:spTree>
      <p:nvGrpSpPr>
        <p:cNvPr id="1" name=""/>
        <p:cNvGrpSpPr/>
        <p:nvPr/>
      </p:nvGrpSpPr>
      <p:grpSpPr>
        <a:xfrm>
          <a:off x="0" y="0"/>
          <a:ext cx="0" cy="0"/>
          <a:chOff x="0" y="0"/>
          <a:chExt cx="0" cy="0"/>
        </a:xfrm>
      </p:grpSpPr>
      <p:sp>
        <p:nvSpPr>
          <p:cNvPr id="20" name="Rectangle 19"/>
          <p:cNvSpPr/>
          <p:nvPr userDrawn="1"/>
        </p:nvSpPr>
        <p:spPr>
          <a:xfrm>
            <a:off x="4343400" y="1107788"/>
            <a:ext cx="4800600" cy="11687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 Same Side Corner Rectangle 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8" name="Picture Placeholder 7"/>
          <p:cNvSpPr>
            <a:spLocks noGrp="1"/>
          </p:cNvSpPr>
          <p:nvPr>
            <p:ph type="pic" sz="quarter" idx="10" hasCustomPrompt="1"/>
          </p:nvPr>
        </p:nvSpPr>
        <p:spPr>
          <a:xfrm>
            <a:off x="7141150" y="1164738"/>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2"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21" name="Text Placeholder 3"/>
          <p:cNvSpPr>
            <a:spLocks noGrp="1"/>
          </p:cNvSpPr>
          <p:nvPr>
            <p:ph type="body" sz="half" idx="16" hasCustomPrompt="1"/>
          </p:nvPr>
        </p:nvSpPr>
        <p:spPr>
          <a:xfrm>
            <a:off x="4572000" y="1192300"/>
            <a:ext cx="2466475"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28" name="Text Placeholder 3"/>
          <p:cNvSpPr>
            <a:spLocks noGrp="1"/>
          </p:cNvSpPr>
          <p:nvPr>
            <p:ph type="body" sz="half" idx="17" hasCustomPrompt="1"/>
          </p:nvPr>
        </p:nvSpPr>
        <p:spPr>
          <a:xfrm>
            <a:off x="4572000" y="1490118"/>
            <a:ext cx="2452437" cy="719682"/>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p:txBody>
      </p:sp>
      <p:sp>
        <p:nvSpPr>
          <p:cNvPr id="22" name="Picture Placeholder 7"/>
          <p:cNvSpPr>
            <a:spLocks noGrp="1"/>
          </p:cNvSpPr>
          <p:nvPr>
            <p:ph type="pic" sz="quarter" idx="18" hasCustomPrompt="1"/>
          </p:nvPr>
        </p:nvSpPr>
        <p:spPr>
          <a:xfrm>
            <a:off x="0" y="1107788"/>
            <a:ext cx="4343400" cy="3521362"/>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9" name="Rectangle 38"/>
          <p:cNvSpPr/>
          <p:nvPr userDrawn="1"/>
        </p:nvSpPr>
        <p:spPr>
          <a:xfrm>
            <a:off x="4343400" y="2276575"/>
            <a:ext cx="4800600" cy="11687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Picture Placeholder 7"/>
          <p:cNvSpPr>
            <a:spLocks noGrp="1"/>
          </p:cNvSpPr>
          <p:nvPr>
            <p:ph type="pic" sz="quarter" idx="19" hasCustomPrompt="1"/>
          </p:nvPr>
        </p:nvSpPr>
        <p:spPr>
          <a:xfrm>
            <a:off x="7141150" y="2333525"/>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5" name="Text Placeholder 3"/>
          <p:cNvSpPr>
            <a:spLocks noGrp="1"/>
          </p:cNvSpPr>
          <p:nvPr>
            <p:ph type="body" sz="half" idx="20" hasCustomPrompt="1"/>
          </p:nvPr>
        </p:nvSpPr>
        <p:spPr>
          <a:xfrm>
            <a:off x="4572000" y="2361087"/>
            <a:ext cx="2466475"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46" name="Text Placeholder 3"/>
          <p:cNvSpPr>
            <a:spLocks noGrp="1"/>
          </p:cNvSpPr>
          <p:nvPr>
            <p:ph type="body" sz="half" idx="21" hasCustomPrompt="1"/>
          </p:nvPr>
        </p:nvSpPr>
        <p:spPr>
          <a:xfrm>
            <a:off x="4572000" y="2658905"/>
            <a:ext cx="2452437" cy="719682"/>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p:txBody>
      </p:sp>
      <p:sp>
        <p:nvSpPr>
          <p:cNvPr id="47" name="Rectangle 46"/>
          <p:cNvSpPr/>
          <p:nvPr userDrawn="1"/>
        </p:nvSpPr>
        <p:spPr>
          <a:xfrm>
            <a:off x="4343400" y="3450738"/>
            <a:ext cx="4800600" cy="116878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Picture Placeholder 7"/>
          <p:cNvSpPr>
            <a:spLocks noGrp="1"/>
          </p:cNvSpPr>
          <p:nvPr>
            <p:ph type="pic" sz="quarter" idx="22" hasCustomPrompt="1"/>
          </p:nvPr>
        </p:nvSpPr>
        <p:spPr>
          <a:xfrm>
            <a:off x="7141150" y="3507688"/>
            <a:ext cx="1676400" cy="1054887"/>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49" name="Text Placeholder 3"/>
          <p:cNvSpPr>
            <a:spLocks noGrp="1"/>
          </p:cNvSpPr>
          <p:nvPr>
            <p:ph type="body" sz="half" idx="23" hasCustomPrompt="1"/>
          </p:nvPr>
        </p:nvSpPr>
        <p:spPr>
          <a:xfrm>
            <a:off x="4572000" y="3535250"/>
            <a:ext cx="2466475"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50" name="Text Placeholder 3"/>
          <p:cNvSpPr>
            <a:spLocks noGrp="1"/>
          </p:cNvSpPr>
          <p:nvPr>
            <p:ph type="body" sz="half" idx="24" hasCustomPrompt="1"/>
          </p:nvPr>
        </p:nvSpPr>
        <p:spPr>
          <a:xfrm>
            <a:off x="4572000" y="3833068"/>
            <a:ext cx="2452437" cy="719682"/>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left)">
                                      <p:cBhvr>
                                        <p:cTn id="15" dur="500"/>
                                        <p:tgtEl>
                                          <p:spTgt spid="2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wipe(right)">
                                      <p:cBhvr>
                                        <p:cTn id="19" dur="500"/>
                                        <p:tgtEl>
                                          <p:spTgt spid="2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1">
                                            <p:txEl>
                                              <p:pRg st="0" end="0"/>
                                            </p:txEl>
                                          </p:spTgt>
                                        </p:tgtEl>
                                        <p:attrNameLst>
                                          <p:attrName>style.visibility</p:attrName>
                                        </p:attrNameLst>
                                      </p:cBhvr>
                                      <p:to>
                                        <p:strVal val="visible"/>
                                      </p:to>
                                    </p:set>
                                    <p:animEffect transition="in" filter="wipe(left)">
                                      <p:cBhvr>
                                        <p:cTn id="27" dur="500"/>
                                        <p:tgtEl>
                                          <p:spTgt spid="21">
                                            <p:txEl>
                                              <p:pRg st="0" end="0"/>
                                            </p:txEl>
                                          </p:spTgt>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8">
                                            <p:txEl>
                                              <p:pRg st="0" end="0"/>
                                            </p:txEl>
                                          </p:spTgt>
                                        </p:tgtEl>
                                        <p:attrNameLst>
                                          <p:attrName>style.visibility</p:attrName>
                                        </p:attrNameLst>
                                      </p:cBhvr>
                                      <p:to>
                                        <p:strVal val="visible"/>
                                      </p:to>
                                    </p:set>
                                    <p:animEffect transition="in" filter="wipe(left)">
                                      <p:cBhvr>
                                        <p:cTn id="31" dur="500"/>
                                        <p:tgtEl>
                                          <p:spTgt spid="28">
                                            <p:txEl>
                                              <p:pRg st="0" end="0"/>
                                            </p:txEl>
                                          </p:spTgt>
                                        </p:tgtEl>
                                      </p:cBhvr>
                                    </p:animEffect>
                                  </p:childTnLst>
                                </p:cTn>
                              </p:par>
                            </p:childTnLst>
                          </p:cTn>
                        </p:par>
                        <p:par>
                          <p:cTn id="32" fill="hold">
                            <p:stCondLst>
                              <p:cond delay="3500"/>
                            </p:stCondLst>
                            <p:childTnLst>
                              <p:par>
                                <p:cTn id="33" presetID="22" presetClass="entr" presetSubtype="2" fill="hold" grpId="0" nodeType="after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wipe(right)">
                                      <p:cBhvr>
                                        <p:cTn id="35" dur="500"/>
                                        <p:tgtEl>
                                          <p:spTgt spid="39"/>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44"/>
                                        </p:tgtEl>
                                        <p:attrNameLst>
                                          <p:attrName>style.visibility</p:attrName>
                                        </p:attrNameLst>
                                      </p:cBhvr>
                                      <p:to>
                                        <p:strVal val="visible"/>
                                      </p:to>
                                    </p:set>
                                    <p:animEffect transition="in" filter="wipe(down)">
                                      <p:cBhvr>
                                        <p:cTn id="39" dur="500"/>
                                        <p:tgtEl>
                                          <p:spTgt spid="44"/>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left)">
                                      <p:cBhvr>
                                        <p:cTn id="43" dur="500"/>
                                        <p:tgtEl>
                                          <p:spTgt spid="45">
                                            <p:txEl>
                                              <p:pRg st="0" end="0"/>
                                            </p:txEl>
                                          </p:spTgt>
                                        </p:tgtEl>
                                      </p:cBhvr>
                                    </p:animEffect>
                                  </p:childTnLst>
                                </p:cTn>
                              </p:par>
                            </p:childTnLst>
                          </p:cTn>
                        </p:par>
                        <p:par>
                          <p:cTn id="44" fill="hold">
                            <p:stCondLst>
                              <p:cond delay="5000"/>
                            </p:stCondLst>
                            <p:childTnLst>
                              <p:par>
                                <p:cTn id="45" presetID="22" presetClass="entr" presetSubtype="8" fill="hold" grpId="0" nodeType="afterEffect">
                                  <p:stCondLst>
                                    <p:cond delay="0"/>
                                  </p:st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500"/>
                            </p:stCondLst>
                            <p:childTnLst>
                              <p:par>
                                <p:cTn id="49" presetID="22" presetClass="entr" presetSubtype="2" fill="hold" grpId="0" nodeType="after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right)">
                                      <p:cBhvr>
                                        <p:cTn id="51" dur="500"/>
                                        <p:tgtEl>
                                          <p:spTgt spid="47"/>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48"/>
                                        </p:tgtEl>
                                        <p:attrNameLst>
                                          <p:attrName>style.visibility</p:attrName>
                                        </p:attrNameLst>
                                      </p:cBhvr>
                                      <p:to>
                                        <p:strVal val="visible"/>
                                      </p:to>
                                    </p:set>
                                    <p:animEffect transition="in" filter="wipe(down)">
                                      <p:cBhvr>
                                        <p:cTn id="55" dur="500"/>
                                        <p:tgtEl>
                                          <p:spTgt spid="4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wipe(left)">
                                      <p:cBhvr>
                                        <p:cTn id="59" dur="500"/>
                                        <p:tgtEl>
                                          <p:spTgt spid="49">
                                            <p:txEl>
                                              <p:pRg st="0" end="0"/>
                                            </p:txEl>
                                          </p:spTgt>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50">
                                            <p:txEl>
                                              <p:pRg st="0" end="0"/>
                                            </p:txEl>
                                          </p:spTgt>
                                        </p:tgtEl>
                                        <p:attrNameLst>
                                          <p:attrName>style.visibility</p:attrName>
                                        </p:attrNameLst>
                                      </p:cBhvr>
                                      <p:to>
                                        <p:strVal val="visible"/>
                                      </p:to>
                                    </p:set>
                                    <p:animEffect transition="in" filter="wipe(left)">
                                      <p:cBhvr>
                                        <p:cTn id="63" dur="500"/>
                                        <p:tgtEl>
                                          <p:spTgt spid="5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8"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1" grpId="0" build="p">
        <p:tmplLst>
          <p:tmpl lvl="1">
            <p:tnLst>
              <p:par>
                <p:cTn presetID="22" presetClass="entr" presetSubtype="8"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left)">
                      <p:cBhvr>
                        <p:cTn dur="500"/>
                        <p:tgtEl>
                          <p:spTgt spid="21"/>
                        </p:tgtEl>
                      </p:cBhvr>
                    </p:animEffect>
                  </p:childTnLst>
                </p:cTn>
              </p:par>
            </p:tnLst>
          </p:tmpl>
        </p:tmplLst>
      </p:bldP>
      <p:bldP spid="28" grpId="0" build="p">
        <p:tmplLst>
          <p:tmpl lvl="1">
            <p:tnLst>
              <p:par>
                <p:cTn presetID="22" presetClass="entr" presetSubtype="8"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2" grpId="0" animBg="1"/>
      <p:bldP spid="39" grpId="0" animBg="1"/>
      <p:bldP spid="44" grpId="0" animBg="1"/>
      <p:bldP spid="45" grpId="0" build="p">
        <p:tmplLst>
          <p:tmpl lvl="1">
            <p:tnLst>
              <p:par>
                <p:cTn presetID="22" presetClass="entr" presetSubtype="8"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p:stCondLst>
                    <p:cond delay="0"/>
                  </p:st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animBg="1"/>
      <p:bldP spid="48" grpId="0" animBg="1"/>
      <p:bldP spid="49" grpId="0" build="p">
        <p:tmplLst>
          <p:tmpl lvl="1">
            <p:tnLst>
              <p:par>
                <p:cTn presetID="22" presetClass="entr" presetSubtype="8"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0" y="1002842"/>
            <a:ext cx="9127832" cy="2788107"/>
          </a:xfrm>
          <a:prstGeom prst="rect">
            <a:avLst/>
          </a:prstGeom>
          <a:solidFill>
            <a:schemeClr val="tx2">
              <a:lumMod val="10000"/>
              <a:lumOff val="90000"/>
            </a:schemeClr>
          </a:solidFill>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7" name="Round Same Side Corner Rectangle 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8"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0"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0">
                                            <p:txEl>
                                              <p:pRg st="0" end="0"/>
                                            </p:txEl>
                                          </p:spTgt>
                                        </p:tgtEl>
                                        <p:attrNameLst>
                                          <p:attrName>style.visibility</p:attrName>
                                        </p:attrNameLst>
                                      </p:cBhvr>
                                      <p:to>
                                        <p:strVal val="visible"/>
                                      </p:to>
                                    </p:set>
                                    <p:animEffect transition="in" filter="fade">
                                      <p:cBhvr>
                                        <p:cTn id="11" dur="500"/>
                                        <p:tgtEl>
                                          <p:spTgt spid="10">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9" grpId="0"/>
      <p:bldP spid="10" grpId="0" build="p">
        <p:tmplLst>
          <p:tmpl lvl="1">
            <p:tnLst>
              <p:par>
                <p:cTn presetID="10" presetClass="entr" presetSubtype="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Pic05">
    <p:spTree>
      <p:nvGrpSpPr>
        <p:cNvPr id="1" name=""/>
        <p:cNvGrpSpPr/>
        <p:nvPr/>
      </p:nvGrpSpPr>
      <p:grpSpPr>
        <a:xfrm>
          <a:off x="0" y="0"/>
          <a:ext cx="0" cy="0"/>
          <a:chOff x="0" y="0"/>
          <a:chExt cx="0" cy="0"/>
        </a:xfrm>
      </p:grpSpPr>
      <p:sp>
        <p:nvSpPr>
          <p:cNvPr id="20" name="Picture Placeholder 7"/>
          <p:cNvSpPr>
            <a:spLocks noGrp="1"/>
          </p:cNvSpPr>
          <p:nvPr>
            <p:ph type="pic" sz="quarter" idx="15" hasCustomPrompt="1"/>
          </p:nvPr>
        </p:nvSpPr>
        <p:spPr>
          <a:xfrm>
            <a:off x="0" y="1002843"/>
            <a:ext cx="9144000" cy="2254708"/>
          </a:xfrm>
          <a:prstGeom prst="rect">
            <a:avLst/>
          </a:prstGeom>
          <a:solidFill>
            <a:schemeClr val="tx2">
              <a:lumMod val="10000"/>
              <a:lumOff val="90000"/>
            </a:schemeClr>
          </a:solidFill>
          <a:ln>
            <a:noFill/>
          </a:ln>
        </p:spPr>
        <p:txBody>
          <a:bodyPr bIns="274320" anchor="b"/>
          <a:lstStyle>
            <a:lvl1pPr algn="ctr">
              <a:buNone/>
              <a:defRPr sz="1200">
                <a:solidFill>
                  <a:schemeClr val="tx1">
                    <a:lumMod val="50000"/>
                    <a:lumOff val="50000"/>
                  </a:schemeClr>
                </a:solidFill>
              </a:defRPr>
            </a:lvl1pPr>
          </a:lstStyle>
          <a:p>
            <a:r>
              <a:rPr lang="en-US" dirty="0"/>
              <a:t>Click Icon To Add Image</a:t>
            </a:r>
          </a:p>
        </p:txBody>
      </p:sp>
      <p:sp>
        <p:nvSpPr>
          <p:cNvPr id="7" name="Picture Placeholder 7"/>
          <p:cNvSpPr>
            <a:spLocks noGrp="1"/>
          </p:cNvSpPr>
          <p:nvPr>
            <p:ph type="pic" sz="quarter" idx="10" hasCustomPrompt="1"/>
          </p:nvPr>
        </p:nvSpPr>
        <p:spPr>
          <a:xfrm>
            <a:off x="0" y="3257551"/>
            <a:ext cx="2286000" cy="1371599"/>
          </a:xfrm>
          <a:prstGeom prst="rect">
            <a:avLst/>
          </a:prstGeom>
          <a:solidFill>
            <a:schemeClr val="accent1">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2" name="Picture Placeholder 7"/>
          <p:cNvSpPr>
            <a:spLocks noGrp="1"/>
          </p:cNvSpPr>
          <p:nvPr>
            <p:ph type="pic" sz="quarter" idx="16" hasCustomPrompt="1"/>
          </p:nvPr>
        </p:nvSpPr>
        <p:spPr>
          <a:xfrm>
            <a:off x="2286000" y="3257551"/>
            <a:ext cx="2286000" cy="1371599"/>
          </a:xfrm>
          <a:prstGeom prst="rect">
            <a:avLst/>
          </a:prstGeom>
          <a:solidFill>
            <a:schemeClr val="accent2">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3" name="Picture Placeholder 7"/>
          <p:cNvSpPr>
            <a:spLocks noGrp="1"/>
          </p:cNvSpPr>
          <p:nvPr>
            <p:ph type="pic" sz="quarter" idx="17" hasCustomPrompt="1"/>
          </p:nvPr>
        </p:nvSpPr>
        <p:spPr>
          <a:xfrm>
            <a:off x="4572000" y="3257551"/>
            <a:ext cx="2286000" cy="1371599"/>
          </a:xfrm>
          <a:prstGeom prst="rect">
            <a:avLst/>
          </a:prstGeom>
          <a:solidFill>
            <a:schemeClr val="accent3">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4" name="Picture Placeholder 7"/>
          <p:cNvSpPr>
            <a:spLocks noGrp="1"/>
          </p:cNvSpPr>
          <p:nvPr>
            <p:ph type="pic" sz="quarter" idx="18" hasCustomPrompt="1"/>
          </p:nvPr>
        </p:nvSpPr>
        <p:spPr>
          <a:xfrm>
            <a:off x="6858000" y="3257551"/>
            <a:ext cx="2286000" cy="1371599"/>
          </a:xfrm>
          <a:prstGeom prst="rect">
            <a:avLst/>
          </a:prstGeom>
          <a:solidFill>
            <a:schemeClr val="accent4">
              <a:lumMod val="40000"/>
              <a:lumOff val="6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11" name="Round Same Side Corner Rectangle 10"/>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2"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3"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4"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animEffect transition="in" filter="fade">
                                      <p:cBhvr>
                                        <p:cTn id="11" dur="500"/>
                                        <p:tgtEl>
                                          <p:spTgt spid="14">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down)">
                                      <p:cBhvr>
                                        <p:cTn id="20" dur="500"/>
                                        <p:tgtEl>
                                          <p:spTgt spid="7"/>
                                        </p:tgtEl>
                                      </p:cBhvr>
                                    </p:animEffect>
                                  </p:childTnLst>
                                </p:cTn>
                              </p:par>
                            </p:childTnLst>
                          </p:cTn>
                        </p:par>
                        <p:par>
                          <p:cTn id="21" fill="hold">
                            <p:stCondLst>
                              <p:cond delay="2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2500"/>
                            </p:stCondLst>
                            <p:childTnLst>
                              <p:par>
                                <p:cTn id="26" presetID="22" presetClass="entr" presetSubtype="4"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down)">
                                      <p:cBhvr>
                                        <p:cTn id="28" dur="500"/>
                                        <p:tgtEl>
                                          <p:spTgt spid="23"/>
                                        </p:tgtEl>
                                      </p:cBhvr>
                                    </p:animEffect>
                                  </p:childTnLst>
                                </p:cTn>
                              </p:par>
                            </p:childTnLst>
                          </p:cTn>
                        </p:par>
                        <p:par>
                          <p:cTn id="29" fill="hold">
                            <p:stCondLst>
                              <p:cond delay="3000"/>
                            </p:stCondLst>
                            <p:childTnLst>
                              <p:par>
                                <p:cTn id="30" presetID="22" presetClass="entr" presetSubtype="4"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down)">
                                      <p:cBhvr>
                                        <p:cTn id="3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7" grpId="0" animBg="1"/>
      <p:bldP spid="22" grpId="0" animBg="1"/>
      <p:bldP spid="23" grpId="0" animBg="1"/>
      <p:bldP spid="24" grpId="0" animBg="1"/>
      <p:bldP spid="13" grpId="0"/>
      <p:bldP spid="14" grpId="0" build="p">
        <p:tmplLst>
          <p:tmpl lvl="1">
            <p:tnLst>
              <p:par>
                <p:cTn presetID="10" presetClass="entr" presetSubtype="0" fill="hold" nodeType="afterEffect">
                  <p:stCondLst>
                    <p:cond delay="0"/>
                  </p:stCondLst>
                  <p:childTnLst>
                    <p:set>
                      <p:cBhvr>
                        <p:cTn dur="1" fill="hold">
                          <p:stCondLst>
                            <p:cond delay="0"/>
                          </p:stCondLst>
                        </p:cTn>
                        <p:tgtEl>
                          <p:spTgt spid="14"/>
                        </p:tgtEl>
                        <p:attrNameLst>
                          <p:attrName>style.visibility</p:attrName>
                        </p:attrNameLst>
                      </p:cBhvr>
                      <p:to>
                        <p:strVal val="visible"/>
                      </p:to>
                    </p:set>
                    <p:animEffect transition="in" filter="fade">
                      <p:cBhvr>
                        <p:cTn dur="500"/>
                        <p:tgtEl>
                          <p:spTgt spid="14"/>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1">
    <p:spTree>
      <p:nvGrpSpPr>
        <p:cNvPr id="1" name=""/>
        <p:cNvGrpSpPr/>
        <p:nvPr/>
      </p:nvGrpSpPr>
      <p:grpSpPr>
        <a:xfrm>
          <a:off x="0" y="0"/>
          <a:ext cx="0" cy="0"/>
          <a:chOff x="0" y="0"/>
          <a:chExt cx="0" cy="0"/>
        </a:xfrm>
      </p:grpSpPr>
      <p:sp>
        <p:nvSpPr>
          <p:cNvPr id="24" name="Rectangle 23"/>
          <p:cNvSpPr/>
          <p:nvPr userDrawn="1"/>
        </p:nvSpPr>
        <p:spPr>
          <a:xfrm>
            <a:off x="647700" y="1160209"/>
            <a:ext cx="3962400" cy="11257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0" hasCustomPrompt="1"/>
          </p:nvPr>
        </p:nvSpPr>
        <p:spPr>
          <a:xfrm>
            <a:off x="4723083" y="1180605"/>
            <a:ext cx="3773217" cy="1105395"/>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755179" y="1444572"/>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0" name="Text Placeholder 3"/>
          <p:cNvSpPr>
            <a:spLocks noGrp="1"/>
          </p:cNvSpPr>
          <p:nvPr>
            <p:ph type="body" sz="half" idx="17"/>
          </p:nvPr>
        </p:nvSpPr>
        <p:spPr>
          <a:xfrm>
            <a:off x="749911" y="1238620"/>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ectangle 24"/>
          <p:cNvSpPr/>
          <p:nvPr userDrawn="1"/>
        </p:nvSpPr>
        <p:spPr>
          <a:xfrm>
            <a:off x="647700" y="2397112"/>
            <a:ext cx="3962400" cy="112579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Picture Placeholder 7"/>
          <p:cNvSpPr>
            <a:spLocks noGrp="1"/>
          </p:cNvSpPr>
          <p:nvPr>
            <p:ph type="pic" sz="quarter" idx="18" hasCustomPrompt="1"/>
          </p:nvPr>
        </p:nvSpPr>
        <p:spPr>
          <a:xfrm>
            <a:off x="4723083" y="2417508"/>
            <a:ext cx="3773217" cy="1105395"/>
          </a:xfrm>
          <a:prstGeom prst="rect">
            <a:avLst/>
          </a:prstGeom>
          <a:ln w="19050">
            <a:solidFill>
              <a:schemeClr val="accent2"/>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7" name="Text Placeholder 3"/>
          <p:cNvSpPr>
            <a:spLocks noGrp="1"/>
          </p:cNvSpPr>
          <p:nvPr>
            <p:ph type="body" sz="half" idx="19"/>
          </p:nvPr>
        </p:nvSpPr>
        <p:spPr>
          <a:xfrm>
            <a:off x="755179" y="2681475"/>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8" name="Text Placeholder 3"/>
          <p:cNvSpPr>
            <a:spLocks noGrp="1"/>
          </p:cNvSpPr>
          <p:nvPr>
            <p:ph type="body" sz="half" idx="20"/>
          </p:nvPr>
        </p:nvSpPr>
        <p:spPr>
          <a:xfrm>
            <a:off x="749911" y="2475523"/>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9" name="Rectangle 28"/>
          <p:cNvSpPr/>
          <p:nvPr userDrawn="1"/>
        </p:nvSpPr>
        <p:spPr>
          <a:xfrm>
            <a:off x="647700" y="3655758"/>
            <a:ext cx="3962400" cy="112579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Picture Placeholder 7"/>
          <p:cNvSpPr>
            <a:spLocks noGrp="1"/>
          </p:cNvSpPr>
          <p:nvPr>
            <p:ph type="pic" sz="quarter" idx="21" hasCustomPrompt="1"/>
          </p:nvPr>
        </p:nvSpPr>
        <p:spPr>
          <a:xfrm>
            <a:off x="4723083" y="3676154"/>
            <a:ext cx="3773217" cy="1105395"/>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31" name="Text Placeholder 3"/>
          <p:cNvSpPr>
            <a:spLocks noGrp="1"/>
          </p:cNvSpPr>
          <p:nvPr>
            <p:ph type="body" sz="half" idx="22"/>
          </p:nvPr>
        </p:nvSpPr>
        <p:spPr>
          <a:xfrm>
            <a:off x="755179" y="3940121"/>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2" name="Text Placeholder 3"/>
          <p:cNvSpPr>
            <a:spLocks noGrp="1"/>
          </p:cNvSpPr>
          <p:nvPr>
            <p:ph type="body" sz="half" idx="23"/>
          </p:nvPr>
        </p:nvSpPr>
        <p:spPr>
          <a:xfrm>
            <a:off x="749911" y="3734169"/>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8" name="Round Same Side Corner Rectangle 17"/>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9"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0"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1"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1000" fill="hold"/>
                                        <p:tgtEl>
                                          <p:spTgt spid="8"/>
                                        </p:tgtEl>
                                        <p:attrNameLst>
                                          <p:attrName>ppt_x</p:attrName>
                                        </p:attrNameLst>
                                      </p:cBhvr>
                                      <p:tavLst>
                                        <p:tav tm="0">
                                          <p:val>
                                            <p:strVal val="#ppt_x"/>
                                          </p:val>
                                        </p:tav>
                                        <p:tav tm="100000">
                                          <p:val>
                                            <p:strVal val="#ppt_x"/>
                                          </p:val>
                                        </p:tav>
                                      </p:tavLst>
                                    </p:anim>
                                    <p:anim calcmode="lin" valueType="num">
                                      <p:cBhvr additive="base">
                                        <p:cTn id="8" dur="10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1000"/>
                            </p:stCondLst>
                            <p:childTnLst>
                              <p:par>
                                <p:cTn id="10" presetID="22" presetClass="entr" presetSubtype="8" fill="hold" grpId="0" nodeType="afterEffect" nodePh="1">
                                  <p:stCondLst>
                                    <p:cond delay="0"/>
                                  </p:stCondLst>
                                  <p:endCondLst>
                                    <p:cond evt="begin" delay="0">
                                      <p:tn val="10"/>
                                    </p:cond>
                                  </p:endCondLst>
                                  <p:childTnLst>
                                    <p:set>
                                      <p:cBhvr>
                                        <p:cTn id="11" dur="1" fill="hold">
                                          <p:stCondLst>
                                            <p:cond delay="0"/>
                                          </p:stCondLst>
                                        </p:cTn>
                                        <p:tgtEl>
                                          <p:spTgt spid="10">
                                            <p:txEl>
                                              <p:pRg st="0" end="0"/>
                                            </p:txEl>
                                          </p:spTgt>
                                        </p:tgtEl>
                                        <p:attrNameLst>
                                          <p:attrName>style.visibility</p:attrName>
                                        </p:attrNameLst>
                                      </p:cBhvr>
                                      <p:to>
                                        <p:strVal val="visible"/>
                                      </p:to>
                                    </p:set>
                                    <p:animEffect transition="in" filter="wipe(left)">
                                      <p:cBhvr>
                                        <p:cTn id="12" dur="500"/>
                                        <p:tgtEl>
                                          <p:spTgt spid="10">
                                            <p:txEl>
                                              <p:pRg st="0" end="0"/>
                                            </p:txEl>
                                          </p:spTgt>
                                        </p:tgtEl>
                                      </p:cBhvr>
                                    </p:animEffect>
                                  </p:childTnLst>
                                </p:cTn>
                              </p:par>
                            </p:childTnLst>
                          </p:cTn>
                        </p:par>
                        <p:par>
                          <p:cTn id="13" fill="hold">
                            <p:stCondLst>
                              <p:cond delay="1500"/>
                            </p:stCondLst>
                            <p:childTnLst>
                              <p:par>
                                <p:cTn id="14" presetID="22" presetClass="entr" presetSubtype="8" fill="hold" grpId="0" nodeType="afterEffect" nodePh="1">
                                  <p:stCondLst>
                                    <p:cond delay="0"/>
                                  </p:stCondLst>
                                  <p:endCondLst>
                                    <p:cond evt="begin" delay="0">
                                      <p:tn val="14"/>
                                    </p:cond>
                                  </p:endCondLst>
                                  <p:childTnLst>
                                    <p:set>
                                      <p:cBhvr>
                                        <p:cTn id="15" dur="1" fill="hold">
                                          <p:stCondLst>
                                            <p:cond delay="0"/>
                                          </p:stCondLst>
                                        </p:cTn>
                                        <p:tgtEl>
                                          <p:spTgt spid="9">
                                            <p:txEl>
                                              <p:pRg st="0" end="0"/>
                                            </p:txEl>
                                          </p:spTgt>
                                        </p:tgtEl>
                                        <p:attrNameLst>
                                          <p:attrName>style.visibility</p:attrName>
                                        </p:attrNameLst>
                                      </p:cBhvr>
                                      <p:to>
                                        <p:strVal val="visible"/>
                                      </p:to>
                                    </p:set>
                                    <p:animEffect transition="in" filter="wipe(left)">
                                      <p:cBhvr>
                                        <p:cTn id="16" dur="500"/>
                                        <p:tgtEl>
                                          <p:spTgt spid="9">
                                            <p:txEl>
                                              <p:pRg st="0" end="0"/>
                                            </p:txEl>
                                          </p:spTgt>
                                        </p:tgtEl>
                                      </p:cBhvr>
                                    </p:animEffect>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4"/>
                                        </p:tgtEl>
                                        <p:attrNameLst>
                                          <p:attrName>style.visibility</p:attrName>
                                        </p:attrNameLst>
                                      </p:cBhvr>
                                      <p:to>
                                        <p:strVal val="visible"/>
                                      </p:to>
                                    </p:set>
                                    <p:animEffect transition="in" filter="wipe(left)">
                                      <p:cBhvr>
                                        <p:cTn id="20" dur="500"/>
                                        <p:tgtEl>
                                          <p:spTgt spid="24"/>
                                        </p:tgtEl>
                                      </p:cBhvr>
                                    </p:animEffect>
                                  </p:childTnLst>
                                </p:cTn>
                              </p:par>
                            </p:childTnLst>
                          </p:cTn>
                        </p:par>
                        <p:par>
                          <p:cTn id="21" fill="hold">
                            <p:stCondLst>
                              <p:cond delay="25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26"/>
                                        </p:tgtEl>
                                        <p:attrNameLst>
                                          <p:attrName>style.visibility</p:attrName>
                                        </p:attrNameLst>
                                      </p:cBhvr>
                                      <p:to>
                                        <p:strVal val="visible"/>
                                      </p:to>
                                    </p:set>
                                    <p:anim calcmode="lin" valueType="num">
                                      <p:cBhvr additive="base">
                                        <p:cTn id="24" dur="1000" fill="hold"/>
                                        <p:tgtEl>
                                          <p:spTgt spid="26"/>
                                        </p:tgtEl>
                                        <p:attrNameLst>
                                          <p:attrName>ppt_x</p:attrName>
                                        </p:attrNameLst>
                                      </p:cBhvr>
                                      <p:tavLst>
                                        <p:tav tm="0">
                                          <p:val>
                                            <p:strVal val="#ppt_x"/>
                                          </p:val>
                                        </p:tav>
                                        <p:tav tm="100000">
                                          <p:val>
                                            <p:strVal val="#ppt_x"/>
                                          </p:val>
                                        </p:tav>
                                      </p:tavLst>
                                    </p:anim>
                                    <p:anim calcmode="lin" valueType="num">
                                      <p:cBhvr additive="base">
                                        <p:cTn id="25" dur="1000" fill="hold"/>
                                        <p:tgtEl>
                                          <p:spTgt spid="26"/>
                                        </p:tgtEl>
                                        <p:attrNameLst>
                                          <p:attrName>ppt_y</p:attrName>
                                        </p:attrNameLst>
                                      </p:cBhvr>
                                      <p:tavLst>
                                        <p:tav tm="0">
                                          <p:val>
                                            <p:strVal val="1+#ppt_h/2"/>
                                          </p:val>
                                        </p:tav>
                                        <p:tav tm="100000">
                                          <p:val>
                                            <p:strVal val="#ppt_y"/>
                                          </p:val>
                                        </p:tav>
                                      </p:tavLst>
                                    </p:anim>
                                  </p:childTnLst>
                                </p:cTn>
                              </p:par>
                            </p:childTnLst>
                          </p:cTn>
                        </p:par>
                        <p:par>
                          <p:cTn id="26" fill="hold">
                            <p:stCondLst>
                              <p:cond delay="3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28">
                                            <p:txEl>
                                              <p:pRg st="0" end="0"/>
                                            </p:txEl>
                                          </p:spTgt>
                                        </p:tgtEl>
                                        <p:attrNameLst>
                                          <p:attrName>style.visibility</p:attrName>
                                        </p:attrNameLst>
                                      </p:cBhvr>
                                      <p:to>
                                        <p:strVal val="visible"/>
                                      </p:to>
                                    </p:set>
                                    <p:animEffect transition="in" filter="wipe(left)">
                                      <p:cBhvr>
                                        <p:cTn id="29" dur="500"/>
                                        <p:tgtEl>
                                          <p:spTgt spid="28">
                                            <p:txEl>
                                              <p:pRg st="0" end="0"/>
                                            </p:txEl>
                                          </p:spTgt>
                                        </p:tgtEl>
                                      </p:cBhvr>
                                    </p:animEffect>
                                  </p:childTnLst>
                                </p:cTn>
                              </p:par>
                            </p:childTnLst>
                          </p:cTn>
                        </p:par>
                        <p:par>
                          <p:cTn id="30" fill="hold">
                            <p:stCondLst>
                              <p:cond delay="4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27">
                                            <p:txEl>
                                              <p:pRg st="0" end="0"/>
                                            </p:txEl>
                                          </p:spTgt>
                                        </p:tgtEl>
                                        <p:attrNameLst>
                                          <p:attrName>style.visibility</p:attrName>
                                        </p:attrNameLst>
                                      </p:cBhvr>
                                      <p:to>
                                        <p:strVal val="visible"/>
                                      </p:to>
                                    </p:set>
                                    <p:animEffect transition="in" filter="wipe(left)">
                                      <p:cBhvr>
                                        <p:cTn id="33" dur="500"/>
                                        <p:tgtEl>
                                          <p:spTgt spid="27">
                                            <p:txEl>
                                              <p:pRg st="0" end="0"/>
                                            </p:txEl>
                                          </p:spTgt>
                                        </p:tgtEl>
                                      </p:cBhvr>
                                    </p:animEffect>
                                  </p:childTnLst>
                                </p:cTn>
                              </p:par>
                            </p:childTnLst>
                          </p:cTn>
                        </p:par>
                        <p:par>
                          <p:cTn id="34" fill="hold">
                            <p:stCondLst>
                              <p:cond delay="4500"/>
                            </p:stCondLst>
                            <p:childTnLst>
                              <p:par>
                                <p:cTn id="35" presetID="22" presetClass="entr" presetSubtype="8" fill="hold" grpId="0" nodeType="after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wipe(left)">
                                      <p:cBhvr>
                                        <p:cTn id="37" dur="500"/>
                                        <p:tgtEl>
                                          <p:spTgt spid="25"/>
                                        </p:tgtEl>
                                      </p:cBhvr>
                                    </p:animEffect>
                                  </p:childTnLst>
                                </p:cTn>
                              </p:par>
                            </p:childTnLst>
                          </p:cTn>
                        </p:par>
                        <p:par>
                          <p:cTn id="38" fill="hold">
                            <p:stCondLst>
                              <p:cond delay="5000"/>
                            </p:stCondLst>
                            <p:childTnLst>
                              <p:par>
                                <p:cTn id="39" presetID="2" presetClass="entr" presetSubtype="4" accel="50000" decel="50000" fill="hold" grpId="0" nodeType="afterEffect">
                                  <p:stCondLst>
                                    <p:cond delay="0"/>
                                  </p:stCondLst>
                                  <p:childTnLst>
                                    <p:set>
                                      <p:cBhvr>
                                        <p:cTn id="40" dur="1" fill="hold">
                                          <p:stCondLst>
                                            <p:cond delay="0"/>
                                          </p:stCondLst>
                                        </p:cTn>
                                        <p:tgtEl>
                                          <p:spTgt spid="30"/>
                                        </p:tgtEl>
                                        <p:attrNameLst>
                                          <p:attrName>style.visibility</p:attrName>
                                        </p:attrNameLst>
                                      </p:cBhvr>
                                      <p:to>
                                        <p:strVal val="visible"/>
                                      </p:to>
                                    </p:set>
                                    <p:anim calcmode="lin" valueType="num">
                                      <p:cBhvr additive="base">
                                        <p:cTn id="41" dur="1000" fill="hold"/>
                                        <p:tgtEl>
                                          <p:spTgt spid="30"/>
                                        </p:tgtEl>
                                        <p:attrNameLst>
                                          <p:attrName>ppt_x</p:attrName>
                                        </p:attrNameLst>
                                      </p:cBhvr>
                                      <p:tavLst>
                                        <p:tav tm="0">
                                          <p:val>
                                            <p:strVal val="#ppt_x"/>
                                          </p:val>
                                        </p:tav>
                                        <p:tav tm="100000">
                                          <p:val>
                                            <p:strVal val="#ppt_x"/>
                                          </p:val>
                                        </p:tav>
                                      </p:tavLst>
                                    </p:anim>
                                    <p:anim calcmode="lin" valueType="num">
                                      <p:cBhvr additive="base">
                                        <p:cTn id="42" dur="1000" fill="hold"/>
                                        <p:tgtEl>
                                          <p:spTgt spid="30"/>
                                        </p:tgtEl>
                                        <p:attrNameLst>
                                          <p:attrName>ppt_y</p:attrName>
                                        </p:attrNameLst>
                                      </p:cBhvr>
                                      <p:tavLst>
                                        <p:tav tm="0">
                                          <p:val>
                                            <p:strVal val="1+#ppt_h/2"/>
                                          </p:val>
                                        </p:tav>
                                        <p:tav tm="100000">
                                          <p:val>
                                            <p:strVal val="#ppt_y"/>
                                          </p:val>
                                        </p:tav>
                                      </p:tavLst>
                                    </p:anim>
                                  </p:childTnLst>
                                </p:cTn>
                              </p:par>
                            </p:childTnLst>
                          </p:cTn>
                        </p:par>
                        <p:par>
                          <p:cTn id="43" fill="hold">
                            <p:stCondLst>
                              <p:cond delay="6000"/>
                            </p:stCondLst>
                            <p:childTnLst>
                              <p:par>
                                <p:cTn id="44" presetID="22" presetClass="entr" presetSubtype="8" fill="hold" grpId="0" nodeType="afterEffect" nodePh="1">
                                  <p:stCondLst>
                                    <p:cond delay="0"/>
                                  </p:stCondLst>
                                  <p:endCondLst>
                                    <p:cond evt="begin" delay="0">
                                      <p:tn val="44"/>
                                    </p:cond>
                                  </p:endCondLst>
                                  <p:childTnLst>
                                    <p:set>
                                      <p:cBhvr>
                                        <p:cTn id="45" dur="1" fill="hold">
                                          <p:stCondLst>
                                            <p:cond delay="0"/>
                                          </p:stCondLst>
                                        </p:cTn>
                                        <p:tgtEl>
                                          <p:spTgt spid="32">
                                            <p:txEl>
                                              <p:pRg st="0" end="0"/>
                                            </p:txEl>
                                          </p:spTgt>
                                        </p:tgtEl>
                                        <p:attrNameLst>
                                          <p:attrName>style.visibility</p:attrName>
                                        </p:attrNameLst>
                                      </p:cBhvr>
                                      <p:to>
                                        <p:strVal val="visible"/>
                                      </p:to>
                                    </p:set>
                                    <p:animEffect transition="in" filter="wipe(left)">
                                      <p:cBhvr>
                                        <p:cTn id="46" dur="500"/>
                                        <p:tgtEl>
                                          <p:spTgt spid="32">
                                            <p:txEl>
                                              <p:pRg st="0" end="0"/>
                                            </p:txEl>
                                          </p:spTgt>
                                        </p:tgtEl>
                                      </p:cBhvr>
                                    </p:animEffect>
                                  </p:childTnLst>
                                </p:cTn>
                              </p:par>
                            </p:childTnLst>
                          </p:cTn>
                        </p:par>
                        <p:par>
                          <p:cTn id="47" fill="hold">
                            <p:stCondLst>
                              <p:cond delay="6500"/>
                            </p:stCondLst>
                            <p:childTnLst>
                              <p:par>
                                <p:cTn id="48" presetID="22" presetClass="entr" presetSubtype="8" fill="hold" grpId="0" nodeType="afterEffect" nodePh="1">
                                  <p:stCondLst>
                                    <p:cond delay="0"/>
                                  </p:stCondLst>
                                  <p:endCondLst>
                                    <p:cond evt="begin" delay="0">
                                      <p:tn val="48"/>
                                    </p:cond>
                                  </p:endCondLst>
                                  <p:childTnLst>
                                    <p:set>
                                      <p:cBhvr>
                                        <p:cTn id="49" dur="1" fill="hold">
                                          <p:stCondLst>
                                            <p:cond delay="0"/>
                                          </p:stCondLst>
                                        </p:cTn>
                                        <p:tgtEl>
                                          <p:spTgt spid="31">
                                            <p:txEl>
                                              <p:pRg st="0" end="0"/>
                                            </p:txEl>
                                          </p:spTgt>
                                        </p:tgtEl>
                                        <p:attrNameLst>
                                          <p:attrName>style.visibility</p:attrName>
                                        </p:attrNameLst>
                                      </p:cBhvr>
                                      <p:to>
                                        <p:strVal val="visible"/>
                                      </p:to>
                                    </p:set>
                                    <p:animEffect transition="in" filter="wipe(left)">
                                      <p:cBhvr>
                                        <p:cTn id="50" dur="500"/>
                                        <p:tgtEl>
                                          <p:spTgt spid="31">
                                            <p:txEl>
                                              <p:pRg st="0" end="0"/>
                                            </p:txEl>
                                          </p:spTgt>
                                        </p:tgtEl>
                                      </p:cBhvr>
                                    </p:animEffect>
                                  </p:childTnLst>
                                </p:cTn>
                              </p:par>
                            </p:childTnLst>
                          </p:cTn>
                        </p:par>
                        <p:par>
                          <p:cTn id="51" fill="hold">
                            <p:stCondLst>
                              <p:cond delay="7000"/>
                            </p:stCondLst>
                            <p:childTnLst>
                              <p:par>
                                <p:cTn id="52" presetID="22" presetClass="entr" presetSubtype="8" fill="hold" grpId="0" nodeType="after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left)">
                                      <p:cBhvr>
                                        <p:cTn id="54" dur="500"/>
                                        <p:tgtEl>
                                          <p:spTgt spid="29"/>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par>
                          <p:cTn id="58" fill="hold">
                            <p:stCondLst>
                              <p:cond delay="7500"/>
                            </p:stCondLst>
                            <p:childTnLst>
                              <p:par>
                                <p:cTn id="59" presetID="10" presetClass="entr" presetSubtype="0" fill="hold" grpId="0" nodeType="afterEffect">
                                  <p:stCondLst>
                                    <p:cond delay="0"/>
                                  </p:stCondLst>
                                  <p:childTnLst>
                                    <p:set>
                                      <p:cBhvr>
                                        <p:cTn id="60" dur="1" fill="hold">
                                          <p:stCondLst>
                                            <p:cond delay="0"/>
                                          </p:stCondLst>
                                        </p:cTn>
                                        <p:tgtEl>
                                          <p:spTgt spid="21">
                                            <p:txEl>
                                              <p:pRg st="0" end="0"/>
                                            </p:txEl>
                                          </p:spTgt>
                                        </p:tgtEl>
                                        <p:attrNameLst>
                                          <p:attrName>style.visibility</p:attrName>
                                        </p:attrNameLst>
                                      </p:cBhvr>
                                      <p:to>
                                        <p:strVal val="visible"/>
                                      </p:to>
                                    </p:set>
                                    <p:animEffect transition="in" filter="fade">
                                      <p:cBhvr>
                                        <p:cTn id="61"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8" grpId="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25" grpId="0" animBg="1"/>
      <p:bldP spid="26" grpId="0" animBg="1"/>
      <p:bldP spid="2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animBg="1"/>
      <p:bldP spid="30" grpId="0" animBg="1"/>
      <p:bldP spid="31"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left)">
                      <p:cBhvr>
                        <p:cTn dur="500"/>
                        <p:tgtEl>
                          <p:spTgt spid="32"/>
                        </p:tgtEl>
                      </p:cBhvr>
                    </p:animEffect>
                  </p:childTnLst>
                </p:cTn>
              </p:par>
            </p:tnLst>
          </p:tmpl>
        </p:tmplLst>
      </p:bldP>
      <p:bldP spid="20" grpId="0"/>
      <p:bldP spid="21" grpId="0" build="p">
        <p:tmplLst>
          <p:tmpl lvl="1">
            <p:tnLst>
              <p:par>
                <p:cTn presetID="10" presetClass="entr" presetSubtype="0"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fade">
                      <p:cBhvr>
                        <p:cTn dur="500"/>
                        <p:tgtEl>
                          <p:spTgt spid="21"/>
                        </p:tgtEl>
                      </p:cBhvr>
                    </p:animEffect>
                  </p:childTnLst>
                </p:cTn>
              </p:par>
            </p:tnLst>
          </p:tmpl>
        </p:tmplLst>
      </p:bldP>
    </p:bld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6_Pic05">
    <p:spTree>
      <p:nvGrpSpPr>
        <p:cNvPr id="1" name=""/>
        <p:cNvGrpSpPr/>
        <p:nvPr/>
      </p:nvGrpSpPr>
      <p:grpSpPr>
        <a:xfrm>
          <a:off x="0" y="0"/>
          <a:ext cx="0" cy="0"/>
          <a:chOff x="0" y="0"/>
          <a:chExt cx="0" cy="0"/>
        </a:xfrm>
      </p:grpSpPr>
      <p:sp>
        <p:nvSpPr>
          <p:cNvPr id="11" name="Picture Placeholder 7"/>
          <p:cNvSpPr>
            <a:spLocks noGrp="1"/>
          </p:cNvSpPr>
          <p:nvPr>
            <p:ph type="pic" sz="quarter" idx="10" hasCustomPrompt="1"/>
          </p:nvPr>
        </p:nvSpPr>
        <p:spPr>
          <a:xfrm>
            <a:off x="0" y="0"/>
            <a:ext cx="9144000" cy="5143499"/>
          </a:xfrm>
          <a:prstGeom prst="rect">
            <a:avLst/>
          </a:prstGeom>
          <a:ln>
            <a:noFill/>
          </a:ln>
        </p:spPr>
        <p:txBody>
          <a:bodyPr bIns="457200" anchor="b"/>
          <a:lstStyle>
            <a:lvl1pPr algn="ctr">
              <a:buNone/>
              <a:defRPr sz="1200">
                <a:solidFill>
                  <a:schemeClr val="tx1">
                    <a:lumMod val="50000"/>
                    <a:lumOff val="50000"/>
                  </a:schemeClr>
                </a:solidFill>
              </a:defRPr>
            </a:lvl1pPr>
          </a:lstStyle>
          <a:p>
            <a:r>
              <a:rPr lang="en-US" dirty="0"/>
              <a:t>Click Icon To Add Image</a:t>
            </a:r>
          </a:p>
        </p:txBody>
      </p:sp>
      <p:sp>
        <p:nvSpPr>
          <p:cNvPr id="16"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bg1"/>
                </a:solidFill>
              </a:defRPr>
            </a:lvl1pPr>
          </a:lstStyle>
          <a:p>
            <a:r>
              <a:rPr lang="en-US" dirty="0"/>
              <a:t>Click To Edit Master Title Style</a:t>
            </a:r>
          </a:p>
        </p:txBody>
      </p:sp>
      <p:sp>
        <p:nvSpPr>
          <p:cNvPr id="17"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6" name="Picture Placeholder 7"/>
          <p:cNvSpPr>
            <a:spLocks noGrp="1"/>
          </p:cNvSpPr>
          <p:nvPr>
            <p:ph type="pic" sz="quarter" idx="18" hasCustomPrompt="1"/>
          </p:nvPr>
        </p:nvSpPr>
        <p:spPr>
          <a:xfrm>
            <a:off x="4648200" y="1753428"/>
            <a:ext cx="4114800" cy="2647121"/>
          </a:xfrm>
          <a:prstGeom prst="rect">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10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par>
                          <p:cTn id="11" fill="hold">
                            <p:stCondLst>
                              <p:cond delay="1000"/>
                            </p:stCondLst>
                            <p:childTnLst>
                              <p:par>
                                <p:cTn id="12" presetID="22" presetClass="entr" presetSubtype="4" fill="hold" grpId="0" nodeType="afterEffect">
                                  <p:stCondLst>
                                    <p:cond delay="0"/>
                                  </p:stCondLst>
                                  <p:childTnLst>
                                    <p:set>
                                      <p:cBhvr>
                                        <p:cTn id="13" dur="1" fill="hold">
                                          <p:stCondLst>
                                            <p:cond delay="0"/>
                                          </p:stCondLst>
                                        </p:cTn>
                                        <p:tgtEl>
                                          <p:spTgt spid="17">
                                            <p:txEl>
                                              <p:pRg st="0" end="0"/>
                                            </p:txEl>
                                          </p:spTgt>
                                        </p:tgtEl>
                                        <p:attrNameLst>
                                          <p:attrName>style.visibility</p:attrName>
                                        </p:attrNameLst>
                                      </p:cBhvr>
                                      <p:to>
                                        <p:strVal val="visible"/>
                                      </p:to>
                                    </p:set>
                                    <p:animEffect transition="in" filter="wipe(down)">
                                      <p:cBhvr>
                                        <p:cTn id="14" dur="500"/>
                                        <p:tgtEl>
                                          <p:spTgt spid="17">
                                            <p:txEl>
                                              <p:pRg st="0" end="0"/>
                                            </p:txEl>
                                          </p:spTgt>
                                        </p:tgtEl>
                                      </p:cBhvr>
                                    </p:animEffect>
                                  </p:childTnLst>
                                </p:cTn>
                              </p:par>
                            </p:childTnLst>
                          </p:cTn>
                        </p:par>
                        <p:par>
                          <p:cTn id="15" fill="hold">
                            <p:stCondLst>
                              <p:cond delay="1500"/>
                            </p:stCondLst>
                            <p:childTnLst>
                              <p:par>
                                <p:cTn id="16" presetID="22" presetClass="entr" presetSubtype="4"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6" grpId="0" animBg="1"/>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Pic4">
    <p:spTree>
      <p:nvGrpSpPr>
        <p:cNvPr id="1" name=""/>
        <p:cNvGrpSpPr/>
        <p:nvPr/>
      </p:nvGrpSpPr>
      <p:grpSpPr>
        <a:xfrm>
          <a:off x="0" y="0"/>
          <a:ext cx="0" cy="0"/>
          <a:chOff x="0" y="0"/>
          <a:chExt cx="0" cy="0"/>
        </a:xfrm>
      </p:grpSpPr>
      <p:sp>
        <p:nvSpPr>
          <p:cNvPr id="6" name="Round Same Side Corner Rectangle 5"/>
          <p:cNvSpPr/>
          <p:nvPr userDrawn="1"/>
        </p:nvSpPr>
        <p:spPr>
          <a:xfrm rot="16200000" flipH="1">
            <a:off x="8798358" y="4748930"/>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7" name="Slide Number Placeholder 4"/>
          <p:cNvSpPr>
            <a:spLocks noGrp="1"/>
          </p:cNvSpPr>
          <p:nvPr>
            <p:ph type="sldNum" sz="quarter" idx="4"/>
          </p:nvPr>
        </p:nvSpPr>
        <p:spPr>
          <a:xfrm>
            <a:off x="8746831" y="4806537"/>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2" name="Title 1"/>
          <p:cNvSpPr>
            <a:spLocks noGrp="1"/>
          </p:cNvSpPr>
          <p:nvPr>
            <p:ph type="title" hasCustomPrompt="1"/>
          </p:nvPr>
        </p:nvSpPr>
        <p:spPr>
          <a:xfrm>
            <a:off x="1752600" y="387350"/>
            <a:ext cx="5638800" cy="353524"/>
          </a:xfrm>
          <a:prstGeom prst="rect">
            <a:avLst/>
          </a:prstGeom>
        </p:spPr>
        <p:txBody>
          <a:bodyPr wrap="none" lIns="0" tIns="0" rIns="0" bIns="0" anchor="ctr">
            <a:noAutofit/>
          </a:bodyPr>
          <a:lstStyle>
            <a:lvl1pPr algn="ctr">
              <a:defRPr sz="20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39341"/>
            <a:ext cx="4114800" cy="200746"/>
          </a:xfrm>
          <a:prstGeom prst="rect">
            <a:avLst/>
          </a:prstGeom>
        </p:spPr>
        <p:txBody>
          <a:bodyPr wrap="none" lIns="0" tIns="0" rIns="0" bIns="0" anchor="ctr">
            <a:noAutofit/>
          </a:bodyPr>
          <a:lstStyle>
            <a:lvl1pPr marL="0" indent="0" algn="ctr">
              <a:buNone/>
              <a:defRPr sz="11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
        <p:nvSpPr>
          <p:cNvPr id="19" name="Rounded Rectangle 18"/>
          <p:cNvSpPr/>
          <p:nvPr userDrawn="1"/>
        </p:nvSpPr>
        <p:spPr>
          <a:xfrm>
            <a:off x="647700" y="1107788"/>
            <a:ext cx="7848600" cy="1616362"/>
          </a:xfrm>
          <a:prstGeom prst="roundRect">
            <a:avLst>
              <a:gd name="adj" fmla="val 760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Picture Placeholder 7"/>
          <p:cNvSpPr>
            <a:spLocks noGrp="1"/>
          </p:cNvSpPr>
          <p:nvPr>
            <p:ph type="pic" sz="quarter" idx="10" hasCustomPrompt="1"/>
          </p:nvPr>
        </p:nvSpPr>
        <p:spPr>
          <a:xfrm>
            <a:off x="914400" y="1306369"/>
            <a:ext cx="1676400" cy="12192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4" name="Text Placeholder 3"/>
          <p:cNvSpPr>
            <a:spLocks noGrp="1"/>
          </p:cNvSpPr>
          <p:nvPr>
            <p:ph type="body" sz="half" idx="16" hasCustomPrompt="1"/>
          </p:nvPr>
        </p:nvSpPr>
        <p:spPr>
          <a:xfrm>
            <a:off x="2743200" y="1343624"/>
            <a:ext cx="5486400" cy="292987"/>
          </a:xfrm>
          <a:prstGeom prst="rect">
            <a:avLst/>
          </a:prstGeom>
        </p:spPr>
        <p:txBody>
          <a:bodyPr wrap="squar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25" name="Text Placeholder 3"/>
          <p:cNvSpPr>
            <a:spLocks noGrp="1"/>
          </p:cNvSpPr>
          <p:nvPr>
            <p:ph type="body" sz="half" idx="17" hasCustomPrompt="1"/>
          </p:nvPr>
        </p:nvSpPr>
        <p:spPr>
          <a:xfrm>
            <a:off x="2743200" y="1641441"/>
            <a:ext cx="5486400" cy="884127"/>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26" name="Rounded Rectangle 25"/>
          <p:cNvSpPr/>
          <p:nvPr userDrawn="1"/>
        </p:nvSpPr>
        <p:spPr>
          <a:xfrm>
            <a:off x="647700" y="2799550"/>
            <a:ext cx="7848600" cy="2006986"/>
          </a:xfrm>
          <a:prstGeom prst="roundRect">
            <a:avLst>
              <a:gd name="adj" fmla="val 7608"/>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Picture Placeholder 7"/>
          <p:cNvSpPr>
            <a:spLocks noGrp="1"/>
          </p:cNvSpPr>
          <p:nvPr>
            <p:ph type="pic" sz="quarter" idx="18" hasCustomPrompt="1"/>
          </p:nvPr>
        </p:nvSpPr>
        <p:spPr>
          <a:xfrm>
            <a:off x="914400" y="2942325"/>
            <a:ext cx="2286000"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29" name="Text Placeholder 3"/>
          <p:cNvSpPr>
            <a:spLocks noGrp="1"/>
          </p:cNvSpPr>
          <p:nvPr>
            <p:ph type="body" sz="half" idx="19" hasCustomPrompt="1"/>
          </p:nvPr>
        </p:nvSpPr>
        <p:spPr>
          <a:xfrm>
            <a:off x="918813" y="4352425"/>
            <a:ext cx="2281587" cy="292987"/>
          </a:xfrm>
          <a:prstGeom prst="rect">
            <a:avLst/>
          </a:prstGeom>
        </p:spPr>
        <p:txBody>
          <a:bodyPr wrap="square" lIns="0" tIns="0" rIns="0" bIns="0" anchor="ctr">
            <a:noAutofit/>
          </a:bodyPr>
          <a:lstStyle>
            <a:lvl1pPr marL="0" indent="0" algn="ctr">
              <a:buNone/>
              <a:defRPr sz="14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4" name="Picture Placeholder 7"/>
          <p:cNvSpPr>
            <a:spLocks noGrp="1"/>
          </p:cNvSpPr>
          <p:nvPr>
            <p:ph type="pic" sz="quarter" idx="20" hasCustomPrompt="1"/>
          </p:nvPr>
        </p:nvSpPr>
        <p:spPr>
          <a:xfrm>
            <a:off x="3476325" y="2942325"/>
            <a:ext cx="2286000"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5" name="Text Placeholder 3"/>
          <p:cNvSpPr>
            <a:spLocks noGrp="1"/>
          </p:cNvSpPr>
          <p:nvPr>
            <p:ph type="body" sz="half" idx="21" hasCustomPrompt="1"/>
          </p:nvPr>
        </p:nvSpPr>
        <p:spPr>
          <a:xfrm>
            <a:off x="3480738" y="4352425"/>
            <a:ext cx="2281587" cy="292987"/>
          </a:xfrm>
          <a:prstGeom prst="rect">
            <a:avLst/>
          </a:prstGeom>
        </p:spPr>
        <p:txBody>
          <a:bodyPr wrap="square" lIns="0" tIns="0" rIns="0" bIns="0" anchor="ctr">
            <a:noAutofit/>
          </a:bodyPr>
          <a:lstStyle>
            <a:lvl1pPr marL="0" indent="0" algn="ctr">
              <a:buNone/>
              <a:defRPr sz="14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6" name="Picture Placeholder 7"/>
          <p:cNvSpPr>
            <a:spLocks noGrp="1"/>
          </p:cNvSpPr>
          <p:nvPr>
            <p:ph type="pic" sz="quarter" idx="22" hasCustomPrompt="1"/>
          </p:nvPr>
        </p:nvSpPr>
        <p:spPr>
          <a:xfrm>
            <a:off x="5943600" y="2942325"/>
            <a:ext cx="2286000" cy="1371600"/>
          </a:xfrm>
          <a:prstGeom prst="roundRect">
            <a:avLst>
              <a:gd name="adj" fmla="val 6630"/>
            </a:avLst>
          </a:prstGeom>
          <a:solidFill>
            <a:schemeClr val="tx1">
              <a:lumMod val="10000"/>
              <a:lumOff val="90000"/>
            </a:schemeClr>
          </a:solidFill>
          <a:ln w="19050">
            <a:noFill/>
          </a:ln>
        </p:spPr>
        <p:txBody>
          <a:bodyPr tIns="0" bIns="182880" anchor="b"/>
          <a:lstStyle>
            <a:lvl1pPr algn="ctr">
              <a:buNone/>
              <a:defRPr sz="1050" baseline="0">
                <a:solidFill>
                  <a:schemeClr val="tx1">
                    <a:lumMod val="50000"/>
                    <a:lumOff val="50000"/>
                  </a:schemeClr>
                </a:solidFill>
              </a:defRPr>
            </a:lvl1pPr>
          </a:lstStyle>
          <a:p>
            <a:r>
              <a:rPr lang="en-US" dirty="0"/>
              <a:t>Click Icon To Add Image</a:t>
            </a:r>
          </a:p>
        </p:txBody>
      </p:sp>
      <p:sp>
        <p:nvSpPr>
          <p:cNvPr id="37" name="Text Placeholder 3"/>
          <p:cNvSpPr>
            <a:spLocks noGrp="1"/>
          </p:cNvSpPr>
          <p:nvPr>
            <p:ph type="body" sz="half" idx="23" hasCustomPrompt="1"/>
          </p:nvPr>
        </p:nvSpPr>
        <p:spPr>
          <a:xfrm>
            <a:off x="5948013" y="4352425"/>
            <a:ext cx="2281587" cy="292987"/>
          </a:xfrm>
          <a:prstGeom prst="rect">
            <a:avLst/>
          </a:prstGeom>
        </p:spPr>
        <p:txBody>
          <a:bodyPr wrap="square" lIns="0" tIns="0" rIns="0" bIns="0" anchor="ctr">
            <a:noAutofit/>
          </a:bodyPr>
          <a:lstStyle>
            <a:lvl1pPr marL="0" indent="0" algn="ctr">
              <a:buNone/>
              <a:defRPr sz="1400" b="1"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xEl>
                                              <p:pRg st="0" end="0"/>
                                            </p:txEl>
                                          </p:spTgt>
                                        </p:tgtEl>
                                        <p:attrNameLst>
                                          <p:attrName>style.visibility</p:attrName>
                                        </p:attrNameLst>
                                      </p:cBhvr>
                                      <p:to>
                                        <p:strVal val="visible"/>
                                      </p:to>
                                    </p:set>
                                    <p:animEffect transition="in" filter="wipe(left)">
                                      <p:cBhvr>
                                        <p:cTn id="23" dur="500"/>
                                        <p:tgtEl>
                                          <p:spTgt spid="24">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5">
                                            <p:txEl>
                                              <p:pRg st="0" end="0"/>
                                            </p:txEl>
                                          </p:spTgt>
                                        </p:tgtEl>
                                        <p:attrNameLst>
                                          <p:attrName>style.visibility</p:attrName>
                                        </p:attrNameLst>
                                      </p:cBhvr>
                                      <p:to>
                                        <p:strVal val="visible"/>
                                      </p:to>
                                    </p:set>
                                    <p:animEffect transition="in" filter="wipe(left)">
                                      <p:cBhvr>
                                        <p:cTn id="27" dur="500"/>
                                        <p:tgtEl>
                                          <p:spTgt spid="25">
                                            <p:txEl>
                                              <p:pRg st="0" end="0"/>
                                            </p:txEl>
                                          </p:spTgt>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down)">
                                      <p:cBhvr>
                                        <p:cTn id="31" dur="500"/>
                                        <p:tgtEl>
                                          <p:spTgt spid="26"/>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down)">
                                      <p:cBhvr>
                                        <p:cTn id="35" dur="500"/>
                                        <p:tgtEl>
                                          <p:spTgt spid="27"/>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29">
                                            <p:txEl>
                                              <p:pRg st="0" end="0"/>
                                            </p:txEl>
                                          </p:spTgt>
                                        </p:tgtEl>
                                        <p:attrNameLst>
                                          <p:attrName>style.visibility</p:attrName>
                                        </p:attrNameLst>
                                      </p:cBhvr>
                                      <p:to>
                                        <p:strVal val="visible"/>
                                      </p:to>
                                    </p:set>
                                    <p:animEffect transition="in" filter="wipe(down)">
                                      <p:cBhvr>
                                        <p:cTn id="39" dur="500"/>
                                        <p:tgtEl>
                                          <p:spTgt spid="29">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34"/>
                                        </p:tgtEl>
                                        <p:attrNameLst>
                                          <p:attrName>style.visibility</p:attrName>
                                        </p:attrNameLst>
                                      </p:cBhvr>
                                      <p:to>
                                        <p:strVal val="visible"/>
                                      </p:to>
                                    </p:set>
                                    <p:animEffect transition="in" filter="wipe(down)">
                                      <p:cBhvr>
                                        <p:cTn id="43" dur="500"/>
                                        <p:tgtEl>
                                          <p:spTgt spid="34"/>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35">
                                            <p:txEl>
                                              <p:pRg st="0" end="0"/>
                                            </p:txEl>
                                          </p:spTgt>
                                        </p:tgtEl>
                                        <p:attrNameLst>
                                          <p:attrName>style.visibility</p:attrName>
                                        </p:attrNameLst>
                                      </p:cBhvr>
                                      <p:to>
                                        <p:strVal val="visible"/>
                                      </p:to>
                                    </p:set>
                                    <p:animEffect transition="in" filter="wipe(down)">
                                      <p:cBhvr>
                                        <p:cTn id="47" dur="500"/>
                                        <p:tgtEl>
                                          <p:spTgt spid="35">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36"/>
                                        </p:tgtEl>
                                        <p:attrNameLst>
                                          <p:attrName>style.visibility</p:attrName>
                                        </p:attrNameLst>
                                      </p:cBhvr>
                                      <p:to>
                                        <p:strVal val="visible"/>
                                      </p:to>
                                    </p:set>
                                    <p:animEffect transition="in" filter="wipe(down)">
                                      <p:cBhvr>
                                        <p:cTn id="51" dur="500"/>
                                        <p:tgtEl>
                                          <p:spTgt spid="36"/>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37">
                                            <p:txEl>
                                              <p:pRg st="0" end="0"/>
                                            </p:txEl>
                                          </p:spTgt>
                                        </p:tgtEl>
                                        <p:attrNameLst>
                                          <p:attrName>style.visibility</p:attrName>
                                        </p:attrNameLst>
                                      </p:cBhvr>
                                      <p:to>
                                        <p:strVal val="visible"/>
                                      </p:to>
                                    </p:set>
                                    <p:animEffect transition="in" filter="wipe(down)">
                                      <p:cBhvr>
                                        <p:cTn id="55" dur="500"/>
                                        <p:tgtEl>
                                          <p:spTgt spid="3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9" grpId="0" animBg="1"/>
      <p:bldP spid="23" grpId="0" animBg="1"/>
      <p:bldP spid="24" grpId="0" build="p">
        <p:tmplLst>
          <p:tmpl lvl="1">
            <p:tnLst>
              <p:par>
                <p:cTn presetID="22" presetClass="entr" presetSubtype="8"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wipe(left)">
                      <p:cBhvr>
                        <p:cTn dur="500"/>
                        <p:tgtEl>
                          <p:spTgt spid="24"/>
                        </p:tgtEl>
                      </p:cBhvr>
                    </p:animEffect>
                  </p:childTnLst>
                </p:cTn>
              </p:par>
            </p:tnLst>
          </p:tmpl>
        </p:tmplLst>
      </p:bldP>
      <p:bldP spid="25" grpId="0" build="p">
        <p:tmplLst>
          <p:tmpl lvl="1">
            <p:tnLst>
              <p:par>
                <p:cTn presetID="22" presetClass="entr" presetSubtype="8"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animBg="1"/>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4" grpId="0" animBg="1"/>
      <p:bldP spid="35" grpId="0" build="p">
        <p:tmplLst>
          <p:tmpl lvl="1">
            <p:tnLst>
              <p:par>
                <p:cTn presetID="22" presetClass="entr" presetSubtype="4" fill="hold" nodeType="afterEffect">
                  <p:stCondLst>
                    <p:cond delay="0"/>
                  </p:st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animBg="1"/>
      <p:bldP spid="37" grpId="0" build="p">
        <p:tmplLst>
          <p:tmpl lvl="1">
            <p:tnLst>
              <p:par>
                <p:cTn presetID="22" presetClass="entr" presetSubtype="4"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down)">
                      <p:cBhvr>
                        <p:cTn dur="500"/>
                        <p:tgtEl>
                          <p:spTgt spid="37"/>
                        </p:tgtEl>
                      </p:cBhvr>
                    </p:animEffect>
                  </p:childTnLst>
                </p:cTn>
              </p:par>
            </p:tnLst>
          </p:tmpl>
        </p:tmplLst>
      </p:bldP>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4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536575" y="1847850"/>
            <a:ext cx="1920240" cy="1143000"/>
          </a:xfrm>
          <a:prstGeom prst="rect">
            <a:avLst/>
          </a:prstGeom>
          <a:solidFill>
            <a:schemeClr val="accent1"/>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13" name="Group 12"/>
          <p:cNvGrpSpPr/>
          <p:nvPr userDrawn="1"/>
        </p:nvGrpSpPr>
        <p:grpSpPr>
          <a:xfrm>
            <a:off x="542925" y="1436899"/>
            <a:ext cx="1905000" cy="403331"/>
            <a:chOff x="609600" y="1276350"/>
            <a:chExt cx="1905000" cy="403331"/>
          </a:xfrm>
        </p:grpSpPr>
        <p:sp>
          <p:nvSpPr>
            <p:cNvPr id="11" name="Rectangle 10"/>
            <p:cNvSpPr/>
            <p:nvPr userDrawn="1"/>
          </p:nvSpPr>
          <p:spPr>
            <a:xfrm>
              <a:off x="609600" y="1276350"/>
              <a:ext cx="1905000" cy="304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12" name="Isosceles Triangle 11"/>
            <p:cNvSpPr/>
            <p:nvPr userDrawn="1"/>
          </p:nvSpPr>
          <p:spPr>
            <a:xfrm rot="10800000">
              <a:off x="1447801" y="1581150"/>
              <a:ext cx="228600" cy="98531"/>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p:cNvSpPr/>
          <p:nvPr userDrawn="1"/>
        </p:nvSpPr>
        <p:spPr>
          <a:xfrm>
            <a:off x="542925"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3"/>
          <p:cNvSpPr>
            <a:spLocks noGrp="1"/>
          </p:cNvSpPr>
          <p:nvPr>
            <p:ph type="body" sz="half" idx="16" hasCustomPrompt="1"/>
          </p:nvPr>
        </p:nvSpPr>
        <p:spPr>
          <a:xfrm>
            <a:off x="638175" y="3067050"/>
            <a:ext cx="1714500" cy="292987"/>
          </a:xfrm>
          <a:prstGeom prst="rect">
            <a:avLst/>
          </a:prstGeom>
        </p:spPr>
        <p:txBody>
          <a:bodyPr wrap="square" lIns="0" tIns="0" rIns="0" bIns="0" anchor="ctr">
            <a:noAutofit/>
          </a:bodyPr>
          <a:lstStyle>
            <a:lvl1pPr marL="0" indent="0" algn="ctr">
              <a:buNone/>
              <a:defRPr sz="12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18" name="Text Placeholder 3"/>
          <p:cNvSpPr>
            <a:spLocks noGrp="1"/>
          </p:cNvSpPr>
          <p:nvPr>
            <p:ph type="body" sz="half" idx="17" hasCustomPrompt="1"/>
          </p:nvPr>
        </p:nvSpPr>
        <p:spPr>
          <a:xfrm>
            <a:off x="638175"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19" name="Picture Placeholder 7"/>
          <p:cNvSpPr>
            <a:spLocks noGrp="1"/>
          </p:cNvSpPr>
          <p:nvPr>
            <p:ph type="pic" sz="quarter" idx="18" hasCustomPrompt="1"/>
          </p:nvPr>
        </p:nvSpPr>
        <p:spPr>
          <a:xfrm>
            <a:off x="2584449" y="1847850"/>
            <a:ext cx="1920240" cy="1143000"/>
          </a:xfrm>
          <a:prstGeom prst="rect">
            <a:avLst/>
          </a:prstGeom>
          <a:solidFill>
            <a:schemeClr val="accent2"/>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21" name="Group 20"/>
          <p:cNvGrpSpPr/>
          <p:nvPr userDrawn="1"/>
        </p:nvGrpSpPr>
        <p:grpSpPr>
          <a:xfrm>
            <a:off x="2590800" y="1436899"/>
            <a:ext cx="1905000" cy="403331"/>
            <a:chOff x="609600" y="1276350"/>
            <a:chExt cx="1905000" cy="403331"/>
          </a:xfrm>
        </p:grpSpPr>
        <p:sp>
          <p:nvSpPr>
            <p:cNvPr id="25" name="Rectangle 24"/>
            <p:cNvSpPr/>
            <p:nvPr userDrawn="1"/>
          </p:nvSpPr>
          <p:spPr>
            <a:xfrm>
              <a:off x="609600" y="1276350"/>
              <a:ext cx="1905000" cy="304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26" name="Isosceles Triangle 25"/>
            <p:cNvSpPr/>
            <p:nvPr userDrawn="1"/>
          </p:nvSpPr>
          <p:spPr>
            <a:xfrm rot="10800000">
              <a:off x="1447801" y="1581150"/>
              <a:ext cx="228600" cy="98531"/>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7" name="Rectangle 26"/>
          <p:cNvSpPr/>
          <p:nvPr userDrawn="1"/>
        </p:nvSpPr>
        <p:spPr>
          <a:xfrm>
            <a:off x="2590800"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 Placeholder 3"/>
          <p:cNvSpPr>
            <a:spLocks noGrp="1"/>
          </p:cNvSpPr>
          <p:nvPr>
            <p:ph type="body" sz="half" idx="19" hasCustomPrompt="1"/>
          </p:nvPr>
        </p:nvSpPr>
        <p:spPr>
          <a:xfrm>
            <a:off x="2686050" y="3067050"/>
            <a:ext cx="1714500" cy="292987"/>
          </a:xfrm>
          <a:prstGeom prst="rect">
            <a:avLst/>
          </a:prstGeom>
        </p:spPr>
        <p:txBody>
          <a:bodyPr wrap="square" lIns="0" tIns="0" rIns="0" bIns="0" anchor="ctr">
            <a:noAutofit/>
          </a:bodyPr>
          <a:lstStyle>
            <a:lvl1pPr marL="0" indent="0" algn="ctr">
              <a:buNone/>
              <a:defRPr sz="12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1" name="Text Placeholder 3"/>
          <p:cNvSpPr>
            <a:spLocks noGrp="1"/>
          </p:cNvSpPr>
          <p:nvPr>
            <p:ph type="body" sz="half" idx="20" hasCustomPrompt="1"/>
          </p:nvPr>
        </p:nvSpPr>
        <p:spPr>
          <a:xfrm>
            <a:off x="2686050"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2" name="Picture Placeholder 7"/>
          <p:cNvSpPr>
            <a:spLocks noGrp="1"/>
          </p:cNvSpPr>
          <p:nvPr>
            <p:ph type="pic" sz="quarter" idx="21" hasCustomPrompt="1"/>
          </p:nvPr>
        </p:nvSpPr>
        <p:spPr>
          <a:xfrm>
            <a:off x="4635500" y="1847850"/>
            <a:ext cx="1920240" cy="1143000"/>
          </a:xfrm>
          <a:prstGeom prst="rect">
            <a:avLst/>
          </a:prstGeom>
          <a:solidFill>
            <a:schemeClr val="accent3"/>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33" name="Group 32"/>
          <p:cNvGrpSpPr/>
          <p:nvPr userDrawn="1"/>
        </p:nvGrpSpPr>
        <p:grpSpPr>
          <a:xfrm>
            <a:off x="4648200" y="1436899"/>
            <a:ext cx="1905000" cy="403331"/>
            <a:chOff x="609600" y="1276350"/>
            <a:chExt cx="1905000" cy="403331"/>
          </a:xfrm>
        </p:grpSpPr>
        <p:sp>
          <p:nvSpPr>
            <p:cNvPr id="34" name="Rectangle 33"/>
            <p:cNvSpPr/>
            <p:nvPr userDrawn="1"/>
          </p:nvSpPr>
          <p:spPr>
            <a:xfrm>
              <a:off x="609600" y="1276350"/>
              <a:ext cx="1905000" cy="3048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35" name="Isosceles Triangle 34"/>
            <p:cNvSpPr/>
            <p:nvPr userDrawn="1"/>
          </p:nvSpPr>
          <p:spPr>
            <a:xfrm rot="10800000">
              <a:off x="1447801" y="1581150"/>
              <a:ext cx="228600" cy="98531"/>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6" name="Rectangle 35"/>
          <p:cNvSpPr/>
          <p:nvPr userDrawn="1"/>
        </p:nvSpPr>
        <p:spPr>
          <a:xfrm>
            <a:off x="4648200"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 Placeholder 3"/>
          <p:cNvSpPr>
            <a:spLocks noGrp="1"/>
          </p:cNvSpPr>
          <p:nvPr>
            <p:ph type="body" sz="half" idx="22" hasCustomPrompt="1"/>
          </p:nvPr>
        </p:nvSpPr>
        <p:spPr>
          <a:xfrm>
            <a:off x="4743450" y="3067050"/>
            <a:ext cx="1714500" cy="292987"/>
          </a:xfrm>
          <a:prstGeom prst="rect">
            <a:avLst/>
          </a:prstGeom>
        </p:spPr>
        <p:txBody>
          <a:bodyPr wrap="square" lIns="0" tIns="0" rIns="0" bIns="0" anchor="ctr">
            <a:noAutofit/>
          </a:bodyPr>
          <a:lstStyle>
            <a:lvl1pPr marL="0" indent="0" algn="ctr">
              <a:buNone/>
              <a:defRPr sz="12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8" name="Text Placeholder 3"/>
          <p:cNvSpPr>
            <a:spLocks noGrp="1"/>
          </p:cNvSpPr>
          <p:nvPr>
            <p:ph type="body" sz="half" idx="23" hasCustomPrompt="1"/>
          </p:nvPr>
        </p:nvSpPr>
        <p:spPr>
          <a:xfrm>
            <a:off x="4743450"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39" name="Picture Placeholder 7"/>
          <p:cNvSpPr>
            <a:spLocks noGrp="1"/>
          </p:cNvSpPr>
          <p:nvPr>
            <p:ph type="pic" sz="quarter" idx="24" hasCustomPrompt="1"/>
          </p:nvPr>
        </p:nvSpPr>
        <p:spPr>
          <a:xfrm>
            <a:off x="6705576" y="1847850"/>
            <a:ext cx="1920240" cy="1143000"/>
          </a:xfrm>
          <a:prstGeom prst="rect">
            <a:avLst/>
          </a:prstGeom>
          <a:solidFill>
            <a:schemeClr val="accent4"/>
          </a:solidFill>
          <a:ln w="19050">
            <a:noFill/>
          </a:ln>
        </p:spPr>
        <p:txBody>
          <a:bodyPr tIns="0" bIns="182880" anchor="b"/>
          <a:lstStyle>
            <a:lvl1pPr algn="ctr">
              <a:buNone/>
              <a:defRPr sz="1050" baseline="0">
                <a:solidFill>
                  <a:schemeClr val="bg1"/>
                </a:solidFill>
              </a:defRPr>
            </a:lvl1pPr>
          </a:lstStyle>
          <a:p>
            <a:r>
              <a:rPr lang="en-US" dirty="0"/>
              <a:t>Click Icon To Add Image</a:t>
            </a:r>
          </a:p>
        </p:txBody>
      </p:sp>
      <p:grpSp>
        <p:nvGrpSpPr>
          <p:cNvPr id="40" name="Group 39"/>
          <p:cNvGrpSpPr/>
          <p:nvPr userDrawn="1"/>
        </p:nvGrpSpPr>
        <p:grpSpPr>
          <a:xfrm>
            <a:off x="6711926" y="1436899"/>
            <a:ext cx="1905000" cy="403331"/>
            <a:chOff x="609600" y="1276350"/>
            <a:chExt cx="1905000" cy="403331"/>
          </a:xfrm>
        </p:grpSpPr>
        <p:sp>
          <p:nvSpPr>
            <p:cNvPr id="41" name="Rectangle 40"/>
            <p:cNvSpPr/>
            <p:nvPr userDrawn="1"/>
          </p:nvSpPr>
          <p:spPr>
            <a:xfrm>
              <a:off x="609600" y="1276350"/>
              <a:ext cx="1905000" cy="304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t>Title Goes Here</a:t>
              </a:r>
            </a:p>
          </p:txBody>
        </p:sp>
        <p:sp>
          <p:nvSpPr>
            <p:cNvPr id="42" name="Isosceles Triangle 41"/>
            <p:cNvSpPr/>
            <p:nvPr userDrawn="1"/>
          </p:nvSpPr>
          <p:spPr>
            <a:xfrm rot="10800000">
              <a:off x="1447801" y="1581150"/>
              <a:ext cx="228600" cy="98531"/>
            </a:xfrm>
            <a:prstGeom prs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3" name="Rectangle 42"/>
          <p:cNvSpPr/>
          <p:nvPr userDrawn="1"/>
        </p:nvSpPr>
        <p:spPr>
          <a:xfrm>
            <a:off x="6711926" y="2990850"/>
            <a:ext cx="1905000" cy="1524000"/>
          </a:xfrm>
          <a:prstGeom prst="rect">
            <a:avLst/>
          </a:prstGeom>
          <a:noFill/>
          <a:ln w="9525">
            <a:solidFill>
              <a:schemeClr val="tx1">
                <a:lumMod val="25000"/>
                <a:lumOff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 Placeholder 3"/>
          <p:cNvSpPr>
            <a:spLocks noGrp="1"/>
          </p:cNvSpPr>
          <p:nvPr>
            <p:ph type="body" sz="half" idx="25" hasCustomPrompt="1"/>
          </p:nvPr>
        </p:nvSpPr>
        <p:spPr>
          <a:xfrm>
            <a:off x="6807176" y="3067050"/>
            <a:ext cx="1714500" cy="292987"/>
          </a:xfrm>
          <a:prstGeom prst="rect">
            <a:avLst/>
          </a:prstGeom>
        </p:spPr>
        <p:txBody>
          <a:bodyPr wrap="square" lIns="0" tIns="0" rIns="0" bIns="0" anchor="ctr">
            <a:noAutofit/>
          </a:bodyPr>
          <a:lstStyle>
            <a:lvl1pPr marL="0" indent="0" algn="ctr">
              <a:buNone/>
              <a:defRPr sz="12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45" name="Text Placeholder 3"/>
          <p:cNvSpPr>
            <a:spLocks noGrp="1"/>
          </p:cNvSpPr>
          <p:nvPr>
            <p:ph type="body" sz="half" idx="26" hasCustomPrompt="1"/>
          </p:nvPr>
        </p:nvSpPr>
        <p:spPr>
          <a:xfrm>
            <a:off x="6807176" y="3364868"/>
            <a:ext cx="1714501" cy="1073782"/>
          </a:xfrm>
          <a:prstGeom prst="rect">
            <a:avLst/>
          </a:prstGeom>
        </p:spPr>
        <p:txBody>
          <a:bodyPr wrap="square" lIns="0" tIns="0" rIns="0" bIns="0" anchor="t">
            <a:noAutofit/>
          </a:bodyPr>
          <a:lstStyle>
            <a:lvl1pPr marL="0" indent="0" algn="ctr">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6" name="Round Same Side Corner Rectangle 45"/>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47"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500"/>
                                        <p:tgtEl>
                                          <p:spTgt spid="4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9">
                                            <p:txEl>
                                              <p:pRg st="0" end="0"/>
                                            </p:txEl>
                                          </p:spTgt>
                                        </p:tgtEl>
                                        <p:attrNameLst>
                                          <p:attrName>style.visibility</p:attrName>
                                        </p:attrNameLst>
                                      </p:cBhvr>
                                      <p:to>
                                        <p:strVal val="visible"/>
                                      </p:to>
                                    </p:set>
                                    <p:animEffect transition="in" filter="fade">
                                      <p:cBhvr>
                                        <p:cTn id="11" dur="500"/>
                                        <p:tgtEl>
                                          <p:spTgt spid="49">
                                            <p:txEl>
                                              <p:pRg st="0" end="0"/>
                                            </p:txEl>
                                          </p:spTgt>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wipe(up)">
                                      <p:cBhvr>
                                        <p:cTn id="15" dur="500"/>
                                        <p:tgtEl>
                                          <p:spTgt spid="13"/>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wipe(down)">
                                      <p:cBhvr>
                                        <p:cTn id="19" dur="500"/>
                                        <p:tgtEl>
                                          <p:spTgt spid="7"/>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wipe(down)">
                                      <p:cBhvr>
                                        <p:cTn id="23" dur="500"/>
                                        <p:tgtEl>
                                          <p:spTgt spid="14"/>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animEffect transition="in" filter="wipe(up)">
                                      <p:cBhvr>
                                        <p:cTn id="27" dur="500"/>
                                        <p:tgtEl>
                                          <p:spTgt spid="15">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18">
                                            <p:txEl>
                                              <p:pRg st="0" end="0"/>
                                            </p:txEl>
                                          </p:spTgt>
                                        </p:tgtEl>
                                        <p:attrNameLst>
                                          <p:attrName>style.visibility</p:attrName>
                                        </p:attrNameLst>
                                      </p:cBhvr>
                                      <p:to>
                                        <p:strVal val="visible"/>
                                      </p:to>
                                    </p:set>
                                    <p:animEffect transition="in" filter="wipe(up)">
                                      <p:cBhvr>
                                        <p:cTn id="31" dur="500"/>
                                        <p:tgtEl>
                                          <p:spTgt spid="18">
                                            <p:txEl>
                                              <p:pRg st="0" end="0"/>
                                            </p:txEl>
                                          </p:spTgt>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wipe(up)">
                                      <p:cBhvr>
                                        <p:cTn id="35" dur="500"/>
                                        <p:tgtEl>
                                          <p:spTgt spid="21"/>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wipe(down)">
                                      <p:cBhvr>
                                        <p:cTn id="39" dur="500"/>
                                        <p:tgtEl>
                                          <p:spTgt spid="19"/>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childTnLst>
                          </p:cTn>
                        </p:par>
                        <p:par>
                          <p:cTn id="44" fill="hold">
                            <p:stCondLst>
                              <p:cond delay="5000"/>
                            </p:stCondLst>
                            <p:childTnLst>
                              <p:par>
                                <p:cTn id="45" presetID="22" presetClass="entr" presetSubtype="1" fill="hold" grpId="0" nodeType="afterEffect">
                                  <p:stCondLst>
                                    <p:cond delay="0"/>
                                  </p:stCondLst>
                                  <p:childTnLst>
                                    <p:set>
                                      <p:cBhvr>
                                        <p:cTn id="46" dur="1" fill="hold">
                                          <p:stCondLst>
                                            <p:cond delay="0"/>
                                          </p:stCondLst>
                                        </p:cTn>
                                        <p:tgtEl>
                                          <p:spTgt spid="28">
                                            <p:txEl>
                                              <p:pRg st="0" end="0"/>
                                            </p:txEl>
                                          </p:spTgt>
                                        </p:tgtEl>
                                        <p:attrNameLst>
                                          <p:attrName>style.visibility</p:attrName>
                                        </p:attrNameLst>
                                      </p:cBhvr>
                                      <p:to>
                                        <p:strVal val="visible"/>
                                      </p:to>
                                    </p:set>
                                    <p:animEffect transition="in" filter="wipe(up)">
                                      <p:cBhvr>
                                        <p:cTn id="47" dur="500"/>
                                        <p:tgtEl>
                                          <p:spTgt spid="28">
                                            <p:txEl>
                                              <p:pRg st="0" end="0"/>
                                            </p:txEl>
                                          </p:spTgt>
                                        </p:tgtEl>
                                      </p:cBhvr>
                                    </p:animEffect>
                                  </p:childTnLst>
                                </p:cTn>
                              </p:par>
                            </p:childTnLst>
                          </p:cTn>
                        </p:par>
                        <p:par>
                          <p:cTn id="48" fill="hold">
                            <p:stCondLst>
                              <p:cond delay="5500"/>
                            </p:stCondLst>
                            <p:childTnLst>
                              <p:par>
                                <p:cTn id="49" presetID="22" presetClass="entr" presetSubtype="1" fill="hold" grpId="0" nodeType="afterEffect">
                                  <p:stCondLst>
                                    <p:cond delay="0"/>
                                  </p:stCondLst>
                                  <p:childTnLst>
                                    <p:set>
                                      <p:cBhvr>
                                        <p:cTn id="50" dur="1" fill="hold">
                                          <p:stCondLst>
                                            <p:cond delay="0"/>
                                          </p:stCondLst>
                                        </p:cTn>
                                        <p:tgtEl>
                                          <p:spTgt spid="31">
                                            <p:txEl>
                                              <p:pRg st="0" end="0"/>
                                            </p:txEl>
                                          </p:spTgt>
                                        </p:tgtEl>
                                        <p:attrNameLst>
                                          <p:attrName>style.visibility</p:attrName>
                                        </p:attrNameLst>
                                      </p:cBhvr>
                                      <p:to>
                                        <p:strVal val="visible"/>
                                      </p:to>
                                    </p:set>
                                    <p:animEffect transition="in" filter="wipe(up)">
                                      <p:cBhvr>
                                        <p:cTn id="51" dur="500"/>
                                        <p:tgtEl>
                                          <p:spTgt spid="31">
                                            <p:txEl>
                                              <p:pRg st="0" end="0"/>
                                            </p:txEl>
                                          </p:spTgt>
                                        </p:tgtEl>
                                      </p:cBhvr>
                                    </p:animEffect>
                                  </p:childTnLst>
                                </p:cTn>
                              </p:par>
                            </p:childTnLst>
                          </p:cTn>
                        </p:par>
                        <p:par>
                          <p:cTn id="52" fill="hold">
                            <p:stCondLst>
                              <p:cond delay="6000"/>
                            </p:stCondLst>
                            <p:childTnLst>
                              <p:par>
                                <p:cTn id="53" presetID="22" presetClass="entr" presetSubtype="1" fill="hold" nodeType="afterEffect">
                                  <p:stCondLst>
                                    <p:cond delay="0"/>
                                  </p:stCondLst>
                                  <p:childTnLst>
                                    <p:set>
                                      <p:cBhvr>
                                        <p:cTn id="54" dur="1" fill="hold">
                                          <p:stCondLst>
                                            <p:cond delay="0"/>
                                          </p:stCondLst>
                                        </p:cTn>
                                        <p:tgtEl>
                                          <p:spTgt spid="33"/>
                                        </p:tgtEl>
                                        <p:attrNameLst>
                                          <p:attrName>style.visibility</p:attrName>
                                        </p:attrNameLst>
                                      </p:cBhvr>
                                      <p:to>
                                        <p:strVal val="visible"/>
                                      </p:to>
                                    </p:set>
                                    <p:animEffect transition="in" filter="wipe(up)">
                                      <p:cBhvr>
                                        <p:cTn id="55" dur="500"/>
                                        <p:tgtEl>
                                          <p:spTgt spid="33"/>
                                        </p:tgtEl>
                                      </p:cBhvr>
                                    </p:animEffect>
                                  </p:childTnLst>
                                </p:cTn>
                              </p:par>
                            </p:childTnLst>
                          </p:cTn>
                        </p:par>
                        <p:par>
                          <p:cTn id="56" fill="hold">
                            <p:stCondLst>
                              <p:cond delay="6500"/>
                            </p:stCondLst>
                            <p:childTnLst>
                              <p:par>
                                <p:cTn id="57" presetID="22" presetClass="entr" presetSubtype="4"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Effect transition="in" filter="wipe(down)">
                                      <p:cBhvr>
                                        <p:cTn id="59" dur="500"/>
                                        <p:tgtEl>
                                          <p:spTgt spid="3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Effect transition="in" filter="wipe(down)">
                                      <p:cBhvr>
                                        <p:cTn id="63" dur="500"/>
                                        <p:tgtEl>
                                          <p:spTgt spid="36"/>
                                        </p:tgtEl>
                                      </p:cBhvr>
                                    </p:animEffect>
                                  </p:childTnLst>
                                </p:cTn>
                              </p:par>
                            </p:childTnLst>
                          </p:cTn>
                        </p:par>
                        <p:par>
                          <p:cTn id="64" fill="hold">
                            <p:stCondLst>
                              <p:cond delay="7500"/>
                            </p:stCondLst>
                            <p:childTnLst>
                              <p:par>
                                <p:cTn id="65" presetID="22" presetClass="entr" presetSubtype="1" fill="hold" grpId="0" nodeType="after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up)">
                                      <p:cBhvr>
                                        <p:cTn id="67" dur="500"/>
                                        <p:tgtEl>
                                          <p:spTgt spid="37">
                                            <p:txEl>
                                              <p:pRg st="0" end="0"/>
                                            </p:txEl>
                                          </p:spTgt>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38">
                                            <p:txEl>
                                              <p:pRg st="0" end="0"/>
                                            </p:txEl>
                                          </p:spTgt>
                                        </p:tgtEl>
                                        <p:attrNameLst>
                                          <p:attrName>style.visibility</p:attrName>
                                        </p:attrNameLst>
                                      </p:cBhvr>
                                      <p:to>
                                        <p:strVal val="visible"/>
                                      </p:to>
                                    </p:set>
                                    <p:animEffect transition="in" filter="wipe(up)">
                                      <p:cBhvr>
                                        <p:cTn id="71" dur="500"/>
                                        <p:tgtEl>
                                          <p:spTgt spid="38">
                                            <p:txEl>
                                              <p:pRg st="0" end="0"/>
                                            </p:txEl>
                                          </p:spTgt>
                                        </p:tgtEl>
                                      </p:cBhvr>
                                    </p:animEffect>
                                  </p:childTnLst>
                                </p:cTn>
                              </p:par>
                            </p:childTnLst>
                          </p:cTn>
                        </p:par>
                        <p:par>
                          <p:cTn id="72" fill="hold">
                            <p:stCondLst>
                              <p:cond delay="8500"/>
                            </p:stCondLst>
                            <p:childTnLst>
                              <p:par>
                                <p:cTn id="73" presetID="22" presetClass="entr" presetSubtype="1" fill="hold" nodeType="afterEffect">
                                  <p:stCondLst>
                                    <p:cond delay="0"/>
                                  </p:stCondLst>
                                  <p:childTnLst>
                                    <p:set>
                                      <p:cBhvr>
                                        <p:cTn id="74" dur="1" fill="hold">
                                          <p:stCondLst>
                                            <p:cond delay="0"/>
                                          </p:stCondLst>
                                        </p:cTn>
                                        <p:tgtEl>
                                          <p:spTgt spid="40"/>
                                        </p:tgtEl>
                                        <p:attrNameLst>
                                          <p:attrName>style.visibility</p:attrName>
                                        </p:attrNameLst>
                                      </p:cBhvr>
                                      <p:to>
                                        <p:strVal val="visible"/>
                                      </p:to>
                                    </p:set>
                                    <p:animEffect transition="in" filter="wipe(up)">
                                      <p:cBhvr>
                                        <p:cTn id="75" dur="500"/>
                                        <p:tgtEl>
                                          <p:spTgt spid="40"/>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39"/>
                                        </p:tgtEl>
                                        <p:attrNameLst>
                                          <p:attrName>style.visibility</p:attrName>
                                        </p:attrNameLst>
                                      </p:cBhvr>
                                      <p:to>
                                        <p:strVal val="visible"/>
                                      </p:to>
                                    </p:set>
                                    <p:animEffect transition="in" filter="wipe(down)">
                                      <p:cBhvr>
                                        <p:cTn id="79" dur="500"/>
                                        <p:tgtEl>
                                          <p:spTgt spid="39"/>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43"/>
                                        </p:tgtEl>
                                        <p:attrNameLst>
                                          <p:attrName>style.visibility</p:attrName>
                                        </p:attrNameLst>
                                      </p:cBhvr>
                                      <p:to>
                                        <p:strVal val="visible"/>
                                      </p:to>
                                    </p:set>
                                    <p:animEffect transition="in" filter="wipe(down)">
                                      <p:cBhvr>
                                        <p:cTn id="83" dur="500"/>
                                        <p:tgtEl>
                                          <p:spTgt spid="43"/>
                                        </p:tgtEl>
                                      </p:cBhvr>
                                    </p:animEffect>
                                  </p:childTnLst>
                                </p:cTn>
                              </p:par>
                            </p:childTnLst>
                          </p:cTn>
                        </p:par>
                        <p:par>
                          <p:cTn id="84" fill="hold">
                            <p:stCondLst>
                              <p:cond delay="10000"/>
                            </p:stCondLst>
                            <p:childTnLst>
                              <p:par>
                                <p:cTn id="85" presetID="22" presetClass="entr" presetSubtype="1" fill="hold" grpId="0" nodeType="afterEffect">
                                  <p:stCondLst>
                                    <p:cond delay="0"/>
                                  </p:stCondLst>
                                  <p:childTnLst>
                                    <p:set>
                                      <p:cBhvr>
                                        <p:cTn id="86" dur="1" fill="hold">
                                          <p:stCondLst>
                                            <p:cond delay="0"/>
                                          </p:stCondLst>
                                        </p:cTn>
                                        <p:tgtEl>
                                          <p:spTgt spid="44">
                                            <p:txEl>
                                              <p:pRg st="0" end="0"/>
                                            </p:txEl>
                                          </p:spTgt>
                                        </p:tgtEl>
                                        <p:attrNameLst>
                                          <p:attrName>style.visibility</p:attrName>
                                        </p:attrNameLst>
                                      </p:cBhvr>
                                      <p:to>
                                        <p:strVal val="visible"/>
                                      </p:to>
                                    </p:set>
                                    <p:animEffect transition="in" filter="wipe(up)">
                                      <p:cBhvr>
                                        <p:cTn id="87" dur="500"/>
                                        <p:tgtEl>
                                          <p:spTgt spid="44">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45">
                                            <p:txEl>
                                              <p:pRg st="0" end="0"/>
                                            </p:txEl>
                                          </p:spTgt>
                                        </p:tgtEl>
                                        <p:attrNameLst>
                                          <p:attrName>style.visibility</p:attrName>
                                        </p:attrNameLst>
                                      </p:cBhvr>
                                      <p:to>
                                        <p:strVal val="visible"/>
                                      </p:to>
                                    </p:set>
                                    <p:animEffect transition="in" filter="wipe(up)">
                                      <p:cBhvr>
                                        <p:cTn id="91" dur="500"/>
                                        <p:tgtEl>
                                          <p:spTgt spid="4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build="p">
        <p:tmplLst>
          <p:tmpl lvl="1">
            <p:tnLst>
              <p:par>
                <p:cTn presetID="22" presetClass="entr" presetSubtype="1"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up)">
                      <p:cBhvr>
                        <p:cTn dur="500"/>
                        <p:tgtEl>
                          <p:spTgt spid="15"/>
                        </p:tgtEl>
                      </p:cBhvr>
                    </p:animEffect>
                  </p:childTnLst>
                </p:cTn>
              </p:par>
            </p:tnLst>
          </p:tmpl>
        </p:tmplLst>
      </p:bldP>
      <p:bldP spid="18" grpId="0" build="p">
        <p:tmplLst>
          <p:tmpl lvl="1">
            <p:tnLst>
              <p:par>
                <p:cTn presetID="22" presetClass="entr" presetSubtype="1" fill="hold" nodeType="afterEffect">
                  <p:stCondLst>
                    <p:cond delay="0"/>
                  </p:stCondLst>
                  <p:childTnLst>
                    <p:set>
                      <p:cBhvr>
                        <p:cTn dur="1" fill="hold">
                          <p:stCondLst>
                            <p:cond delay="0"/>
                          </p:stCondLst>
                        </p:cTn>
                        <p:tgtEl>
                          <p:spTgt spid="18"/>
                        </p:tgtEl>
                        <p:attrNameLst>
                          <p:attrName>style.visibility</p:attrName>
                        </p:attrNameLst>
                      </p:cBhvr>
                      <p:to>
                        <p:strVal val="visible"/>
                      </p:to>
                    </p:set>
                    <p:animEffect transition="in" filter="wipe(up)">
                      <p:cBhvr>
                        <p:cTn dur="500"/>
                        <p:tgtEl>
                          <p:spTgt spid="18"/>
                        </p:tgtEl>
                      </p:cBhvr>
                    </p:animEffect>
                  </p:childTnLst>
                </p:cTn>
              </p:par>
            </p:tnLst>
          </p:tmpl>
        </p:tmplLst>
      </p:bldP>
      <p:bldP spid="19" grpId="0" animBg="1"/>
      <p:bldP spid="27" grpId="0" animBg="1"/>
      <p:bldP spid="28" grpId="0" build="p">
        <p:tmplLst>
          <p:tmpl lvl="1">
            <p:tnLst>
              <p:par>
                <p:cTn presetID="22" presetClass="entr" presetSubtype="1"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wipe(up)">
                      <p:cBhvr>
                        <p:cTn dur="500"/>
                        <p:tgtEl>
                          <p:spTgt spid="28"/>
                        </p:tgtEl>
                      </p:cBhvr>
                    </p:animEffect>
                  </p:childTnLst>
                </p:cTn>
              </p:par>
            </p:tnLst>
          </p:tmpl>
        </p:tmplLst>
      </p:bldP>
      <p:bldP spid="31" grpId="0" build="p">
        <p:tmplLst>
          <p:tmpl lvl="1">
            <p:tnLst>
              <p:par>
                <p:cTn presetID="22" presetClass="entr" presetSubtype="1"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up)">
                      <p:cBhvr>
                        <p:cTn dur="500"/>
                        <p:tgtEl>
                          <p:spTgt spid="31"/>
                        </p:tgtEl>
                      </p:cBhvr>
                    </p:animEffect>
                  </p:childTnLst>
                </p:cTn>
              </p:par>
            </p:tnLst>
          </p:tmpl>
        </p:tmplLst>
      </p:bldP>
      <p:bldP spid="32" grpId="0" animBg="1"/>
      <p:bldP spid="36" grpId="0" animBg="1"/>
      <p:bldP spid="37" grpId="0" build="p">
        <p:tmplLst>
          <p:tmpl lvl="1">
            <p:tnLst>
              <p:par>
                <p:cTn presetID="22" presetClass="entr" presetSubtype="1" fill="hold" nodeType="afterEffect">
                  <p:stCondLst>
                    <p:cond delay="0"/>
                  </p:stCondLst>
                  <p:childTnLst>
                    <p:set>
                      <p:cBhvr>
                        <p:cTn dur="1" fill="hold">
                          <p:stCondLst>
                            <p:cond delay="0"/>
                          </p:stCondLst>
                        </p:cTn>
                        <p:tgtEl>
                          <p:spTgt spid="37"/>
                        </p:tgtEl>
                        <p:attrNameLst>
                          <p:attrName>style.visibility</p:attrName>
                        </p:attrNameLst>
                      </p:cBhvr>
                      <p:to>
                        <p:strVal val="visible"/>
                      </p:to>
                    </p:set>
                    <p:animEffect transition="in" filter="wipe(up)">
                      <p:cBhvr>
                        <p:cTn dur="500"/>
                        <p:tgtEl>
                          <p:spTgt spid="37"/>
                        </p:tgtEl>
                      </p:cBhvr>
                    </p:animEffect>
                  </p:childTnLst>
                </p:cTn>
              </p:par>
            </p:tnLst>
          </p:tmpl>
        </p:tmplLst>
      </p:bldP>
      <p:bldP spid="38" grpId="0" build="p">
        <p:tmplLst>
          <p:tmpl lvl="1">
            <p:tnLst>
              <p:par>
                <p:cTn presetID="22" presetClass="entr" presetSubtype="1" fill="hold" nodeType="afterEffect">
                  <p:stCondLst>
                    <p:cond delay="0"/>
                  </p:stCondLst>
                  <p:childTnLst>
                    <p:set>
                      <p:cBhvr>
                        <p:cTn dur="1" fill="hold">
                          <p:stCondLst>
                            <p:cond delay="0"/>
                          </p:stCondLst>
                        </p:cTn>
                        <p:tgtEl>
                          <p:spTgt spid="38"/>
                        </p:tgtEl>
                        <p:attrNameLst>
                          <p:attrName>style.visibility</p:attrName>
                        </p:attrNameLst>
                      </p:cBhvr>
                      <p:to>
                        <p:strVal val="visible"/>
                      </p:to>
                    </p:set>
                    <p:animEffect transition="in" filter="wipe(up)">
                      <p:cBhvr>
                        <p:cTn dur="500"/>
                        <p:tgtEl>
                          <p:spTgt spid="38"/>
                        </p:tgtEl>
                      </p:cBhvr>
                    </p:animEffect>
                  </p:childTnLst>
                </p:cTn>
              </p:par>
            </p:tnLst>
          </p:tmpl>
        </p:tmplLst>
      </p:bldP>
      <p:bldP spid="39" grpId="0" animBg="1"/>
      <p:bldP spid="43" grpId="0" animBg="1"/>
      <p:bldP spid="44" grpId="0" build="p">
        <p:tmplLst>
          <p:tmpl lvl="1">
            <p:tnLst>
              <p:par>
                <p:cTn presetID="22" presetClass="entr" presetSubtype="1" fill="hold" nodeType="afterEffect">
                  <p:stCondLst>
                    <p:cond delay="0"/>
                  </p:stCondLst>
                  <p:childTnLst>
                    <p:set>
                      <p:cBhvr>
                        <p:cTn dur="1" fill="hold">
                          <p:stCondLst>
                            <p:cond delay="0"/>
                          </p:stCondLst>
                        </p:cTn>
                        <p:tgtEl>
                          <p:spTgt spid="44"/>
                        </p:tgtEl>
                        <p:attrNameLst>
                          <p:attrName>style.visibility</p:attrName>
                        </p:attrNameLst>
                      </p:cBhvr>
                      <p:to>
                        <p:strVal val="visible"/>
                      </p:to>
                    </p:set>
                    <p:animEffect transition="in" filter="wipe(up)">
                      <p:cBhvr>
                        <p:cTn dur="500"/>
                        <p:tgtEl>
                          <p:spTgt spid="44"/>
                        </p:tgtEl>
                      </p:cBhvr>
                    </p:animEffect>
                  </p:childTnLst>
                </p:cTn>
              </p:par>
            </p:tnLst>
          </p:tmpl>
        </p:tmplLst>
      </p:bldP>
      <p:bldP spid="45" grpId="0" build="p">
        <p:tmplLst>
          <p:tmpl lvl="1">
            <p:tnLst>
              <p:par>
                <p:cTn presetID="22" presetClass="entr" presetSubtype="1"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wipe(up)">
                      <p:cBhvr>
                        <p:cTn dur="500"/>
                        <p:tgtEl>
                          <p:spTgt spid="45"/>
                        </p:tgtEl>
                      </p:cBhvr>
                    </p:animEffect>
                  </p:childTnLst>
                </p:cTn>
              </p:par>
            </p:tnLst>
          </p:tmpl>
        </p:tmplLst>
      </p:bldP>
      <p:bldP spid="48" grpId="0"/>
      <p:bldP spid="49" grpId="0" build="p">
        <p:tmplLst>
          <p:tmpl lvl="1">
            <p:tnLst>
              <p:par>
                <p:cTn presetID="10" presetClass="entr" presetSubtype="0"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fade">
                      <p:cBhvr>
                        <p:cTn dur="500"/>
                        <p:tgtEl>
                          <p:spTgt spid="49"/>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5_Pic05">
    <p:spTree>
      <p:nvGrpSpPr>
        <p:cNvPr id="1" name=""/>
        <p:cNvGrpSpPr/>
        <p:nvPr/>
      </p:nvGrpSpPr>
      <p:grpSpPr>
        <a:xfrm>
          <a:off x="0" y="0"/>
          <a:ext cx="0" cy="0"/>
          <a:chOff x="0" y="0"/>
          <a:chExt cx="0" cy="0"/>
        </a:xfrm>
      </p:grpSpPr>
      <p:sp>
        <p:nvSpPr>
          <p:cNvPr id="7" name="Picture Placeholder 7"/>
          <p:cNvSpPr>
            <a:spLocks noGrp="1"/>
          </p:cNvSpPr>
          <p:nvPr>
            <p:ph type="pic" sz="quarter" idx="10" hasCustomPrompt="1"/>
          </p:nvPr>
        </p:nvSpPr>
        <p:spPr>
          <a:xfrm>
            <a:off x="0" y="1123950"/>
            <a:ext cx="5029200" cy="3682587"/>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Click Icon To Add Image</a:t>
            </a:r>
          </a:p>
        </p:txBody>
      </p:sp>
      <p:sp>
        <p:nvSpPr>
          <p:cNvPr id="11" name="Rectangle 10"/>
          <p:cNvSpPr/>
          <p:nvPr userDrawn="1"/>
        </p:nvSpPr>
        <p:spPr>
          <a:xfrm>
            <a:off x="5029200" y="1123947"/>
            <a:ext cx="1981200" cy="18412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bg1"/>
              </a:solidFill>
            </a:endParaRPr>
          </a:p>
        </p:txBody>
      </p:sp>
      <p:sp>
        <p:nvSpPr>
          <p:cNvPr id="40" name="Rectangle 39"/>
          <p:cNvSpPr/>
          <p:nvPr userDrawn="1"/>
        </p:nvSpPr>
        <p:spPr>
          <a:xfrm>
            <a:off x="5029200" y="2965242"/>
            <a:ext cx="1981200" cy="18412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dirty="0"/>
          </a:p>
        </p:txBody>
      </p:sp>
      <p:sp>
        <p:nvSpPr>
          <p:cNvPr id="47" name="Picture Placeholder 7"/>
          <p:cNvSpPr>
            <a:spLocks noGrp="1"/>
          </p:cNvSpPr>
          <p:nvPr userDrawn="1">
            <p:ph type="pic" sz="quarter" idx="15" hasCustomPrompt="1"/>
          </p:nvPr>
        </p:nvSpPr>
        <p:spPr>
          <a:xfrm>
            <a:off x="7010400" y="1123949"/>
            <a:ext cx="2133600" cy="3682587"/>
          </a:xfrm>
          <a:prstGeom prst="rect">
            <a:avLst/>
          </a:prstGeom>
          <a:solidFill>
            <a:schemeClr val="tx2">
              <a:lumMod val="10000"/>
              <a:lumOff val="90000"/>
            </a:schemeClr>
          </a:solidFill>
          <a:ln w="19050">
            <a:noFill/>
          </a:ln>
        </p:spPr>
        <p:txBody>
          <a:bodyPr tIns="0" bIns="182880" anchor="b"/>
          <a:lstStyle>
            <a:lvl1pPr algn="ctr">
              <a:buNone/>
              <a:defRPr sz="1050" baseline="0">
                <a:solidFill>
                  <a:schemeClr val="tx1">
                    <a:lumMod val="75000"/>
                    <a:lumOff val="25000"/>
                  </a:schemeClr>
                </a:solidFill>
              </a:defRPr>
            </a:lvl1pPr>
          </a:lstStyle>
          <a:p>
            <a:r>
              <a:rPr lang="en-US" dirty="0"/>
              <a:t>Click Icon To Add Image</a:t>
            </a:r>
          </a:p>
        </p:txBody>
      </p:sp>
      <p:sp>
        <p:nvSpPr>
          <p:cNvPr id="49" name="Text Placeholder 3"/>
          <p:cNvSpPr>
            <a:spLocks noGrp="1"/>
          </p:cNvSpPr>
          <p:nvPr>
            <p:ph type="body" sz="half" idx="16" hasCustomPrompt="1"/>
          </p:nvPr>
        </p:nvSpPr>
        <p:spPr>
          <a:xfrm>
            <a:off x="5162550" y="1352550"/>
            <a:ext cx="1714500" cy="292987"/>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50" name="Text Placeholder 3"/>
          <p:cNvSpPr>
            <a:spLocks noGrp="1"/>
          </p:cNvSpPr>
          <p:nvPr>
            <p:ph type="body" sz="half" idx="17" hasCustomPrompt="1"/>
          </p:nvPr>
        </p:nvSpPr>
        <p:spPr>
          <a:xfrm>
            <a:off x="5162550" y="1650368"/>
            <a:ext cx="1714501" cy="107378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51" name="Text Placeholder 3"/>
          <p:cNvSpPr>
            <a:spLocks noGrp="1"/>
          </p:cNvSpPr>
          <p:nvPr>
            <p:ph type="body" sz="half" idx="18" hasCustomPrompt="1"/>
          </p:nvPr>
        </p:nvSpPr>
        <p:spPr>
          <a:xfrm>
            <a:off x="5162550" y="3188332"/>
            <a:ext cx="1714500" cy="292987"/>
          </a:xfrm>
          <a:prstGeom prst="rect">
            <a:avLst/>
          </a:prstGeom>
        </p:spPr>
        <p:txBody>
          <a:bodyPr wrap="square" lIns="0" tIns="0" rIns="0" bIns="0" anchor="ctr">
            <a:noAutofit/>
          </a:bodyPr>
          <a:lstStyle>
            <a:lvl1pPr marL="0" indent="0" algn="ctr">
              <a:buNone/>
              <a:defRPr sz="12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52" name="Text Placeholder 3"/>
          <p:cNvSpPr>
            <a:spLocks noGrp="1"/>
          </p:cNvSpPr>
          <p:nvPr>
            <p:ph type="body" sz="half" idx="19" hasCustomPrompt="1"/>
          </p:nvPr>
        </p:nvSpPr>
        <p:spPr>
          <a:xfrm>
            <a:off x="5162550" y="3486150"/>
            <a:ext cx="1714501" cy="1073782"/>
          </a:xfrm>
          <a:prstGeom prst="rect">
            <a:avLst/>
          </a:prstGeom>
        </p:spPr>
        <p:txBody>
          <a:bodyPr wrap="square" lIns="0" tIns="0" rIns="0" bIns="0" anchor="t">
            <a:noAutofit/>
          </a:bodyPr>
          <a:lstStyle>
            <a:lvl1pPr marL="0" indent="0" algn="ctr">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r>
              <a:rPr lang="en-US" sz="1000" dirty="0">
                <a:solidFill>
                  <a:schemeClr val="tx1">
                    <a:lumMod val="50000"/>
                    <a:lumOff val="50000"/>
                  </a:schemeClr>
                </a:solidFill>
              </a:rPr>
              <a:t>Add your Description here</a:t>
            </a: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14" name="Round Same Side Corner Rectangle 13"/>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5"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8"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par>
                          <p:cTn id="16" fill="hold">
                            <p:stCondLst>
                              <p:cond delay="1500"/>
                            </p:stCondLst>
                            <p:childTnLst>
                              <p:par>
                                <p:cTn id="17" presetID="1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slide(fromBottom)">
                                      <p:cBhvr>
                                        <p:cTn id="19" dur="500"/>
                                        <p:tgtEl>
                                          <p:spTgt spid="1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49">
                                            <p:txEl>
                                              <p:pRg st="0" end="0"/>
                                            </p:txEl>
                                          </p:spTgt>
                                        </p:tgtEl>
                                        <p:attrNameLst>
                                          <p:attrName>style.visibility</p:attrName>
                                        </p:attrNameLst>
                                      </p:cBhvr>
                                      <p:to>
                                        <p:strVal val="visible"/>
                                      </p:to>
                                    </p:set>
                                    <p:animEffect transition="in" filter="wipe(up)">
                                      <p:cBhvr>
                                        <p:cTn id="23" dur="500"/>
                                        <p:tgtEl>
                                          <p:spTgt spid="4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animEffect transition="in" filter="wipe(up)">
                                      <p:cBhvr>
                                        <p:cTn id="27" dur="500"/>
                                        <p:tgtEl>
                                          <p:spTgt spid="50">
                                            <p:txEl>
                                              <p:pRg st="0" end="0"/>
                                            </p:txEl>
                                          </p:spTgt>
                                        </p:tgtEl>
                                      </p:cBhvr>
                                    </p:animEffect>
                                  </p:childTnLst>
                                </p:cTn>
                              </p:par>
                            </p:childTnLst>
                          </p:cTn>
                        </p:par>
                        <p:par>
                          <p:cTn id="28" fill="hold">
                            <p:stCondLst>
                              <p:cond delay="3000"/>
                            </p:stCondLst>
                            <p:childTnLst>
                              <p:par>
                                <p:cTn id="29" presetID="12" presetClass="entr" presetSubtype="1" fill="hold" grpId="0" nodeType="afterEffect">
                                  <p:stCondLst>
                                    <p:cond delay="0"/>
                                  </p:stCondLst>
                                  <p:childTnLst>
                                    <p:set>
                                      <p:cBhvr>
                                        <p:cTn id="30" dur="1" fill="hold">
                                          <p:stCondLst>
                                            <p:cond delay="0"/>
                                          </p:stCondLst>
                                        </p:cTn>
                                        <p:tgtEl>
                                          <p:spTgt spid="40"/>
                                        </p:tgtEl>
                                        <p:attrNameLst>
                                          <p:attrName>style.visibility</p:attrName>
                                        </p:attrNameLst>
                                      </p:cBhvr>
                                      <p:to>
                                        <p:strVal val="visible"/>
                                      </p:to>
                                    </p:set>
                                    <p:animEffect transition="in" filter="slide(fromTop)">
                                      <p:cBhvr>
                                        <p:cTn id="31" dur="500"/>
                                        <p:tgtEl>
                                          <p:spTgt spid="40"/>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up)">
                                      <p:cBhvr>
                                        <p:cTn id="35" dur="500"/>
                                        <p:tgtEl>
                                          <p:spTgt spid="51">
                                            <p:txEl>
                                              <p:pRg st="0" end="0"/>
                                            </p:txEl>
                                          </p:spTgt>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52">
                                            <p:txEl>
                                              <p:pRg st="0" end="0"/>
                                            </p:txEl>
                                          </p:spTgt>
                                        </p:tgtEl>
                                        <p:attrNameLst>
                                          <p:attrName>style.visibility</p:attrName>
                                        </p:attrNameLst>
                                      </p:cBhvr>
                                      <p:to>
                                        <p:strVal val="visible"/>
                                      </p:to>
                                    </p:set>
                                    <p:animEffect transition="in" filter="wipe(up)">
                                      <p:cBhvr>
                                        <p:cTn id="39" dur="500"/>
                                        <p:tgtEl>
                                          <p:spTgt spid="52">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47"/>
                                        </p:tgtEl>
                                        <p:attrNameLst>
                                          <p:attrName>style.visibility</p:attrName>
                                        </p:attrNameLst>
                                      </p:cBhvr>
                                      <p:to>
                                        <p:strVal val="visible"/>
                                      </p:to>
                                    </p:set>
                                    <p:animEffect transition="in" filter="wipe(down)">
                                      <p:cBhvr>
                                        <p:cTn id="43"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40" grpId="0" animBg="1"/>
      <p:bldP spid="47" grpId="0" animBg="1"/>
      <p:bldP spid="49" grpId="0" build="p">
        <p:tmplLst>
          <p:tmpl lvl="1">
            <p:tnLst>
              <p:par>
                <p:cTn presetID="22" presetClass="entr" presetSubtype="1" fill="hold" nodeType="afterEffect">
                  <p:stCondLst>
                    <p:cond delay="0"/>
                  </p:stCondLst>
                  <p:childTnLst>
                    <p:set>
                      <p:cBhvr>
                        <p:cTn dur="1" fill="hold">
                          <p:stCondLst>
                            <p:cond delay="0"/>
                          </p:stCondLst>
                        </p:cTn>
                        <p:tgtEl>
                          <p:spTgt spid="49"/>
                        </p:tgtEl>
                        <p:attrNameLst>
                          <p:attrName>style.visibility</p:attrName>
                        </p:attrNameLst>
                      </p:cBhvr>
                      <p:to>
                        <p:strVal val="visible"/>
                      </p:to>
                    </p:set>
                    <p:animEffect transition="in" filter="wipe(up)">
                      <p:cBhvr>
                        <p:cTn dur="500"/>
                        <p:tgtEl>
                          <p:spTgt spid="49"/>
                        </p:tgtEl>
                      </p:cBhvr>
                    </p:animEffect>
                  </p:childTnLst>
                </p:cTn>
              </p:par>
            </p:tnLst>
          </p:tmpl>
        </p:tmplLst>
      </p:bldP>
      <p:bldP spid="50" grpId="0" build="p">
        <p:tmplLst>
          <p:tmpl lvl="1">
            <p:tnLst>
              <p:par>
                <p:cTn presetID="22" presetClass="entr" presetSubtype="1" fill="hold" nodeType="afterEffect">
                  <p:stCondLst>
                    <p:cond delay="0"/>
                  </p:stCondLst>
                  <p:childTnLst>
                    <p:set>
                      <p:cBhvr>
                        <p:cTn dur="1" fill="hold">
                          <p:stCondLst>
                            <p:cond delay="0"/>
                          </p:stCondLst>
                        </p:cTn>
                        <p:tgtEl>
                          <p:spTgt spid="50"/>
                        </p:tgtEl>
                        <p:attrNameLst>
                          <p:attrName>style.visibility</p:attrName>
                        </p:attrNameLst>
                      </p:cBhvr>
                      <p:to>
                        <p:strVal val="visible"/>
                      </p:to>
                    </p:set>
                    <p:animEffect transition="in" filter="wipe(up)">
                      <p:cBhvr>
                        <p:cTn dur="500"/>
                        <p:tgtEl>
                          <p:spTgt spid="50"/>
                        </p:tgtEl>
                      </p:cBhvr>
                    </p:animEffect>
                  </p:childTnLst>
                </p:cTn>
              </p:par>
            </p:tnLst>
          </p:tmpl>
        </p:tmplLst>
      </p:bldP>
      <p:bldP spid="51" grpId="0" build="p">
        <p:tmplLst>
          <p:tmpl lvl="1">
            <p:tnLst>
              <p:par>
                <p:cTn presetID="22" presetClass="entr" presetSubtype="1" fill="hold" nodeType="afterEffect">
                  <p:stCondLst>
                    <p:cond delay="0"/>
                  </p:stCondLst>
                  <p:childTnLst>
                    <p:set>
                      <p:cBhvr>
                        <p:cTn dur="1" fill="hold">
                          <p:stCondLst>
                            <p:cond delay="0"/>
                          </p:stCondLst>
                        </p:cTn>
                        <p:tgtEl>
                          <p:spTgt spid="51"/>
                        </p:tgtEl>
                        <p:attrNameLst>
                          <p:attrName>style.visibility</p:attrName>
                        </p:attrNameLst>
                      </p:cBhvr>
                      <p:to>
                        <p:strVal val="visible"/>
                      </p:to>
                    </p:set>
                    <p:animEffect transition="in" filter="wipe(up)">
                      <p:cBhvr>
                        <p:cTn dur="500"/>
                        <p:tgtEl>
                          <p:spTgt spid="51"/>
                        </p:tgtEl>
                      </p:cBhvr>
                    </p:animEffect>
                  </p:childTnLst>
                </p:cTn>
              </p:par>
            </p:tnLst>
          </p:tmpl>
        </p:tmplLst>
      </p:bldP>
      <p:bldP spid="52" grpId="0" build="p">
        <p:tmplLst>
          <p:tmpl lvl="1">
            <p:tnLst>
              <p:par>
                <p:cTn presetID="22" presetClass="entr" presetSubtype="1" fill="hold" nodeType="afterEffect">
                  <p:stCondLst>
                    <p:cond delay="0"/>
                  </p:stCondLst>
                  <p:childTnLst>
                    <p:set>
                      <p:cBhvr>
                        <p:cTn dur="1" fill="hold">
                          <p:stCondLst>
                            <p:cond delay="0"/>
                          </p:stCondLst>
                        </p:cTn>
                        <p:tgtEl>
                          <p:spTgt spid="52"/>
                        </p:tgtEl>
                        <p:attrNameLst>
                          <p:attrName>style.visibility</p:attrName>
                        </p:attrNameLst>
                      </p:cBhvr>
                      <p:to>
                        <p:strVal val="visible"/>
                      </p:to>
                    </p:set>
                    <p:animEffect transition="in" filter="wipe(up)">
                      <p:cBhvr>
                        <p:cTn dur="500"/>
                        <p:tgtEl>
                          <p:spTgt spid="52"/>
                        </p:tgtEl>
                      </p:cBhvr>
                    </p:animEffect>
                  </p:childTnLst>
                </p:cTn>
              </p:par>
            </p:tnLst>
          </p:tmpl>
        </p:tmplLst>
      </p:bldP>
      <p:bldP spid="18"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ic2">
    <p:spTree>
      <p:nvGrpSpPr>
        <p:cNvPr id="1" name=""/>
        <p:cNvGrpSpPr/>
        <p:nvPr/>
      </p:nvGrpSpPr>
      <p:grpSpPr>
        <a:xfrm>
          <a:off x="0" y="0"/>
          <a:ext cx="0" cy="0"/>
          <a:chOff x="0" y="0"/>
          <a:chExt cx="0" cy="0"/>
        </a:xfrm>
      </p:grpSpPr>
      <p:sp>
        <p:nvSpPr>
          <p:cNvPr id="8" name="Picture Placeholder 7"/>
          <p:cNvSpPr>
            <a:spLocks noGrp="1"/>
          </p:cNvSpPr>
          <p:nvPr>
            <p:ph type="pic" sz="quarter" idx="10" hasCustomPrompt="1"/>
          </p:nvPr>
        </p:nvSpPr>
        <p:spPr>
          <a:xfrm>
            <a:off x="4684983" y="1185729"/>
            <a:ext cx="3773217" cy="1732203"/>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15" name="Picture Placeholder 7"/>
          <p:cNvSpPr>
            <a:spLocks noGrp="1"/>
          </p:cNvSpPr>
          <p:nvPr>
            <p:ph type="pic" sz="quarter" idx="11" hasCustomPrompt="1"/>
          </p:nvPr>
        </p:nvSpPr>
        <p:spPr>
          <a:xfrm>
            <a:off x="666136" y="3115715"/>
            <a:ext cx="3773217" cy="1732203"/>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16" name="Rectangle 15"/>
          <p:cNvSpPr/>
          <p:nvPr userDrawn="1"/>
        </p:nvSpPr>
        <p:spPr>
          <a:xfrm>
            <a:off x="657725" y="1185728"/>
            <a:ext cx="3781628" cy="17322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4676572" y="3115715"/>
            <a:ext cx="3781628" cy="17322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4" name="Freeform 45"/>
          <p:cNvSpPr>
            <a:spLocks noEditPoints="1"/>
          </p:cNvSpPr>
          <p:nvPr userDrawn="1"/>
        </p:nvSpPr>
        <p:spPr bwMode="auto">
          <a:xfrm>
            <a:off x="816792" y="163213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5" name="Text Placeholder 3"/>
          <p:cNvSpPr>
            <a:spLocks noGrp="1"/>
          </p:cNvSpPr>
          <p:nvPr>
            <p:ph type="body" sz="half" idx="15"/>
          </p:nvPr>
        </p:nvSpPr>
        <p:spPr>
          <a:xfrm>
            <a:off x="1203961" y="1616944"/>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Freeform 45"/>
          <p:cNvSpPr>
            <a:spLocks noEditPoints="1"/>
          </p:cNvSpPr>
          <p:nvPr userDrawn="1"/>
        </p:nvSpPr>
        <p:spPr bwMode="auto">
          <a:xfrm>
            <a:off x="816792" y="204170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7" name="Text Placeholder 3"/>
          <p:cNvSpPr>
            <a:spLocks noGrp="1"/>
          </p:cNvSpPr>
          <p:nvPr>
            <p:ph type="body" sz="half" idx="16"/>
          </p:nvPr>
        </p:nvSpPr>
        <p:spPr>
          <a:xfrm>
            <a:off x="1203961" y="2026519"/>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8" name="Freeform 45"/>
          <p:cNvSpPr>
            <a:spLocks noEditPoints="1"/>
          </p:cNvSpPr>
          <p:nvPr userDrawn="1"/>
        </p:nvSpPr>
        <p:spPr bwMode="auto">
          <a:xfrm>
            <a:off x="816792" y="245128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29" name="Text Placeholder 3"/>
          <p:cNvSpPr>
            <a:spLocks noGrp="1"/>
          </p:cNvSpPr>
          <p:nvPr>
            <p:ph type="body" sz="half" idx="17"/>
          </p:nvPr>
        </p:nvSpPr>
        <p:spPr>
          <a:xfrm>
            <a:off x="1203961" y="2436094"/>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0" name="Freeform 45"/>
          <p:cNvSpPr>
            <a:spLocks noEditPoints="1"/>
          </p:cNvSpPr>
          <p:nvPr userDrawn="1"/>
        </p:nvSpPr>
        <p:spPr bwMode="auto">
          <a:xfrm>
            <a:off x="4851581" y="356241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1" name="Text Placeholder 3"/>
          <p:cNvSpPr>
            <a:spLocks noGrp="1"/>
          </p:cNvSpPr>
          <p:nvPr>
            <p:ph type="body" sz="half" idx="18"/>
          </p:nvPr>
        </p:nvSpPr>
        <p:spPr>
          <a:xfrm>
            <a:off x="5238750" y="3547228"/>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2" name="Freeform 45"/>
          <p:cNvSpPr>
            <a:spLocks noEditPoints="1"/>
          </p:cNvSpPr>
          <p:nvPr userDrawn="1"/>
        </p:nvSpPr>
        <p:spPr bwMode="auto">
          <a:xfrm>
            <a:off x="4851581" y="3983161"/>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3" name="Text Placeholder 3"/>
          <p:cNvSpPr>
            <a:spLocks noGrp="1"/>
          </p:cNvSpPr>
          <p:nvPr>
            <p:ph type="body" sz="half" idx="19"/>
          </p:nvPr>
        </p:nvSpPr>
        <p:spPr>
          <a:xfrm>
            <a:off x="5238750" y="3967973"/>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Freeform 45"/>
          <p:cNvSpPr>
            <a:spLocks noEditPoints="1"/>
          </p:cNvSpPr>
          <p:nvPr userDrawn="1"/>
        </p:nvSpPr>
        <p:spPr bwMode="auto">
          <a:xfrm>
            <a:off x="4851581" y="4403907"/>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solidFill>
                <a:schemeClr val="bg1"/>
              </a:solidFill>
            </a:endParaRPr>
          </a:p>
        </p:txBody>
      </p:sp>
      <p:sp>
        <p:nvSpPr>
          <p:cNvPr id="35" name="Text Placeholder 3"/>
          <p:cNvSpPr>
            <a:spLocks noGrp="1"/>
          </p:cNvSpPr>
          <p:nvPr>
            <p:ph type="body" sz="half" idx="20"/>
          </p:nvPr>
        </p:nvSpPr>
        <p:spPr>
          <a:xfrm>
            <a:off x="5238750" y="4388719"/>
            <a:ext cx="3124200" cy="32615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6" name="Text Placeholder 3"/>
          <p:cNvSpPr>
            <a:spLocks noGrp="1"/>
          </p:cNvSpPr>
          <p:nvPr>
            <p:ph type="body" sz="half" idx="21"/>
          </p:nvPr>
        </p:nvSpPr>
        <p:spPr>
          <a:xfrm>
            <a:off x="874982" y="1321695"/>
            <a:ext cx="3453179"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8" name="Text Placeholder 3"/>
          <p:cNvSpPr>
            <a:spLocks noGrp="1"/>
          </p:cNvSpPr>
          <p:nvPr>
            <p:ph type="body" sz="half" idx="23"/>
          </p:nvPr>
        </p:nvSpPr>
        <p:spPr>
          <a:xfrm>
            <a:off x="4851581" y="3239540"/>
            <a:ext cx="3453179"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7" name="Round Same Side Corner Rectangle 3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41"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42"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43"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nodePh="1">
                                  <p:stCondLst>
                                    <p:cond delay="0"/>
                                  </p:stCondLst>
                                  <p:endCondLst>
                                    <p:cond evt="begin" delay="0">
                                      <p:tn val="5"/>
                                    </p:cond>
                                  </p:endCondLst>
                                  <p:childTnLst>
                                    <p:set>
                                      <p:cBhvr>
                                        <p:cTn id="6" dur="1" fill="hold">
                                          <p:stCondLst>
                                            <p:cond delay="0"/>
                                          </p:stCondLst>
                                        </p:cTn>
                                        <p:tgtEl>
                                          <p:spTgt spid="35">
                                            <p:txEl>
                                              <p:pRg st="0" end="0"/>
                                            </p:txEl>
                                          </p:spTgt>
                                        </p:tgtEl>
                                        <p:attrNameLst>
                                          <p:attrName>style.visibility</p:attrName>
                                        </p:attrNameLst>
                                      </p:cBhvr>
                                      <p:to>
                                        <p:strVal val="visible"/>
                                      </p:to>
                                    </p:set>
                                    <p:animEffect transition="in" filter="wipe(left)">
                                      <p:cBhvr>
                                        <p:cTn id="7" dur="500"/>
                                        <p:tgtEl>
                                          <p:spTgt spid="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2"/>
                                        </p:tgtEl>
                                        <p:attrNameLst>
                                          <p:attrName>style.visibility</p:attrName>
                                        </p:attrNameLst>
                                      </p:cBhvr>
                                      <p:to>
                                        <p:strVal val="visible"/>
                                      </p:to>
                                    </p:set>
                                    <p:animEffect transition="in" filter="fade">
                                      <p:cBhvr>
                                        <p:cTn id="10" dur="500"/>
                                        <p:tgtEl>
                                          <p:spTgt spid="42"/>
                                        </p:tgtEl>
                                      </p:cBhvr>
                                    </p:animEffect>
                                  </p:childTnLst>
                                </p:cTn>
                              </p:par>
                            </p:childTnLst>
                          </p:cTn>
                        </p:par>
                        <p:par>
                          <p:cTn id="11" fill="hold">
                            <p:stCondLst>
                              <p:cond delay="500"/>
                            </p:stCondLst>
                            <p:childTnLst>
                              <p:par>
                                <p:cTn id="12" presetID="53" presetClass="entr" presetSubtype="0" fill="hold" grpId="0"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Effect transition="in" filter="fade">
                                      <p:cBhvr>
                                        <p:cTn id="16" dur="500"/>
                                        <p:tgtEl>
                                          <p:spTgt spid="30"/>
                                        </p:tgtEl>
                                      </p:cBhvr>
                                    </p:animEffect>
                                  </p:childTnLst>
                                </p:cTn>
                              </p:par>
                              <p:par>
                                <p:cTn id="17" presetID="22" presetClass="entr" presetSubtype="8" fill="hold" grpId="0" nodeType="withEffect" nodePh="1">
                                  <p:stCondLst>
                                    <p:cond delay="0"/>
                                  </p:stCondLst>
                                  <p:endCondLst>
                                    <p:cond evt="begin" delay="0">
                                      <p:tn val="17"/>
                                    </p:cond>
                                  </p:endCondLst>
                                  <p:childTnLst>
                                    <p:set>
                                      <p:cBhvr>
                                        <p:cTn id="18" dur="1" fill="hold">
                                          <p:stCondLst>
                                            <p:cond delay="0"/>
                                          </p:stCondLst>
                                        </p:cTn>
                                        <p:tgtEl>
                                          <p:spTgt spid="31">
                                            <p:txEl>
                                              <p:pRg st="0" end="0"/>
                                            </p:txEl>
                                          </p:spTgt>
                                        </p:tgtEl>
                                        <p:attrNameLst>
                                          <p:attrName>style.visibility</p:attrName>
                                        </p:attrNameLst>
                                      </p:cBhvr>
                                      <p:to>
                                        <p:strVal val="visible"/>
                                      </p:to>
                                    </p:set>
                                    <p:animEffect transition="in" filter="wipe(left)">
                                      <p:cBhvr>
                                        <p:cTn id="19" dur="500"/>
                                        <p:tgtEl>
                                          <p:spTgt spid="31">
                                            <p:txEl>
                                              <p:pRg st="0" end="0"/>
                                            </p:txEl>
                                          </p:spTgt>
                                        </p:tgtEl>
                                      </p:cBhvr>
                                    </p:animEffect>
                                  </p:childTnLst>
                                </p:cTn>
                              </p:par>
                            </p:childTnLst>
                          </p:cTn>
                        </p:par>
                        <p:par>
                          <p:cTn id="20" fill="hold">
                            <p:stCondLst>
                              <p:cond delay="1000"/>
                            </p:stCondLst>
                            <p:childTnLst>
                              <p:par>
                                <p:cTn id="21" presetID="22" presetClass="entr" presetSubtype="2" fill="hold" grpId="0"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right)">
                                      <p:cBhvr>
                                        <p:cTn id="23" dur="500"/>
                                        <p:tgtEl>
                                          <p:spTgt spid="8"/>
                                        </p:tgtEl>
                                      </p:cBhvr>
                                    </p:animEffect>
                                  </p:childTnLst>
                                </p:cTn>
                              </p:par>
                            </p:childTnLst>
                          </p:cTn>
                        </p:par>
                        <p:par>
                          <p:cTn id="24" fill="hold">
                            <p:stCondLst>
                              <p:cond delay="1500"/>
                            </p:stCondLst>
                            <p:childTnLst>
                              <p:par>
                                <p:cTn id="25" presetID="2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par>
                          <p:cTn id="28" fill="hold">
                            <p:stCondLst>
                              <p:cond delay="2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wipe(left)">
                                      <p:cBhvr>
                                        <p:cTn id="31" dur="500"/>
                                        <p:tgtEl>
                                          <p:spTgt spid="36">
                                            <p:txEl>
                                              <p:pRg st="0" end="0"/>
                                            </p:txEl>
                                          </p:spTgt>
                                        </p:tgtEl>
                                      </p:cBhvr>
                                    </p:animEffect>
                                  </p:childTnLst>
                                </p:cTn>
                              </p:par>
                            </p:childTnLst>
                          </p:cTn>
                        </p:par>
                        <p:par>
                          <p:cTn id="32" fill="hold">
                            <p:stCondLst>
                              <p:cond delay="2500"/>
                            </p:stCondLst>
                            <p:childTnLst>
                              <p:par>
                                <p:cTn id="33" presetID="53" presetClass="entr" presetSubtype="0" fill="hold" grpId="0" nodeType="afterEffect">
                                  <p:stCondLst>
                                    <p:cond delay="0"/>
                                  </p:stCondLst>
                                  <p:childTnLst>
                                    <p:set>
                                      <p:cBhvr>
                                        <p:cTn id="34" dur="1" fill="hold">
                                          <p:stCondLst>
                                            <p:cond delay="0"/>
                                          </p:stCondLst>
                                        </p:cTn>
                                        <p:tgtEl>
                                          <p:spTgt spid="24"/>
                                        </p:tgtEl>
                                        <p:attrNameLst>
                                          <p:attrName>style.visibility</p:attrName>
                                        </p:attrNameLst>
                                      </p:cBhvr>
                                      <p:to>
                                        <p:strVal val="visible"/>
                                      </p:to>
                                    </p:set>
                                    <p:anim calcmode="lin" valueType="num">
                                      <p:cBhvr>
                                        <p:cTn id="35" dur="500" fill="hold"/>
                                        <p:tgtEl>
                                          <p:spTgt spid="24"/>
                                        </p:tgtEl>
                                        <p:attrNameLst>
                                          <p:attrName>ppt_w</p:attrName>
                                        </p:attrNameLst>
                                      </p:cBhvr>
                                      <p:tavLst>
                                        <p:tav tm="0">
                                          <p:val>
                                            <p:fltVal val="0"/>
                                          </p:val>
                                        </p:tav>
                                        <p:tav tm="100000">
                                          <p:val>
                                            <p:strVal val="#ppt_w"/>
                                          </p:val>
                                        </p:tav>
                                      </p:tavLst>
                                    </p:anim>
                                    <p:anim calcmode="lin" valueType="num">
                                      <p:cBhvr>
                                        <p:cTn id="36" dur="500" fill="hold"/>
                                        <p:tgtEl>
                                          <p:spTgt spid="24"/>
                                        </p:tgtEl>
                                        <p:attrNameLst>
                                          <p:attrName>ppt_h</p:attrName>
                                        </p:attrNameLst>
                                      </p:cBhvr>
                                      <p:tavLst>
                                        <p:tav tm="0">
                                          <p:val>
                                            <p:fltVal val="0"/>
                                          </p:val>
                                        </p:tav>
                                        <p:tav tm="100000">
                                          <p:val>
                                            <p:strVal val="#ppt_h"/>
                                          </p:val>
                                        </p:tav>
                                      </p:tavLst>
                                    </p:anim>
                                    <p:animEffect transition="in" filter="fade">
                                      <p:cBhvr>
                                        <p:cTn id="37" dur="500"/>
                                        <p:tgtEl>
                                          <p:spTgt spid="24"/>
                                        </p:tgtEl>
                                      </p:cBhvr>
                                    </p:animEffect>
                                  </p:childTnLst>
                                </p:cTn>
                              </p:par>
                              <p:par>
                                <p:cTn id="38" presetID="22" presetClass="entr" presetSubtype="8" fill="hold" grpId="0" nodeType="withEffect" nodePh="1">
                                  <p:stCondLst>
                                    <p:cond delay="0"/>
                                  </p:stCondLst>
                                  <p:endCondLst>
                                    <p:cond evt="begin" delay="0">
                                      <p:tn val="38"/>
                                    </p:cond>
                                  </p:endCondLst>
                                  <p:childTnLst>
                                    <p:set>
                                      <p:cBhvr>
                                        <p:cTn id="39" dur="1" fill="hold">
                                          <p:stCondLst>
                                            <p:cond delay="0"/>
                                          </p:stCondLst>
                                        </p:cTn>
                                        <p:tgtEl>
                                          <p:spTgt spid="25">
                                            <p:txEl>
                                              <p:pRg st="0" end="0"/>
                                            </p:txEl>
                                          </p:spTgt>
                                        </p:tgtEl>
                                        <p:attrNameLst>
                                          <p:attrName>style.visibility</p:attrName>
                                        </p:attrNameLst>
                                      </p:cBhvr>
                                      <p:to>
                                        <p:strVal val="visible"/>
                                      </p:to>
                                    </p:set>
                                    <p:animEffect transition="in" filter="wipe(left)">
                                      <p:cBhvr>
                                        <p:cTn id="40" dur="500"/>
                                        <p:tgtEl>
                                          <p:spTgt spid="25">
                                            <p:txEl>
                                              <p:pRg st="0" end="0"/>
                                            </p:txEl>
                                          </p:spTgt>
                                        </p:tgtEl>
                                      </p:cBhvr>
                                    </p:animEffect>
                                  </p:childTnLst>
                                </p:cTn>
                              </p:par>
                            </p:childTnLst>
                          </p:cTn>
                        </p:par>
                        <p:par>
                          <p:cTn id="41" fill="hold">
                            <p:stCondLst>
                              <p:cond delay="3000"/>
                            </p:stCondLst>
                            <p:childTnLst>
                              <p:par>
                                <p:cTn id="42" presetID="53" presetClass="entr" presetSubtype="0" fill="hold" grpId="0"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p:cTn id="44" dur="500" fill="hold"/>
                                        <p:tgtEl>
                                          <p:spTgt spid="26"/>
                                        </p:tgtEl>
                                        <p:attrNameLst>
                                          <p:attrName>ppt_w</p:attrName>
                                        </p:attrNameLst>
                                      </p:cBhvr>
                                      <p:tavLst>
                                        <p:tav tm="0">
                                          <p:val>
                                            <p:fltVal val="0"/>
                                          </p:val>
                                        </p:tav>
                                        <p:tav tm="100000">
                                          <p:val>
                                            <p:strVal val="#ppt_w"/>
                                          </p:val>
                                        </p:tav>
                                      </p:tavLst>
                                    </p:anim>
                                    <p:anim calcmode="lin" valueType="num">
                                      <p:cBhvr>
                                        <p:cTn id="45" dur="500" fill="hold"/>
                                        <p:tgtEl>
                                          <p:spTgt spid="26"/>
                                        </p:tgtEl>
                                        <p:attrNameLst>
                                          <p:attrName>ppt_h</p:attrName>
                                        </p:attrNameLst>
                                      </p:cBhvr>
                                      <p:tavLst>
                                        <p:tav tm="0">
                                          <p:val>
                                            <p:fltVal val="0"/>
                                          </p:val>
                                        </p:tav>
                                        <p:tav tm="100000">
                                          <p:val>
                                            <p:strVal val="#ppt_h"/>
                                          </p:val>
                                        </p:tav>
                                      </p:tavLst>
                                    </p:anim>
                                    <p:animEffect transition="in" filter="fade">
                                      <p:cBhvr>
                                        <p:cTn id="46" dur="500"/>
                                        <p:tgtEl>
                                          <p:spTgt spid="26"/>
                                        </p:tgtEl>
                                      </p:cBhvr>
                                    </p:animEffect>
                                  </p:childTnLst>
                                </p:cTn>
                              </p:par>
                              <p:par>
                                <p:cTn id="47" presetID="22" presetClass="entr" presetSubtype="8" fill="hold" grpId="0" nodeType="withEffect" nodePh="1">
                                  <p:stCondLst>
                                    <p:cond delay="0"/>
                                  </p:stCondLst>
                                  <p:endCondLst>
                                    <p:cond evt="begin" delay="0">
                                      <p:tn val="47"/>
                                    </p:cond>
                                  </p:endCondLst>
                                  <p:childTnLst>
                                    <p:set>
                                      <p:cBhvr>
                                        <p:cTn id="48" dur="1" fill="hold">
                                          <p:stCondLst>
                                            <p:cond delay="0"/>
                                          </p:stCondLst>
                                        </p:cTn>
                                        <p:tgtEl>
                                          <p:spTgt spid="27">
                                            <p:txEl>
                                              <p:pRg st="0" end="0"/>
                                            </p:txEl>
                                          </p:spTgt>
                                        </p:tgtEl>
                                        <p:attrNameLst>
                                          <p:attrName>style.visibility</p:attrName>
                                        </p:attrNameLst>
                                      </p:cBhvr>
                                      <p:to>
                                        <p:strVal val="visible"/>
                                      </p:to>
                                    </p:set>
                                    <p:animEffect transition="in" filter="wipe(left)">
                                      <p:cBhvr>
                                        <p:cTn id="49" dur="500"/>
                                        <p:tgtEl>
                                          <p:spTgt spid="27">
                                            <p:txEl>
                                              <p:pRg st="0" end="0"/>
                                            </p:txEl>
                                          </p:spTgt>
                                        </p:tgtEl>
                                      </p:cBhvr>
                                    </p:animEffect>
                                  </p:childTnLst>
                                </p:cTn>
                              </p:par>
                            </p:childTnLst>
                          </p:cTn>
                        </p:par>
                        <p:par>
                          <p:cTn id="50" fill="hold">
                            <p:stCondLst>
                              <p:cond delay="3500"/>
                            </p:stCondLst>
                            <p:childTnLst>
                              <p:par>
                                <p:cTn id="51" presetID="53" presetClass="entr" presetSubtype="0" fill="hold" grpId="0" nodeType="afterEffect">
                                  <p:stCondLst>
                                    <p:cond delay="0"/>
                                  </p:stCondLst>
                                  <p:childTnLst>
                                    <p:set>
                                      <p:cBhvr>
                                        <p:cTn id="52" dur="1" fill="hold">
                                          <p:stCondLst>
                                            <p:cond delay="0"/>
                                          </p:stCondLst>
                                        </p:cTn>
                                        <p:tgtEl>
                                          <p:spTgt spid="28"/>
                                        </p:tgtEl>
                                        <p:attrNameLst>
                                          <p:attrName>style.visibility</p:attrName>
                                        </p:attrNameLst>
                                      </p:cBhvr>
                                      <p:to>
                                        <p:strVal val="visible"/>
                                      </p:to>
                                    </p:set>
                                    <p:anim calcmode="lin" valueType="num">
                                      <p:cBhvr>
                                        <p:cTn id="53" dur="500" fill="hold"/>
                                        <p:tgtEl>
                                          <p:spTgt spid="28"/>
                                        </p:tgtEl>
                                        <p:attrNameLst>
                                          <p:attrName>ppt_w</p:attrName>
                                        </p:attrNameLst>
                                      </p:cBhvr>
                                      <p:tavLst>
                                        <p:tav tm="0">
                                          <p:val>
                                            <p:fltVal val="0"/>
                                          </p:val>
                                        </p:tav>
                                        <p:tav tm="100000">
                                          <p:val>
                                            <p:strVal val="#ppt_w"/>
                                          </p:val>
                                        </p:tav>
                                      </p:tavLst>
                                    </p:anim>
                                    <p:anim calcmode="lin" valueType="num">
                                      <p:cBhvr>
                                        <p:cTn id="54" dur="500" fill="hold"/>
                                        <p:tgtEl>
                                          <p:spTgt spid="28"/>
                                        </p:tgtEl>
                                        <p:attrNameLst>
                                          <p:attrName>ppt_h</p:attrName>
                                        </p:attrNameLst>
                                      </p:cBhvr>
                                      <p:tavLst>
                                        <p:tav tm="0">
                                          <p:val>
                                            <p:fltVal val="0"/>
                                          </p:val>
                                        </p:tav>
                                        <p:tav tm="100000">
                                          <p:val>
                                            <p:strVal val="#ppt_h"/>
                                          </p:val>
                                        </p:tav>
                                      </p:tavLst>
                                    </p:anim>
                                    <p:animEffect transition="in" filter="fade">
                                      <p:cBhvr>
                                        <p:cTn id="55" dur="500"/>
                                        <p:tgtEl>
                                          <p:spTgt spid="28"/>
                                        </p:tgtEl>
                                      </p:cBhvr>
                                    </p:animEffect>
                                  </p:childTnLst>
                                </p:cTn>
                              </p:par>
                              <p:par>
                                <p:cTn id="56" presetID="22" presetClass="entr" presetSubtype="8" fill="hold" grpId="0" nodeType="withEffect" nodePh="1">
                                  <p:stCondLst>
                                    <p:cond delay="0"/>
                                  </p:stCondLst>
                                  <p:endCondLst>
                                    <p:cond evt="begin" delay="0">
                                      <p:tn val="56"/>
                                    </p:cond>
                                  </p:endCondLst>
                                  <p:childTnLst>
                                    <p:set>
                                      <p:cBhvr>
                                        <p:cTn id="57" dur="1" fill="hold">
                                          <p:stCondLst>
                                            <p:cond delay="0"/>
                                          </p:stCondLst>
                                        </p:cTn>
                                        <p:tgtEl>
                                          <p:spTgt spid="29">
                                            <p:txEl>
                                              <p:pRg st="0" end="0"/>
                                            </p:txEl>
                                          </p:spTgt>
                                        </p:tgtEl>
                                        <p:attrNameLst>
                                          <p:attrName>style.visibility</p:attrName>
                                        </p:attrNameLst>
                                      </p:cBhvr>
                                      <p:to>
                                        <p:strVal val="visible"/>
                                      </p:to>
                                    </p:set>
                                    <p:animEffect transition="in" filter="wipe(left)">
                                      <p:cBhvr>
                                        <p:cTn id="58" dur="500"/>
                                        <p:tgtEl>
                                          <p:spTgt spid="29">
                                            <p:txEl>
                                              <p:pRg st="0" end="0"/>
                                            </p:txEl>
                                          </p:spTgt>
                                        </p:tgtEl>
                                      </p:cBhvr>
                                    </p:animEffect>
                                  </p:childTnLst>
                                </p:cTn>
                              </p:par>
                            </p:childTnLst>
                          </p:cTn>
                        </p:par>
                        <p:par>
                          <p:cTn id="59" fill="hold">
                            <p:stCondLst>
                              <p:cond delay="4000"/>
                            </p:stCondLst>
                            <p:childTnLst>
                              <p:par>
                                <p:cTn id="60" presetID="22" presetClass="entr" presetSubtype="8" fill="hold" grpId="0" nodeType="afterEffect">
                                  <p:stCondLst>
                                    <p:cond delay="0"/>
                                  </p:stCondLst>
                                  <p:childTnLst>
                                    <p:set>
                                      <p:cBhvr>
                                        <p:cTn id="61" dur="1" fill="hold">
                                          <p:stCondLst>
                                            <p:cond delay="0"/>
                                          </p:stCondLst>
                                        </p:cTn>
                                        <p:tgtEl>
                                          <p:spTgt spid="15"/>
                                        </p:tgtEl>
                                        <p:attrNameLst>
                                          <p:attrName>style.visibility</p:attrName>
                                        </p:attrNameLst>
                                      </p:cBhvr>
                                      <p:to>
                                        <p:strVal val="visible"/>
                                      </p:to>
                                    </p:set>
                                    <p:animEffect transition="in" filter="wipe(left)">
                                      <p:cBhvr>
                                        <p:cTn id="62" dur="500"/>
                                        <p:tgtEl>
                                          <p:spTgt spid="15"/>
                                        </p:tgtEl>
                                      </p:cBhvr>
                                    </p:animEffect>
                                  </p:childTnLst>
                                </p:cTn>
                              </p:par>
                            </p:childTnLst>
                          </p:cTn>
                        </p:par>
                        <p:par>
                          <p:cTn id="63" fill="hold">
                            <p:stCondLst>
                              <p:cond delay="4500"/>
                            </p:stCondLst>
                            <p:childTnLst>
                              <p:par>
                                <p:cTn id="64" presetID="22" presetClass="entr" presetSubtype="8" fill="hold" grpId="0"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500"/>
                                        <p:tgtEl>
                                          <p:spTgt spid="23"/>
                                        </p:tgtEl>
                                      </p:cBhvr>
                                    </p:animEffect>
                                  </p:childTnLst>
                                </p:cTn>
                              </p:par>
                            </p:childTnLst>
                          </p:cTn>
                        </p:par>
                        <p:par>
                          <p:cTn id="67" fill="hold">
                            <p:stCondLst>
                              <p:cond delay="5000"/>
                            </p:stCondLst>
                            <p:childTnLst>
                              <p:par>
                                <p:cTn id="68" presetID="22" presetClass="entr" presetSubtype="8" fill="hold" grpId="0" nodeType="afterEffect" nodePh="1">
                                  <p:stCondLst>
                                    <p:cond delay="0"/>
                                  </p:stCondLst>
                                  <p:endCondLst>
                                    <p:cond evt="begin" delay="0">
                                      <p:tn val="68"/>
                                    </p:cond>
                                  </p:endCondLst>
                                  <p:childTnLst>
                                    <p:set>
                                      <p:cBhvr>
                                        <p:cTn id="69" dur="1" fill="hold">
                                          <p:stCondLst>
                                            <p:cond delay="0"/>
                                          </p:stCondLst>
                                        </p:cTn>
                                        <p:tgtEl>
                                          <p:spTgt spid="38">
                                            <p:txEl>
                                              <p:pRg st="0" end="0"/>
                                            </p:txEl>
                                          </p:spTgt>
                                        </p:tgtEl>
                                        <p:attrNameLst>
                                          <p:attrName>style.visibility</p:attrName>
                                        </p:attrNameLst>
                                      </p:cBhvr>
                                      <p:to>
                                        <p:strVal val="visible"/>
                                      </p:to>
                                    </p:set>
                                    <p:animEffect transition="in" filter="wipe(left)">
                                      <p:cBhvr>
                                        <p:cTn id="70" dur="500"/>
                                        <p:tgtEl>
                                          <p:spTgt spid="38">
                                            <p:txEl>
                                              <p:pRg st="0" end="0"/>
                                            </p:txEl>
                                          </p:spTgt>
                                        </p:tgtEl>
                                      </p:cBhvr>
                                    </p:animEffect>
                                  </p:childTnLst>
                                </p:cTn>
                              </p:par>
                            </p:childTnLst>
                          </p:cTn>
                        </p:par>
                        <p:par>
                          <p:cTn id="71" fill="hold">
                            <p:stCondLst>
                              <p:cond delay="5500"/>
                            </p:stCondLst>
                            <p:childTnLst>
                              <p:par>
                                <p:cTn id="72" presetID="53" presetClass="entr" presetSubtype="0" fill="hold" grpId="0" nodeType="afterEffect">
                                  <p:stCondLst>
                                    <p:cond delay="0"/>
                                  </p:stCondLst>
                                  <p:childTnLst>
                                    <p:set>
                                      <p:cBhvr>
                                        <p:cTn id="73" dur="1" fill="hold">
                                          <p:stCondLst>
                                            <p:cond delay="0"/>
                                          </p:stCondLst>
                                        </p:cTn>
                                        <p:tgtEl>
                                          <p:spTgt spid="32"/>
                                        </p:tgtEl>
                                        <p:attrNameLst>
                                          <p:attrName>style.visibility</p:attrName>
                                        </p:attrNameLst>
                                      </p:cBhvr>
                                      <p:to>
                                        <p:strVal val="visible"/>
                                      </p:to>
                                    </p:set>
                                    <p:anim calcmode="lin" valueType="num">
                                      <p:cBhvr>
                                        <p:cTn id="74" dur="500" fill="hold"/>
                                        <p:tgtEl>
                                          <p:spTgt spid="32"/>
                                        </p:tgtEl>
                                        <p:attrNameLst>
                                          <p:attrName>ppt_w</p:attrName>
                                        </p:attrNameLst>
                                      </p:cBhvr>
                                      <p:tavLst>
                                        <p:tav tm="0">
                                          <p:val>
                                            <p:fltVal val="0"/>
                                          </p:val>
                                        </p:tav>
                                        <p:tav tm="100000">
                                          <p:val>
                                            <p:strVal val="#ppt_w"/>
                                          </p:val>
                                        </p:tav>
                                      </p:tavLst>
                                    </p:anim>
                                    <p:anim calcmode="lin" valueType="num">
                                      <p:cBhvr>
                                        <p:cTn id="75" dur="500" fill="hold"/>
                                        <p:tgtEl>
                                          <p:spTgt spid="32"/>
                                        </p:tgtEl>
                                        <p:attrNameLst>
                                          <p:attrName>ppt_h</p:attrName>
                                        </p:attrNameLst>
                                      </p:cBhvr>
                                      <p:tavLst>
                                        <p:tav tm="0">
                                          <p:val>
                                            <p:fltVal val="0"/>
                                          </p:val>
                                        </p:tav>
                                        <p:tav tm="100000">
                                          <p:val>
                                            <p:strVal val="#ppt_h"/>
                                          </p:val>
                                        </p:tav>
                                      </p:tavLst>
                                    </p:anim>
                                    <p:animEffect transition="in" filter="fade">
                                      <p:cBhvr>
                                        <p:cTn id="76" dur="500"/>
                                        <p:tgtEl>
                                          <p:spTgt spid="32"/>
                                        </p:tgtEl>
                                      </p:cBhvr>
                                    </p:animEffect>
                                  </p:childTnLst>
                                </p:cTn>
                              </p:par>
                              <p:par>
                                <p:cTn id="77" presetID="22" presetClass="entr" presetSubtype="8" fill="hold" grpId="0" nodeType="withEffect" nodePh="1">
                                  <p:stCondLst>
                                    <p:cond delay="0"/>
                                  </p:stCondLst>
                                  <p:endCondLst>
                                    <p:cond evt="begin" delay="0">
                                      <p:tn val="77"/>
                                    </p:cond>
                                  </p:endCondLst>
                                  <p:childTnLst>
                                    <p:set>
                                      <p:cBhvr>
                                        <p:cTn id="78" dur="1" fill="hold">
                                          <p:stCondLst>
                                            <p:cond delay="0"/>
                                          </p:stCondLst>
                                        </p:cTn>
                                        <p:tgtEl>
                                          <p:spTgt spid="33">
                                            <p:txEl>
                                              <p:pRg st="0" end="0"/>
                                            </p:txEl>
                                          </p:spTgt>
                                        </p:tgtEl>
                                        <p:attrNameLst>
                                          <p:attrName>style.visibility</p:attrName>
                                        </p:attrNameLst>
                                      </p:cBhvr>
                                      <p:to>
                                        <p:strVal val="visible"/>
                                      </p:to>
                                    </p:set>
                                    <p:animEffect transition="in" filter="wipe(left)">
                                      <p:cBhvr>
                                        <p:cTn id="79" dur="500"/>
                                        <p:tgtEl>
                                          <p:spTgt spid="33">
                                            <p:txEl>
                                              <p:pRg st="0" end="0"/>
                                            </p:txEl>
                                          </p:spTgt>
                                        </p:tgtEl>
                                      </p:cBhvr>
                                    </p:animEffect>
                                  </p:childTnLst>
                                </p:cTn>
                              </p:par>
                            </p:childTnLst>
                          </p:cTn>
                        </p:par>
                        <p:par>
                          <p:cTn id="80" fill="hold">
                            <p:stCondLst>
                              <p:cond delay="6000"/>
                            </p:stCondLst>
                            <p:childTnLst>
                              <p:par>
                                <p:cTn id="81" presetID="53" presetClass="entr" presetSubtype="0"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 calcmode="lin" valueType="num">
                                      <p:cBhvr>
                                        <p:cTn id="83" dur="500" fill="hold"/>
                                        <p:tgtEl>
                                          <p:spTgt spid="34"/>
                                        </p:tgtEl>
                                        <p:attrNameLst>
                                          <p:attrName>ppt_w</p:attrName>
                                        </p:attrNameLst>
                                      </p:cBhvr>
                                      <p:tavLst>
                                        <p:tav tm="0">
                                          <p:val>
                                            <p:fltVal val="0"/>
                                          </p:val>
                                        </p:tav>
                                        <p:tav tm="100000">
                                          <p:val>
                                            <p:strVal val="#ppt_w"/>
                                          </p:val>
                                        </p:tav>
                                      </p:tavLst>
                                    </p:anim>
                                    <p:anim calcmode="lin" valueType="num">
                                      <p:cBhvr>
                                        <p:cTn id="84" dur="500" fill="hold"/>
                                        <p:tgtEl>
                                          <p:spTgt spid="34"/>
                                        </p:tgtEl>
                                        <p:attrNameLst>
                                          <p:attrName>ppt_h</p:attrName>
                                        </p:attrNameLst>
                                      </p:cBhvr>
                                      <p:tavLst>
                                        <p:tav tm="0">
                                          <p:val>
                                            <p:fltVal val="0"/>
                                          </p:val>
                                        </p:tav>
                                        <p:tav tm="100000">
                                          <p:val>
                                            <p:strVal val="#ppt_h"/>
                                          </p:val>
                                        </p:tav>
                                      </p:tavLst>
                                    </p:anim>
                                    <p:animEffect transition="in" filter="fade">
                                      <p:cBhvr>
                                        <p:cTn id="85" dur="500"/>
                                        <p:tgtEl>
                                          <p:spTgt spid="34"/>
                                        </p:tgtEl>
                                      </p:cBhvr>
                                    </p:animEffect>
                                  </p:childTnLst>
                                </p:cTn>
                              </p:par>
                            </p:childTnLst>
                          </p:cTn>
                        </p:par>
                        <p:par>
                          <p:cTn id="86" fill="hold">
                            <p:stCondLst>
                              <p:cond delay="6500"/>
                            </p:stCondLst>
                            <p:childTnLst>
                              <p:par>
                                <p:cTn id="87" presetID="10" presetClass="entr" presetSubtype="0" fill="hold" grpId="0" nodeType="afterEffect">
                                  <p:stCondLst>
                                    <p:cond delay="0"/>
                                  </p:stCondLst>
                                  <p:childTnLst>
                                    <p:set>
                                      <p:cBhvr>
                                        <p:cTn id="88" dur="1" fill="hold">
                                          <p:stCondLst>
                                            <p:cond delay="0"/>
                                          </p:stCondLst>
                                        </p:cTn>
                                        <p:tgtEl>
                                          <p:spTgt spid="43">
                                            <p:txEl>
                                              <p:pRg st="0" end="0"/>
                                            </p:txEl>
                                          </p:spTgt>
                                        </p:tgtEl>
                                        <p:attrNameLst>
                                          <p:attrName>style.visibility</p:attrName>
                                        </p:attrNameLst>
                                      </p:cBhvr>
                                      <p:to>
                                        <p:strVal val="visible"/>
                                      </p:to>
                                    </p:set>
                                    <p:animEffect transition="in" filter="fade">
                                      <p:cBhvr>
                                        <p:cTn id="89"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animBg="1"/>
      <p:bldP spid="16" grpId="0" animBg="1"/>
      <p:bldP spid="23" grpId="0" animBg="1"/>
      <p:bldP spid="24" grpId="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28" grpId="0" animBg="1"/>
      <p:bldP spid="29"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left)">
                      <p:cBhvr>
                        <p:cTn dur="500"/>
                        <p:tgtEl>
                          <p:spTgt spid="31"/>
                        </p:tgtEl>
                      </p:cBhvr>
                    </p:animEffect>
                  </p:childTnLst>
                </p:cTn>
              </p:par>
            </p:tnLst>
          </p:tmpl>
        </p:tmplLst>
      </p:bldP>
      <p:bldP spid="32" grpId="0" animBg="1"/>
      <p:bldP spid="3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animBg="1"/>
      <p:bldP spid="3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left)">
                      <p:cBhvr>
                        <p:cTn dur="500"/>
                        <p:tgtEl>
                          <p:spTgt spid="35"/>
                        </p:tgtEl>
                      </p:cBhvr>
                    </p:animEffect>
                  </p:childTnLst>
                </p:cTn>
              </p:par>
            </p:tnLst>
          </p:tmpl>
        </p:tmplLst>
      </p:bldP>
      <p:bldP spid="3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left)">
                      <p:cBhvr>
                        <p:cTn dur="500"/>
                        <p:tgtEl>
                          <p:spTgt spid="36"/>
                        </p:tgtEl>
                      </p:cBhvr>
                    </p:animEffect>
                  </p:childTnLst>
                </p:cTn>
              </p:par>
            </p:tnLst>
          </p:tmpl>
        </p:tmplLst>
      </p:bldP>
      <p:bldP spid="3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left)">
                      <p:cBhvr>
                        <p:cTn dur="500"/>
                        <p:tgtEl>
                          <p:spTgt spid="38"/>
                        </p:tgtEl>
                      </p:cBhvr>
                    </p:animEffect>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ic3">
    <p:spTree>
      <p:nvGrpSpPr>
        <p:cNvPr id="1" name=""/>
        <p:cNvGrpSpPr/>
        <p:nvPr/>
      </p:nvGrpSpPr>
      <p:grpSpPr>
        <a:xfrm>
          <a:off x="0" y="0"/>
          <a:ext cx="0" cy="0"/>
          <a:chOff x="0" y="0"/>
          <a:chExt cx="0" cy="0"/>
        </a:xfrm>
      </p:grpSpPr>
      <p:sp>
        <p:nvSpPr>
          <p:cNvPr id="15" name="Rectangle 14"/>
          <p:cNvSpPr/>
          <p:nvPr userDrawn="1"/>
        </p:nvSpPr>
        <p:spPr>
          <a:xfrm>
            <a:off x="4459517" y="1162357"/>
            <a:ext cx="4027258" cy="1115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Picture Placeholder 7"/>
          <p:cNvSpPr>
            <a:spLocks noGrp="1"/>
          </p:cNvSpPr>
          <p:nvPr>
            <p:ph type="pic" sz="quarter" idx="10" hasCustomPrompt="1"/>
          </p:nvPr>
        </p:nvSpPr>
        <p:spPr>
          <a:xfrm>
            <a:off x="648200" y="1172922"/>
            <a:ext cx="3609475" cy="1105395"/>
          </a:xfrm>
          <a:prstGeom prst="rect">
            <a:avLst/>
          </a:prstGeom>
          <a:ln w="19050">
            <a:solidFill>
              <a:schemeClr val="accent1"/>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9" name="Text Placeholder 3"/>
          <p:cNvSpPr>
            <a:spLocks noGrp="1"/>
          </p:cNvSpPr>
          <p:nvPr>
            <p:ph type="body" sz="half" idx="15"/>
          </p:nvPr>
        </p:nvSpPr>
        <p:spPr>
          <a:xfrm>
            <a:off x="4610240" y="1446414"/>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10" name="Text Placeholder 3"/>
          <p:cNvSpPr>
            <a:spLocks noGrp="1"/>
          </p:cNvSpPr>
          <p:nvPr>
            <p:ph type="body" sz="half" idx="17"/>
          </p:nvPr>
        </p:nvSpPr>
        <p:spPr>
          <a:xfrm>
            <a:off x="4604972" y="1240462"/>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6" name="Isosceles Triangle 15"/>
          <p:cNvSpPr/>
          <p:nvPr userDrawn="1"/>
        </p:nvSpPr>
        <p:spPr>
          <a:xfrm rot="5400000">
            <a:off x="4198555" y="1632340"/>
            <a:ext cx="304800" cy="186559"/>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4459517" y="2381250"/>
            <a:ext cx="4027258" cy="11159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7" name="Picture Placeholder 7"/>
          <p:cNvSpPr>
            <a:spLocks noGrp="1"/>
          </p:cNvSpPr>
          <p:nvPr>
            <p:ph type="pic" sz="quarter" idx="18" hasCustomPrompt="1"/>
          </p:nvPr>
        </p:nvSpPr>
        <p:spPr>
          <a:xfrm>
            <a:off x="648200" y="2391815"/>
            <a:ext cx="3609475" cy="1105395"/>
          </a:xfrm>
          <a:prstGeom prst="rect">
            <a:avLst/>
          </a:prstGeom>
          <a:ln w="19050">
            <a:solidFill>
              <a:schemeClr val="accent2"/>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8" name="Text Placeholder 3"/>
          <p:cNvSpPr>
            <a:spLocks noGrp="1"/>
          </p:cNvSpPr>
          <p:nvPr>
            <p:ph type="body" sz="half" idx="19"/>
          </p:nvPr>
        </p:nvSpPr>
        <p:spPr>
          <a:xfrm>
            <a:off x="4610240" y="2665307"/>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9" name="Text Placeholder 3"/>
          <p:cNvSpPr>
            <a:spLocks noGrp="1"/>
          </p:cNvSpPr>
          <p:nvPr>
            <p:ph type="body" sz="half" idx="20"/>
          </p:nvPr>
        </p:nvSpPr>
        <p:spPr>
          <a:xfrm>
            <a:off x="4604972" y="2459355"/>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0" name="Isosceles Triangle 29"/>
          <p:cNvSpPr/>
          <p:nvPr userDrawn="1"/>
        </p:nvSpPr>
        <p:spPr>
          <a:xfrm rot="5400000">
            <a:off x="4198555" y="2851233"/>
            <a:ext cx="304800" cy="186559"/>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4459517" y="3590925"/>
            <a:ext cx="4027258" cy="111596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32" name="Picture Placeholder 7"/>
          <p:cNvSpPr>
            <a:spLocks noGrp="1"/>
          </p:cNvSpPr>
          <p:nvPr>
            <p:ph type="pic" sz="quarter" idx="21" hasCustomPrompt="1"/>
          </p:nvPr>
        </p:nvSpPr>
        <p:spPr>
          <a:xfrm>
            <a:off x="648200" y="3601490"/>
            <a:ext cx="3609475" cy="1105395"/>
          </a:xfrm>
          <a:prstGeom prst="rect">
            <a:avLst/>
          </a:prstGeom>
          <a:ln w="19050">
            <a:solidFill>
              <a:schemeClr val="accent3"/>
            </a:solid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33" name="Text Placeholder 3"/>
          <p:cNvSpPr>
            <a:spLocks noGrp="1"/>
          </p:cNvSpPr>
          <p:nvPr>
            <p:ph type="body" sz="half" idx="22"/>
          </p:nvPr>
        </p:nvSpPr>
        <p:spPr>
          <a:xfrm>
            <a:off x="4610240" y="3874982"/>
            <a:ext cx="3762683" cy="774816"/>
          </a:xfrm>
          <a:prstGeom prst="rect">
            <a:avLst/>
          </a:prstGeom>
        </p:spPr>
        <p:txBody>
          <a:bodyPr wrap="square" lIns="0" tIns="0" rIns="0" bIns="0" anchor="t">
            <a:noAutofit/>
          </a:bodyPr>
          <a:lstStyle>
            <a:lvl1pPr marL="0" indent="0" algn="l">
              <a:buNone/>
              <a:defRPr sz="1100" b="0"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Text Placeholder 3"/>
          <p:cNvSpPr>
            <a:spLocks noGrp="1"/>
          </p:cNvSpPr>
          <p:nvPr>
            <p:ph type="body" sz="half" idx="23"/>
          </p:nvPr>
        </p:nvSpPr>
        <p:spPr>
          <a:xfrm>
            <a:off x="4604972" y="3669030"/>
            <a:ext cx="3773218" cy="192780"/>
          </a:xfrm>
          <a:prstGeom prst="rect">
            <a:avLst/>
          </a:prstGeom>
        </p:spPr>
        <p:txBody>
          <a:bodyPr wrap="none" lIns="0" tIns="0" rIns="0" bIns="0" anchor="ctr">
            <a:noAutofit/>
          </a:bodyPr>
          <a:lstStyle>
            <a:lvl1pPr marL="0" indent="0" algn="l">
              <a:buNone/>
              <a:defRPr sz="1400" b="1" baseline="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35" name="Isosceles Triangle 34"/>
          <p:cNvSpPr/>
          <p:nvPr userDrawn="1"/>
        </p:nvSpPr>
        <p:spPr>
          <a:xfrm rot="5400000">
            <a:off x="4198555" y="4060908"/>
            <a:ext cx="304800" cy="186559"/>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ound Same Side Corner Rectangle 20"/>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2"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3"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4"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xEl>
                                              <p:pRg st="0" end="0"/>
                                            </p:txEl>
                                          </p:spTgt>
                                        </p:tgtEl>
                                        <p:attrNameLst>
                                          <p:attrName>style.visibility</p:attrName>
                                        </p:attrNameLst>
                                      </p:cBhvr>
                                      <p:to>
                                        <p:strVal val="visible"/>
                                      </p:to>
                                    </p:set>
                                    <p:animEffect transition="in" filter="fade">
                                      <p:cBhvr>
                                        <p:cTn id="11" dur="500"/>
                                        <p:tgtEl>
                                          <p:spTgt spid="24">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childTnLst>
                          </p:cTn>
                        </p:par>
                        <p:par>
                          <p:cTn id="24" fill="hold">
                            <p:stCondLst>
                              <p:cond delay="2500"/>
                            </p:stCondLst>
                            <p:childTnLst>
                              <p:par>
                                <p:cTn id="25" presetID="22" presetClass="entr" presetSubtype="8" fill="hold" grpId="0" nodeType="afterEffect" nodePh="1">
                                  <p:stCondLst>
                                    <p:cond delay="0"/>
                                  </p:stCondLst>
                                  <p:endCondLst>
                                    <p:cond evt="begin" delay="0">
                                      <p:tn val="25"/>
                                    </p:cond>
                                  </p:endCondLst>
                                  <p:childTnLst>
                                    <p:set>
                                      <p:cBhvr>
                                        <p:cTn id="26" dur="1" fill="hold">
                                          <p:stCondLst>
                                            <p:cond delay="0"/>
                                          </p:stCondLst>
                                        </p:cTn>
                                        <p:tgtEl>
                                          <p:spTgt spid="10">
                                            <p:txEl>
                                              <p:pRg st="0" end="0"/>
                                            </p:txEl>
                                          </p:spTgt>
                                        </p:tgtEl>
                                        <p:attrNameLst>
                                          <p:attrName>style.visibility</p:attrName>
                                        </p:attrNameLst>
                                      </p:cBhvr>
                                      <p:to>
                                        <p:strVal val="visible"/>
                                      </p:to>
                                    </p:set>
                                    <p:animEffect transition="in" filter="wipe(left)">
                                      <p:cBhvr>
                                        <p:cTn id="27" dur="500"/>
                                        <p:tgtEl>
                                          <p:spTgt spid="10">
                                            <p:txEl>
                                              <p:pRg st="0" end="0"/>
                                            </p:txEl>
                                          </p:spTgt>
                                        </p:tgtEl>
                                      </p:cBhvr>
                                    </p:animEffect>
                                  </p:childTnLst>
                                </p:cTn>
                              </p:par>
                            </p:childTnLst>
                          </p:cTn>
                        </p:par>
                        <p:par>
                          <p:cTn id="28" fill="hold">
                            <p:stCondLst>
                              <p:cond delay="3000"/>
                            </p:stCondLst>
                            <p:childTnLst>
                              <p:par>
                                <p:cTn id="29" presetID="22" presetClass="entr" presetSubtype="8" fill="hold" grpId="0" nodeType="afterEffect" nodePh="1">
                                  <p:stCondLst>
                                    <p:cond delay="0"/>
                                  </p:stCondLst>
                                  <p:endCondLst>
                                    <p:cond evt="begin" delay="0">
                                      <p:tn val="29"/>
                                    </p:cond>
                                  </p:endCondLst>
                                  <p:childTnLst>
                                    <p:set>
                                      <p:cBhvr>
                                        <p:cTn id="30" dur="1" fill="hold">
                                          <p:stCondLst>
                                            <p:cond delay="0"/>
                                          </p:stCondLst>
                                        </p:cTn>
                                        <p:tgtEl>
                                          <p:spTgt spid="9">
                                            <p:txEl>
                                              <p:pRg st="0" end="0"/>
                                            </p:txEl>
                                          </p:spTgt>
                                        </p:tgtEl>
                                        <p:attrNameLst>
                                          <p:attrName>style.visibility</p:attrName>
                                        </p:attrNameLst>
                                      </p:cBhvr>
                                      <p:to>
                                        <p:strVal val="visible"/>
                                      </p:to>
                                    </p:set>
                                    <p:animEffect transition="in" filter="wipe(left)">
                                      <p:cBhvr>
                                        <p:cTn id="31" dur="500"/>
                                        <p:tgtEl>
                                          <p:spTgt spid="9">
                                            <p:txEl>
                                              <p:pRg st="0" end="0"/>
                                            </p:txEl>
                                          </p:spTgt>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27"/>
                                        </p:tgtEl>
                                        <p:attrNameLst>
                                          <p:attrName>style.visibility</p:attrName>
                                        </p:attrNameLst>
                                      </p:cBhvr>
                                      <p:to>
                                        <p:strVal val="visible"/>
                                      </p:to>
                                    </p:set>
                                    <p:animEffect transition="in" filter="wipe(left)">
                                      <p:cBhvr>
                                        <p:cTn id="35" dur="500"/>
                                        <p:tgtEl>
                                          <p:spTgt spid="27"/>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left)">
                                      <p:cBhvr>
                                        <p:cTn id="39" dur="500"/>
                                        <p:tgtEl>
                                          <p:spTgt spid="30"/>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wipe(left)">
                                      <p:cBhvr>
                                        <p:cTn id="43" dur="500"/>
                                        <p:tgtEl>
                                          <p:spTgt spid="26"/>
                                        </p:tgtEl>
                                      </p:cBhvr>
                                    </p:animEffect>
                                  </p:childTnLst>
                                </p:cTn>
                              </p:par>
                            </p:childTnLst>
                          </p:cTn>
                        </p:par>
                        <p:par>
                          <p:cTn id="44" fill="hold">
                            <p:stCondLst>
                              <p:cond delay="50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29">
                                            <p:txEl>
                                              <p:pRg st="0" end="0"/>
                                            </p:txEl>
                                          </p:spTgt>
                                        </p:tgtEl>
                                        <p:attrNameLst>
                                          <p:attrName>style.visibility</p:attrName>
                                        </p:attrNameLst>
                                      </p:cBhvr>
                                      <p:to>
                                        <p:strVal val="visible"/>
                                      </p:to>
                                    </p:set>
                                    <p:animEffect transition="in" filter="wipe(left)">
                                      <p:cBhvr>
                                        <p:cTn id="47" dur="500"/>
                                        <p:tgtEl>
                                          <p:spTgt spid="29">
                                            <p:txEl>
                                              <p:pRg st="0" end="0"/>
                                            </p:txEl>
                                          </p:spTgt>
                                        </p:tgtEl>
                                      </p:cBhvr>
                                    </p:animEffect>
                                  </p:childTnLst>
                                </p:cTn>
                              </p:par>
                            </p:childTnLst>
                          </p:cTn>
                        </p:par>
                        <p:par>
                          <p:cTn id="48" fill="hold">
                            <p:stCondLst>
                              <p:cond delay="55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28">
                                            <p:txEl>
                                              <p:pRg st="0" end="0"/>
                                            </p:txEl>
                                          </p:spTgt>
                                        </p:tgtEl>
                                        <p:attrNameLst>
                                          <p:attrName>style.visibility</p:attrName>
                                        </p:attrNameLst>
                                      </p:cBhvr>
                                      <p:to>
                                        <p:strVal val="visible"/>
                                      </p:to>
                                    </p:set>
                                    <p:animEffect transition="in" filter="wipe(left)">
                                      <p:cBhvr>
                                        <p:cTn id="51" dur="500"/>
                                        <p:tgtEl>
                                          <p:spTgt spid="28">
                                            <p:txEl>
                                              <p:pRg st="0" end="0"/>
                                            </p:txEl>
                                          </p:spTgt>
                                        </p:tgtEl>
                                      </p:cBhvr>
                                    </p:animEffect>
                                  </p:childTnLst>
                                </p:cTn>
                              </p:par>
                            </p:childTnLst>
                          </p:cTn>
                        </p:par>
                        <p:par>
                          <p:cTn id="52" fill="hold">
                            <p:stCondLst>
                              <p:cond delay="6000"/>
                            </p:stCondLst>
                            <p:childTnLst>
                              <p:par>
                                <p:cTn id="53" presetID="22" presetClass="entr" presetSubtype="8" fill="hold" grpId="0" nodeType="after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left)">
                                      <p:cBhvr>
                                        <p:cTn id="55" dur="500"/>
                                        <p:tgtEl>
                                          <p:spTgt spid="32"/>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35"/>
                                        </p:tgtEl>
                                        <p:attrNameLst>
                                          <p:attrName>style.visibility</p:attrName>
                                        </p:attrNameLst>
                                      </p:cBhvr>
                                      <p:to>
                                        <p:strVal val="visible"/>
                                      </p:to>
                                    </p:set>
                                    <p:animEffect transition="in" filter="wipe(left)">
                                      <p:cBhvr>
                                        <p:cTn id="59" dur="500"/>
                                        <p:tgtEl>
                                          <p:spTgt spid="35"/>
                                        </p:tgtEl>
                                      </p:cBhvr>
                                    </p:animEffect>
                                  </p:childTnLst>
                                </p:cTn>
                              </p:par>
                            </p:childTnLst>
                          </p:cTn>
                        </p:par>
                        <p:par>
                          <p:cTn id="60" fill="hold">
                            <p:stCondLst>
                              <p:cond delay="70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7500"/>
                            </p:stCondLst>
                            <p:childTnLst>
                              <p:par>
                                <p:cTn id="65" presetID="22" presetClass="entr" presetSubtype="8" fill="hold" grpId="0" nodeType="afterEffect" nodePh="1">
                                  <p:stCondLst>
                                    <p:cond delay="0"/>
                                  </p:stCondLst>
                                  <p:endCondLst>
                                    <p:cond evt="begin" delay="0">
                                      <p:tn val="65"/>
                                    </p:cond>
                                  </p:endCondLst>
                                  <p:childTnLst>
                                    <p:set>
                                      <p:cBhvr>
                                        <p:cTn id="66" dur="1" fill="hold">
                                          <p:stCondLst>
                                            <p:cond delay="0"/>
                                          </p:stCondLst>
                                        </p:cTn>
                                        <p:tgtEl>
                                          <p:spTgt spid="34">
                                            <p:txEl>
                                              <p:pRg st="0" end="0"/>
                                            </p:txEl>
                                          </p:spTgt>
                                        </p:tgtEl>
                                        <p:attrNameLst>
                                          <p:attrName>style.visibility</p:attrName>
                                        </p:attrNameLst>
                                      </p:cBhvr>
                                      <p:to>
                                        <p:strVal val="visible"/>
                                      </p:to>
                                    </p:set>
                                    <p:animEffect transition="in" filter="wipe(left)">
                                      <p:cBhvr>
                                        <p:cTn id="67" dur="500"/>
                                        <p:tgtEl>
                                          <p:spTgt spid="34">
                                            <p:txEl>
                                              <p:pRg st="0" end="0"/>
                                            </p:txEl>
                                          </p:spTgt>
                                        </p:tgtEl>
                                      </p:cBhvr>
                                    </p:animEffect>
                                  </p:childTnLst>
                                </p:cTn>
                              </p:par>
                            </p:childTnLst>
                          </p:cTn>
                        </p:par>
                        <p:par>
                          <p:cTn id="68" fill="hold">
                            <p:stCondLst>
                              <p:cond delay="8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33">
                                            <p:txEl>
                                              <p:pRg st="0" end="0"/>
                                            </p:txEl>
                                          </p:spTgt>
                                        </p:tgtEl>
                                        <p:attrNameLst>
                                          <p:attrName>style.visibility</p:attrName>
                                        </p:attrNameLst>
                                      </p:cBhvr>
                                      <p:to>
                                        <p:strVal val="visible"/>
                                      </p:to>
                                    </p:set>
                                    <p:animEffect transition="in" filter="wipe(left)">
                                      <p:cBhvr>
                                        <p:cTn id="7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8" grpId="0" animBg="1"/>
      <p:bldP spid="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9"/>
                        </p:tgtEl>
                        <p:attrNameLst>
                          <p:attrName>style.visibility</p:attrName>
                        </p:attrNameLst>
                      </p:cBhvr>
                      <p:to>
                        <p:strVal val="visible"/>
                      </p:to>
                    </p:set>
                    <p:animEffect transition="in" filter="wipe(left)">
                      <p:cBhvr>
                        <p:cTn dur="500"/>
                        <p:tgtEl>
                          <p:spTgt spid="9"/>
                        </p:tgtEl>
                      </p:cBhvr>
                    </p:animEffect>
                  </p:childTnLst>
                </p:cTn>
              </p:par>
            </p:tnLst>
          </p:tmpl>
        </p:tmplLst>
      </p:bldP>
      <p:bldP spid="1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10"/>
                        </p:tgtEl>
                        <p:attrNameLst>
                          <p:attrName>style.visibility</p:attrName>
                        </p:attrNameLst>
                      </p:cBhvr>
                      <p:to>
                        <p:strVal val="visible"/>
                      </p:to>
                    </p:set>
                    <p:animEffect transition="in" filter="wipe(left)">
                      <p:cBhvr>
                        <p:cTn dur="500"/>
                        <p:tgtEl>
                          <p:spTgt spid="10"/>
                        </p:tgtEl>
                      </p:cBhvr>
                    </p:animEffect>
                  </p:childTnLst>
                </p:cTn>
              </p:par>
            </p:tnLst>
          </p:tmpl>
        </p:tmplLst>
      </p:bldP>
      <p:bldP spid="16" grpId="0" animBg="1"/>
      <p:bldP spid="26" grpId="0" animBg="1"/>
      <p:bldP spid="27" grpId="0" animBg="1"/>
      <p:bldP spid="2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left)">
                      <p:cBhvr>
                        <p:cTn dur="500"/>
                        <p:tgtEl>
                          <p:spTgt spid="28"/>
                        </p:tgtEl>
                      </p:cBhvr>
                    </p:animEffect>
                  </p:childTnLst>
                </p:cTn>
              </p:par>
            </p:tnLst>
          </p:tmpl>
        </p:tmplLst>
      </p:bldP>
      <p:bldP spid="2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left)">
                      <p:cBhvr>
                        <p:cTn dur="500"/>
                        <p:tgtEl>
                          <p:spTgt spid="29"/>
                        </p:tgtEl>
                      </p:cBhvr>
                    </p:animEffect>
                  </p:childTnLst>
                </p:cTn>
              </p:par>
            </p:tnLst>
          </p:tmpl>
        </p:tmplLst>
      </p:bldP>
      <p:bldP spid="30" grpId="0" animBg="1"/>
      <p:bldP spid="31" grpId="0" animBg="1"/>
      <p:bldP spid="32" grpId="0" animBg="1"/>
      <p:bldP spid="33"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left)">
                      <p:cBhvr>
                        <p:cTn dur="500"/>
                        <p:tgtEl>
                          <p:spTgt spid="33"/>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35" grpId="0" animBg="1"/>
      <p:bldP spid="23" grpId="0"/>
      <p:bldP spid="24" grpId="0" build="p">
        <p:tmplLst>
          <p:tmpl lvl="1">
            <p:tnLst>
              <p:par>
                <p:cTn presetID="10" presetClass="entr" presetSubtype="0" fill="hold" nodeType="afterEffect">
                  <p:stCondLst>
                    <p:cond delay="0"/>
                  </p:stCondLst>
                  <p:childTnLst>
                    <p:set>
                      <p:cBhvr>
                        <p:cTn dur="1" fill="hold">
                          <p:stCondLst>
                            <p:cond delay="0"/>
                          </p:stCondLst>
                        </p:cTn>
                        <p:tgtEl>
                          <p:spTgt spid="24"/>
                        </p:tgtEl>
                        <p:attrNameLst>
                          <p:attrName>style.visibility</p:attrName>
                        </p:attrNameLst>
                      </p:cBhvr>
                      <p:to>
                        <p:strVal val="visible"/>
                      </p:to>
                    </p:set>
                    <p:animEffect transition="in" filter="fade">
                      <p:cBhvr>
                        <p:cTn dur="500"/>
                        <p:tgtEl>
                          <p:spTgt spid="2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657725" y="3274758"/>
            <a:ext cx="2466475" cy="1396587"/>
          </a:xfrm>
          <a:prstGeom prst="rect">
            <a:avLst/>
          </a:prstGeom>
          <a:solidFill>
            <a:schemeClr val="accent1"/>
          </a:solidFill>
          <a:ln w="19050">
            <a:solidFill>
              <a:schemeClr val="accent1"/>
            </a:solid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671763" y="1156232"/>
            <a:ext cx="7800475" cy="199562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45"/>
          <p:cNvSpPr>
            <a:spLocks noEditPoints="1"/>
          </p:cNvSpPr>
          <p:nvPr userDrawn="1"/>
        </p:nvSpPr>
        <p:spPr bwMode="auto">
          <a:xfrm>
            <a:off x="816792" y="169644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 Placeholder 3"/>
          <p:cNvSpPr>
            <a:spLocks noGrp="1"/>
          </p:cNvSpPr>
          <p:nvPr>
            <p:ph type="body" sz="half" idx="15"/>
          </p:nvPr>
        </p:nvSpPr>
        <p:spPr>
          <a:xfrm>
            <a:off x="1203960" y="1681261"/>
            <a:ext cx="7101839"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Freeform 45"/>
          <p:cNvSpPr>
            <a:spLocks noEditPoints="1"/>
          </p:cNvSpPr>
          <p:nvPr userDrawn="1"/>
        </p:nvSpPr>
        <p:spPr bwMode="auto">
          <a:xfrm>
            <a:off x="816792" y="2194055"/>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 Placeholder 3"/>
          <p:cNvSpPr>
            <a:spLocks noGrp="1"/>
          </p:cNvSpPr>
          <p:nvPr>
            <p:ph type="body" sz="half" idx="16"/>
          </p:nvPr>
        </p:nvSpPr>
        <p:spPr>
          <a:xfrm>
            <a:off x="1203961" y="2178867"/>
            <a:ext cx="7101838"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Freeform 45"/>
          <p:cNvSpPr>
            <a:spLocks noEditPoints="1"/>
          </p:cNvSpPr>
          <p:nvPr userDrawn="1"/>
        </p:nvSpPr>
        <p:spPr bwMode="auto">
          <a:xfrm>
            <a:off x="816792" y="2663086"/>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 Placeholder 3"/>
          <p:cNvSpPr>
            <a:spLocks noGrp="1"/>
          </p:cNvSpPr>
          <p:nvPr>
            <p:ph type="body" sz="half" idx="17"/>
          </p:nvPr>
        </p:nvSpPr>
        <p:spPr>
          <a:xfrm>
            <a:off x="1203961" y="2647898"/>
            <a:ext cx="7101838"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Text Placeholder 3"/>
          <p:cNvSpPr>
            <a:spLocks noGrp="1"/>
          </p:cNvSpPr>
          <p:nvPr>
            <p:ph type="body" sz="half" idx="21"/>
          </p:nvPr>
        </p:nvSpPr>
        <p:spPr>
          <a:xfrm>
            <a:off x="874982" y="1332839"/>
            <a:ext cx="7430817" cy="192780"/>
          </a:xfrm>
          <a:prstGeom prst="rect">
            <a:avLst/>
          </a:prstGeom>
        </p:spPr>
        <p:txBody>
          <a:bodyPr wrap="none" lIns="0" tIns="0" rIns="0" bIns="0" anchor="ctr">
            <a:noAutofit/>
          </a:bodyPr>
          <a:lstStyle>
            <a:lvl1pPr marL="0" indent="0" algn="l">
              <a:buNone/>
              <a:defRPr sz="14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0" name="Picture Placeholder 7"/>
          <p:cNvSpPr>
            <a:spLocks noGrp="1"/>
          </p:cNvSpPr>
          <p:nvPr>
            <p:ph type="pic" sz="quarter" idx="22" hasCustomPrompt="1"/>
          </p:nvPr>
        </p:nvSpPr>
        <p:spPr>
          <a:xfrm>
            <a:off x="3331744" y="3274758"/>
            <a:ext cx="2466475" cy="1396587"/>
          </a:xfrm>
          <a:prstGeom prst="rect">
            <a:avLst/>
          </a:prstGeom>
          <a:solidFill>
            <a:schemeClr val="accent2"/>
          </a:solidFill>
          <a:ln w="19050">
            <a:solidFill>
              <a:schemeClr val="accent2"/>
            </a:solidFill>
          </a:ln>
        </p:spPr>
        <p:txBody>
          <a:bodyPr tIns="0" bIns="182880" anchor="b"/>
          <a:lstStyle>
            <a:lvl1pPr algn="ctr">
              <a:buNone/>
              <a:defRPr sz="12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6005763" y="3274758"/>
            <a:ext cx="2466475" cy="1396587"/>
          </a:xfrm>
          <a:prstGeom prst="rect">
            <a:avLst/>
          </a:prstGeom>
          <a:solidFill>
            <a:schemeClr val="accent3"/>
          </a:solidFill>
          <a:ln w="19050">
            <a:solidFill>
              <a:schemeClr val="accent3"/>
            </a:solidFill>
          </a:ln>
        </p:spPr>
        <p:txBody>
          <a:bodyPr tIns="0" bIns="182880" anchor="b"/>
          <a:lstStyle>
            <a:lvl1pPr algn="ctr">
              <a:buNone/>
              <a:defRPr sz="1200">
                <a:solidFill>
                  <a:schemeClr val="bg1"/>
                </a:solidFill>
              </a:defRPr>
            </a:lvl1pPr>
          </a:lstStyle>
          <a:p>
            <a:r>
              <a:rPr lang="en-US" dirty="0"/>
              <a:t>Image Holder</a:t>
            </a:r>
          </a:p>
        </p:txBody>
      </p:sp>
      <p:sp>
        <p:nvSpPr>
          <p:cNvPr id="17" name="Round Same Side Corner Rectangle 16"/>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9"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1"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8"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8">
                                            <p:txEl>
                                              <p:pRg st="0" end="0"/>
                                            </p:txEl>
                                          </p:spTgt>
                                        </p:tgtEl>
                                        <p:attrNameLst>
                                          <p:attrName>style.visibility</p:attrName>
                                        </p:attrNameLst>
                                      </p:cBhvr>
                                      <p:to>
                                        <p:strVal val="visible"/>
                                      </p:to>
                                    </p:set>
                                    <p:animEffect transition="in" filter="fade">
                                      <p:cBhvr>
                                        <p:cTn id="11" dur="500"/>
                                        <p:tgtEl>
                                          <p:spTgt spid="28">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par>
                          <p:cTn id="16" fill="hold">
                            <p:stCondLst>
                              <p:cond delay="1500"/>
                            </p:stCondLst>
                            <p:childTnLst>
                              <p:par>
                                <p:cTn id="17" presetID="22" presetClass="entr" presetSubtype="8" fill="hold" grpId="0" nodeType="afterEffect" nodePh="1">
                                  <p:stCondLst>
                                    <p:cond delay="0"/>
                                  </p:stCondLst>
                                  <p:endCondLst>
                                    <p:cond evt="begin" delay="0">
                                      <p:tn val="17"/>
                                    </p:cond>
                                  </p:endCondLst>
                                  <p:childTnLst>
                                    <p:set>
                                      <p:cBhvr>
                                        <p:cTn id="18" dur="1" fill="hold">
                                          <p:stCondLst>
                                            <p:cond delay="0"/>
                                          </p:stCondLst>
                                        </p:cTn>
                                        <p:tgtEl>
                                          <p:spTgt spid="34">
                                            <p:txEl>
                                              <p:pRg st="0" end="0"/>
                                            </p:txEl>
                                          </p:spTgt>
                                        </p:tgtEl>
                                        <p:attrNameLst>
                                          <p:attrName>style.visibility</p:attrName>
                                        </p:attrNameLst>
                                      </p:cBhvr>
                                      <p:to>
                                        <p:strVal val="visible"/>
                                      </p:to>
                                    </p:set>
                                    <p:animEffect transition="in" filter="wipe(left)">
                                      <p:cBhvr>
                                        <p:cTn id="19" dur="500"/>
                                        <p:tgtEl>
                                          <p:spTgt spid="34">
                                            <p:txEl>
                                              <p:pRg st="0" end="0"/>
                                            </p:txEl>
                                          </p:spTgt>
                                        </p:tgtEl>
                                      </p:cBhvr>
                                    </p:animEffect>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nodePh="1">
                                  <p:stCondLst>
                                    <p:cond delay="0"/>
                                  </p:stCondLst>
                                  <p:endCondLst>
                                    <p:cond evt="begin" delay="0">
                                      <p:tn val="26"/>
                                    </p:cond>
                                  </p:endCondLst>
                                  <p:childTnLst>
                                    <p:set>
                                      <p:cBhvr>
                                        <p:cTn id="27" dur="1" fill="hold">
                                          <p:stCondLst>
                                            <p:cond delay="0"/>
                                          </p:stCondLst>
                                        </p:cTn>
                                        <p:tgtEl>
                                          <p:spTgt spid="23">
                                            <p:txEl>
                                              <p:pRg st="0" end="0"/>
                                            </p:txEl>
                                          </p:spTgt>
                                        </p:tgtEl>
                                        <p:attrNameLst>
                                          <p:attrName>style.visibility</p:attrName>
                                        </p:attrNameLst>
                                      </p:cBhvr>
                                      <p:to>
                                        <p:strVal val="visible"/>
                                      </p:to>
                                    </p:set>
                                    <p:animEffect transition="in" filter="wipe(left)">
                                      <p:cBhvr>
                                        <p:cTn id="28" dur="500"/>
                                        <p:tgtEl>
                                          <p:spTgt spid="23">
                                            <p:txEl>
                                              <p:pRg st="0" end="0"/>
                                            </p:txEl>
                                          </p:spTgt>
                                        </p:tgtEl>
                                      </p:cBhvr>
                                    </p:animEffect>
                                  </p:childTnLst>
                                </p:cTn>
                              </p:par>
                            </p:childTnLst>
                          </p:cTn>
                        </p:par>
                        <p:par>
                          <p:cTn id="29" fill="hold">
                            <p:stCondLst>
                              <p:cond delay="2500"/>
                            </p:stCondLst>
                            <p:childTnLst>
                              <p:par>
                                <p:cTn id="30" presetID="53" presetClass="entr" presetSubtype="0"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 calcmode="lin" valueType="num">
                                      <p:cBhvr>
                                        <p:cTn id="32" dur="500" fill="hold"/>
                                        <p:tgtEl>
                                          <p:spTgt spid="24"/>
                                        </p:tgtEl>
                                        <p:attrNameLst>
                                          <p:attrName>ppt_w</p:attrName>
                                        </p:attrNameLst>
                                      </p:cBhvr>
                                      <p:tavLst>
                                        <p:tav tm="0">
                                          <p:val>
                                            <p:fltVal val="0"/>
                                          </p:val>
                                        </p:tav>
                                        <p:tav tm="100000">
                                          <p:val>
                                            <p:strVal val="#ppt_w"/>
                                          </p:val>
                                        </p:tav>
                                      </p:tavLst>
                                    </p:anim>
                                    <p:anim calcmode="lin" valueType="num">
                                      <p:cBhvr>
                                        <p:cTn id="33" dur="500" fill="hold"/>
                                        <p:tgtEl>
                                          <p:spTgt spid="24"/>
                                        </p:tgtEl>
                                        <p:attrNameLst>
                                          <p:attrName>ppt_h</p:attrName>
                                        </p:attrNameLst>
                                      </p:cBhvr>
                                      <p:tavLst>
                                        <p:tav tm="0">
                                          <p:val>
                                            <p:fltVal val="0"/>
                                          </p:val>
                                        </p:tav>
                                        <p:tav tm="100000">
                                          <p:val>
                                            <p:strVal val="#ppt_h"/>
                                          </p:val>
                                        </p:tav>
                                      </p:tavLst>
                                    </p:anim>
                                    <p:animEffect transition="in" filter="fade">
                                      <p:cBhvr>
                                        <p:cTn id="34" dur="500"/>
                                        <p:tgtEl>
                                          <p:spTgt spid="24"/>
                                        </p:tgtEl>
                                      </p:cBhvr>
                                    </p:animEffect>
                                  </p:childTnLst>
                                </p:cTn>
                              </p:par>
                              <p:par>
                                <p:cTn id="35" presetID="22" presetClass="entr" presetSubtype="8" fill="hold" grpId="0" nodeType="withEffect" nodePh="1">
                                  <p:stCondLst>
                                    <p:cond delay="0"/>
                                  </p:stCondLst>
                                  <p:endCondLst>
                                    <p:cond evt="begin" delay="0">
                                      <p:tn val="35"/>
                                    </p:cond>
                                  </p:endCondLst>
                                  <p:childTnLst>
                                    <p:set>
                                      <p:cBhvr>
                                        <p:cTn id="36" dur="1" fill="hold">
                                          <p:stCondLst>
                                            <p:cond delay="0"/>
                                          </p:stCondLst>
                                        </p:cTn>
                                        <p:tgtEl>
                                          <p:spTgt spid="25">
                                            <p:txEl>
                                              <p:pRg st="0" end="0"/>
                                            </p:txEl>
                                          </p:spTgt>
                                        </p:tgtEl>
                                        <p:attrNameLst>
                                          <p:attrName>style.visibility</p:attrName>
                                        </p:attrNameLst>
                                      </p:cBhvr>
                                      <p:to>
                                        <p:strVal val="visible"/>
                                      </p:to>
                                    </p:set>
                                    <p:animEffect transition="in" filter="wipe(left)">
                                      <p:cBhvr>
                                        <p:cTn id="37" dur="500"/>
                                        <p:tgtEl>
                                          <p:spTgt spid="25">
                                            <p:txEl>
                                              <p:pRg st="0" end="0"/>
                                            </p:txEl>
                                          </p:spTgt>
                                        </p:tgtEl>
                                      </p:cBhvr>
                                    </p:animEffect>
                                  </p:childTnLst>
                                </p:cTn>
                              </p:par>
                            </p:childTnLst>
                          </p:cTn>
                        </p:par>
                        <p:par>
                          <p:cTn id="38" fill="hold">
                            <p:stCondLst>
                              <p:cond delay="3000"/>
                            </p:stCondLst>
                            <p:childTnLst>
                              <p:par>
                                <p:cTn id="39" presetID="53" presetClass="entr" presetSubtype="0" fill="hold" grpId="0" nodeType="afterEffect">
                                  <p:stCondLst>
                                    <p:cond delay="0"/>
                                  </p:stCondLst>
                                  <p:childTnLst>
                                    <p:set>
                                      <p:cBhvr>
                                        <p:cTn id="40" dur="1" fill="hold">
                                          <p:stCondLst>
                                            <p:cond delay="0"/>
                                          </p:stCondLst>
                                        </p:cTn>
                                        <p:tgtEl>
                                          <p:spTgt spid="26"/>
                                        </p:tgtEl>
                                        <p:attrNameLst>
                                          <p:attrName>style.visibility</p:attrName>
                                        </p:attrNameLst>
                                      </p:cBhvr>
                                      <p:to>
                                        <p:strVal val="visible"/>
                                      </p:to>
                                    </p:set>
                                    <p:anim calcmode="lin" valueType="num">
                                      <p:cBhvr>
                                        <p:cTn id="41" dur="500" fill="hold"/>
                                        <p:tgtEl>
                                          <p:spTgt spid="26"/>
                                        </p:tgtEl>
                                        <p:attrNameLst>
                                          <p:attrName>ppt_w</p:attrName>
                                        </p:attrNameLst>
                                      </p:cBhvr>
                                      <p:tavLst>
                                        <p:tav tm="0">
                                          <p:val>
                                            <p:fltVal val="0"/>
                                          </p:val>
                                        </p:tav>
                                        <p:tav tm="100000">
                                          <p:val>
                                            <p:strVal val="#ppt_w"/>
                                          </p:val>
                                        </p:tav>
                                      </p:tavLst>
                                    </p:anim>
                                    <p:anim calcmode="lin" valueType="num">
                                      <p:cBhvr>
                                        <p:cTn id="42" dur="500" fill="hold"/>
                                        <p:tgtEl>
                                          <p:spTgt spid="26"/>
                                        </p:tgtEl>
                                        <p:attrNameLst>
                                          <p:attrName>ppt_h</p:attrName>
                                        </p:attrNameLst>
                                      </p:cBhvr>
                                      <p:tavLst>
                                        <p:tav tm="0">
                                          <p:val>
                                            <p:fltVal val="0"/>
                                          </p:val>
                                        </p:tav>
                                        <p:tav tm="100000">
                                          <p:val>
                                            <p:strVal val="#ppt_h"/>
                                          </p:val>
                                        </p:tav>
                                      </p:tavLst>
                                    </p:anim>
                                    <p:animEffect transition="in" filter="fade">
                                      <p:cBhvr>
                                        <p:cTn id="43" dur="500"/>
                                        <p:tgtEl>
                                          <p:spTgt spid="26"/>
                                        </p:tgtEl>
                                      </p:cBhvr>
                                    </p:animEffect>
                                  </p:childTnLst>
                                </p:cTn>
                              </p:par>
                              <p:par>
                                <p:cTn id="44" presetID="22" presetClass="entr" presetSubtype="8" fill="hold" grpId="0" nodeType="withEffect" nodePh="1">
                                  <p:stCondLst>
                                    <p:cond delay="0"/>
                                  </p:stCondLst>
                                  <p:endCondLst>
                                    <p:cond evt="begin" delay="0">
                                      <p:tn val="44"/>
                                    </p:cond>
                                  </p:endCondLst>
                                  <p:childTnLst>
                                    <p:set>
                                      <p:cBhvr>
                                        <p:cTn id="45" dur="1" fill="hold">
                                          <p:stCondLst>
                                            <p:cond delay="0"/>
                                          </p:stCondLst>
                                        </p:cTn>
                                        <p:tgtEl>
                                          <p:spTgt spid="27">
                                            <p:txEl>
                                              <p:pRg st="0" end="0"/>
                                            </p:txEl>
                                          </p:spTgt>
                                        </p:tgtEl>
                                        <p:attrNameLst>
                                          <p:attrName>style.visibility</p:attrName>
                                        </p:attrNameLst>
                                      </p:cBhvr>
                                      <p:to>
                                        <p:strVal val="visible"/>
                                      </p:to>
                                    </p:set>
                                    <p:animEffect transition="in" filter="wipe(left)">
                                      <p:cBhvr>
                                        <p:cTn id="46" dur="500"/>
                                        <p:tgtEl>
                                          <p:spTgt spid="27">
                                            <p:txEl>
                                              <p:pRg st="0" end="0"/>
                                            </p:txEl>
                                          </p:spTgt>
                                        </p:tgtEl>
                                      </p:cBhvr>
                                    </p:animEffect>
                                  </p:childTnLst>
                                </p:cTn>
                              </p:par>
                            </p:childTnLst>
                          </p:cTn>
                        </p:par>
                        <p:par>
                          <p:cTn id="47" fill="hold">
                            <p:stCondLst>
                              <p:cond delay="3500"/>
                            </p:stCondLst>
                            <p:childTnLst>
                              <p:par>
                                <p:cTn id="48" presetID="2" presetClass="entr" presetSubtype="4" accel="50000" decel="50000" fill="hold" grpId="0" nodeType="afterEffect">
                                  <p:stCondLst>
                                    <p:cond delay="0"/>
                                  </p:stCondLst>
                                  <p:childTnLst>
                                    <p:set>
                                      <p:cBhvr>
                                        <p:cTn id="49" dur="1" fill="hold">
                                          <p:stCondLst>
                                            <p:cond delay="0"/>
                                          </p:stCondLst>
                                        </p:cTn>
                                        <p:tgtEl>
                                          <p:spTgt spid="18"/>
                                        </p:tgtEl>
                                        <p:attrNameLst>
                                          <p:attrName>style.visibility</p:attrName>
                                        </p:attrNameLst>
                                      </p:cBhvr>
                                      <p:to>
                                        <p:strVal val="visible"/>
                                      </p:to>
                                    </p:set>
                                    <p:anim calcmode="lin" valueType="num">
                                      <p:cBhvr additive="base">
                                        <p:cTn id="50" dur="1000" fill="hold"/>
                                        <p:tgtEl>
                                          <p:spTgt spid="18"/>
                                        </p:tgtEl>
                                        <p:attrNameLst>
                                          <p:attrName>ppt_x</p:attrName>
                                        </p:attrNameLst>
                                      </p:cBhvr>
                                      <p:tavLst>
                                        <p:tav tm="0">
                                          <p:val>
                                            <p:strVal val="#ppt_x"/>
                                          </p:val>
                                        </p:tav>
                                        <p:tav tm="100000">
                                          <p:val>
                                            <p:strVal val="#ppt_x"/>
                                          </p:val>
                                        </p:tav>
                                      </p:tavLst>
                                    </p:anim>
                                    <p:anim calcmode="lin" valueType="num">
                                      <p:cBhvr additive="base">
                                        <p:cTn id="51" dur="1000" fill="hold"/>
                                        <p:tgtEl>
                                          <p:spTgt spid="18"/>
                                        </p:tgtEl>
                                        <p:attrNameLst>
                                          <p:attrName>ppt_y</p:attrName>
                                        </p:attrNameLst>
                                      </p:cBhvr>
                                      <p:tavLst>
                                        <p:tav tm="0">
                                          <p:val>
                                            <p:strVal val="1+#ppt_h/2"/>
                                          </p:val>
                                        </p:tav>
                                        <p:tav tm="100000">
                                          <p:val>
                                            <p:strVal val="#ppt_y"/>
                                          </p:val>
                                        </p:tav>
                                      </p:tavLst>
                                    </p:anim>
                                  </p:childTnLst>
                                </p:cTn>
                              </p:par>
                            </p:childTnLst>
                          </p:cTn>
                        </p:par>
                        <p:par>
                          <p:cTn id="52" fill="hold">
                            <p:stCondLst>
                              <p:cond delay="4500"/>
                            </p:stCondLst>
                            <p:childTnLst>
                              <p:par>
                                <p:cTn id="53" presetID="2" presetClass="entr" presetSubtype="4" accel="50000" decel="50000" fill="hold" grpId="0" nodeType="afterEffect">
                                  <p:stCondLst>
                                    <p:cond delay="0"/>
                                  </p:stCondLst>
                                  <p:childTnLst>
                                    <p:set>
                                      <p:cBhvr>
                                        <p:cTn id="54" dur="1" fill="hold">
                                          <p:stCondLst>
                                            <p:cond delay="0"/>
                                          </p:stCondLst>
                                        </p:cTn>
                                        <p:tgtEl>
                                          <p:spTgt spid="40"/>
                                        </p:tgtEl>
                                        <p:attrNameLst>
                                          <p:attrName>style.visibility</p:attrName>
                                        </p:attrNameLst>
                                      </p:cBhvr>
                                      <p:to>
                                        <p:strVal val="visible"/>
                                      </p:to>
                                    </p:set>
                                    <p:anim calcmode="lin" valueType="num">
                                      <p:cBhvr additive="base">
                                        <p:cTn id="55" dur="1000" fill="hold"/>
                                        <p:tgtEl>
                                          <p:spTgt spid="40"/>
                                        </p:tgtEl>
                                        <p:attrNameLst>
                                          <p:attrName>ppt_x</p:attrName>
                                        </p:attrNameLst>
                                      </p:cBhvr>
                                      <p:tavLst>
                                        <p:tav tm="0">
                                          <p:val>
                                            <p:strVal val="#ppt_x"/>
                                          </p:val>
                                        </p:tav>
                                        <p:tav tm="100000">
                                          <p:val>
                                            <p:strVal val="#ppt_x"/>
                                          </p:val>
                                        </p:tav>
                                      </p:tavLst>
                                    </p:anim>
                                    <p:anim calcmode="lin" valueType="num">
                                      <p:cBhvr additive="base">
                                        <p:cTn id="56" dur="1000" fill="hold"/>
                                        <p:tgtEl>
                                          <p:spTgt spid="40"/>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2" presetClass="entr" presetSubtype="4" accel="50000" decel="50000" fill="hold" grpId="0" nodeType="afterEffect">
                                  <p:stCondLst>
                                    <p:cond delay="0"/>
                                  </p:stCondLst>
                                  <p:childTnLst>
                                    <p:set>
                                      <p:cBhvr>
                                        <p:cTn id="59" dur="1" fill="hold">
                                          <p:stCondLst>
                                            <p:cond delay="0"/>
                                          </p:stCondLst>
                                        </p:cTn>
                                        <p:tgtEl>
                                          <p:spTgt spid="41"/>
                                        </p:tgtEl>
                                        <p:attrNameLst>
                                          <p:attrName>style.visibility</p:attrName>
                                        </p:attrNameLst>
                                      </p:cBhvr>
                                      <p:to>
                                        <p:strVal val="visible"/>
                                      </p:to>
                                    </p:set>
                                    <p:anim calcmode="lin" valueType="num">
                                      <p:cBhvr additive="base">
                                        <p:cTn id="60" dur="1000" fill="hold"/>
                                        <p:tgtEl>
                                          <p:spTgt spid="41"/>
                                        </p:tgtEl>
                                        <p:attrNameLst>
                                          <p:attrName>ppt_x</p:attrName>
                                        </p:attrNameLst>
                                      </p:cBhvr>
                                      <p:tavLst>
                                        <p:tav tm="0">
                                          <p:val>
                                            <p:strVal val="#ppt_x"/>
                                          </p:val>
                                        </p:tav>
                                        <p:tav tm="100000">
                                          <p:val>
                                            <p:strVal val="#ppt_x"/>
                                          </p:val>
                                        </p:tav>
                                      </p:tavLst>
                                    </p:anim>
                                    <p:anim calcmode="lin" valueType="num">
                                      <p:cBhvr additive="base">
                                        <p:cTn id="61" dur="10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40" grpId="0" animBg="1"/>
      <p:bldP spid="41" grpId="0" animBg="1"/>
      <p:bldP spid="21" grpId="0"/>
      <p:bldP spid="28" grpId="0" build="p">
        <p:tmplLst>
          <p:tmpl lvl="1">
            <p:tnLst>
              <p:par>
                <p:cTn presetID="10" presetClass="entr" presetSubtype="0" fill="hold" nodeType="afterEffect">
                  <p:stCondLst>
                    <p:cond delay="0"/>
                  </p:stCondLst>
                  <p:childTnLst>
                    <p:set>
                      <p:cBhvr>
                        <p:cTn dur="1" fill="hold">
                          <p:stCondLst>
                            <p:cond delay="0"/>
                          </p:stCondLst>
                        </p:cTn>
                        <p:tgtEl>
                          <p:spTgt spid="28"/>
                        </p:tgtEl>
                        <p:attrNameLst>
                          <p:attrName>style.visibility</p:attrName>
                        </p:attrNameLst>
                      </p:cBhvr>
                      <p:to>
                        <p:strVal val="visible"/>
                      </p:to>
                    </p:set>
                    <p:animEffect transition="in" filter="fade">
                      <p:cBhvr>
                        <p:cTn dur="500"/>
                        <p:tgtEl>
                          <p:spTgt spid="2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657725" y="2250788"/>
            <a:ext cx="2466475" cy="1244187"/>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671763" y="1056575"/>
            <a:ext cx="2452437" cy="1143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Picture Placeholder 7"/>
          <p:cNvSpPr>
            <a:spLocks noGrp="1"/>
          </p:cNvSpPr>
          <p:nvPr>
            <p:ph type="pic" sz="quarter" idx="22" hasCustomPrompt="1"/>
          </p:nvPr>
        </p:nvSpPr>
        <p:spPr>
          <a:xfrm>
            <a:off x="3331744" y="2250788"/>
            <a:ext cx="2466475" cy="1244187"/>
          </a:xfrm>
          <a:prstGeom prst="rect">
            <a:avLst/>
          </a:prstGeom>
          <a:solidFill>
            <a:schemeClr val="accent2"/>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41" name="Picture Placeholder 7"/>
          <p:cNvSpPr>
            <a:spLocks noGrp="1"/>
          </p:cNvSpPr>
          <p:nvPr>
            <p:ph type="pic" sz="quarter" idx="23" hasCustomPrompt="1"/>
          </p:nvPr>
        </p:nvSpPr>
        <p:spPr>
          <a:xfrm>
            <a:off x="6005763" y="2250788"/>
            <a:ext cx="2466475" cy="1244187"/>
          </a:xfrm>
          <a:prstGeom prst="rect">
            <a:avLst/>
          </a:prstGeom>
          <a:solidFill>
            <a:schemeClr val="accent3"/>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17" name="Rectangle 16"/>
          <p:cNvSpPr/>
          <p:nvPr userDrawn="1"/>
        </p:nvSpPr>
        <p:spPr>
          <a:xfrm>
            <a:off x="3345782" y="1056575"/>
            <a:ext cx="2452437" cy="1143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6019801" y="1056575"/>
            <a:ext cx="2452437" cy="1143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 Placeholder 3"/>
          <p:cNvSpPr>
            <a:spLocks noGrp="1"/>
          </p:cNvSpPr>
          <p:nvPr>
            <p:ph type="body" sz="half" idx="16" hasCustomPrompt="1"/>
          </p:nvPr>
        </p:nvSpPr>
        <p:spPr>
          <a:xfrm>
            <a:off x="657724" y="3542300"/>
            <a:ext cx="2466475" cy="381730"/>
          </a:xfrm>
          <a:prstGeom prst="rect">
            <a:avLst/>
          </a:prstGeom>
        </p:spPr>
        <p:txBody>
          <a:bodyPr wrap="square" lIns="0" tIns="0" rIns="0" bIns="0" anchor="ctr">
            <a:noAutofit/>
          </a:bodyPr>
          <a:lstStyle>
            <a:lvl1pPr marL="0" indent="0" algn="ctr">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28" name="Text Placeholder 3"/>
          <p:cNvSpPr>
            <a:spLocks noGrp="1"/>
          </p:cNvSpPr>
          <p:nvPr>
            <p:ph type="body" sz="half" idx="17"/>
          </p:nvPr>
        </p:nvSpPr>
        <p:spPr>
          <a:xfrm>
            <a:off x="671763" y="3954817"/>
            <a:ext cx="2452437" cy="844783"/>
          </a:xfrm>
          <a:prstGeom prst="rect">
            <a:avLst/>
          </a:prstGeom>
        </p:spPr>
        <p:txBody>
          <a:bodyPr wrap="square" lIns="0" tIns="0" rIns="0" bIns="0" anchor="t">
            <a:noAutofit/>
          </a:bodyPr>
          <a:lstStyle>
            <a:lvl1pPr marL="0" indent="0" algn="ctr">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9" name="Text Placeholder 3"/>
          <p:cNvSpPr>
            <a:spLocks noGrp="1"/>
          </p:cNvSpPr>
          <p:nvPr>
            <p:ph type="body" sz="half" idx="24" hasCustomPrompt="1"/>
          </p:nvPr>
        </p:nvSpPr>
        <p:spPr>
          <a:xfrm>
            <a:off x="3331743" y="3542300"/>
            <a:ext cx="2466475" cy="381730"/>
          </a:xfrm>
          <a:prstGeom prst="rect">
            <a:avLst/>
          </a:prstGeom>
        </p:spPr>
        <p:txBody>
          <a:bodyPr wrap="square" lIns="0" tIns="0" rIns="0" bIns="0" anchor="ctr">
            <a:noAutofit/>
          </a:bodyPr>
          <a:lstStyle>
            <a:lvl1pPr marL="0" indent="0" algn="ctr">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0" name="Text Placeholder 3"/>
          <p:cNvSpPr>
            <a:spLocks noGrp="1"/>
          </p:cNvSpPr>
          <p:nvPr>
            <p:ph type="body" sz="half" idx="25"/>
          </p:nvPr>
        </p:nvSpPr>
        <p:spPr>
          <a:xfrm>
            <a:off x="3345782" y="3954817"/>
            <a:ext cx="2452437" cy="844783"/>
          </a:xfrm>
          <a:prstGeom prst="rect">
            <a:avLst/>
          </a:prstGeom>
        </p:spPr>
        <p:txBody>
          <a:bodyPr wrap="square" lIns="0" tIns="0" rIns="0" bIns="0" anchor="t">
            <a:noAutofit/>
          </a:bodyPr>
          <a:lstStyle>
            <a:lvl1pPr marL="0" indent="0" algn="ctr">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1" name="Text Placeholder 3"/>
          <p:cNvSpPr>
            <a:spLocks noGrp="1"/>
          </p:cNvSpPr>
          <p:nvPr>
            <p:ph type="body" sz="half" idx="26" hasCustomPrompt="1"/>
          </p:nvPr>
        </p:nvSpPr>
        <p:spPr>
          <a:xfrm>
            <a:off x="6005762" y="3542300"/>
            <a:ext cx="2466475" cy="381730"/>
          </a:xfrm>
          <a:prstGeom prst="rect">
            <a:avLst/>
          </a:prstGeom>
        </p:spPr>
        <p:txBody>
          <a:bodyPr wrap="square" lIns="0" tIns="0" rIns="0" bIns="0" anchor="ctr">
            <a:noAutofit/>
          </a:bodyPr>
          <a:lstStyle>
            <a:lvl1pPr marL="0" indent="0" algn="ctr">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Title Goes Here</a:t>
            </a:r>
          </a:p>
        </p:txBody>
      </p:sp>
      <p:sp>
        <p:nvSpPr>
          <p:cNvPr id="32" name="Text Placeholder 3"/>
          <p:cNvSpPr>
            <a:spLocks noGrp="1"/>
          </p:cNvSpPr>
          <p:nvPr>
            <p:ph type="body" sz="half" idx="27"/>
          </p:nvPr>
        </p:nvSpPr>
        <p:spPr>
          <a:xfrm>
            <a:off x="6019801" y="3954817"/>
            <a:ext cx="2452437" cy="844783"/>
          </a:xfrm>
          <a:prstGeom prst="rect">
            <a:avLst/>
          </a:prstGeom>
        </p:spPr>
        <p:txBody>
          <a:bodyPr wrap="square" lIns="0" tIns="0" rIns="0" bIns="0" anchor="t">
            <a:noAutofit/>
          </a:bodyPr>
          <a:lstStyle>
            <a:lvl1pPr marL="0" indent="0" algn="ctr">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3" name="Freeform 62"/>
          <p:cNvSpPr>
            <a:spLocks noChangeAspect="1" noEditPoints="1"/>
          </p:cNvSpPr>
          <p:nvPr userDrawn="1"/>
        </p:nvSpPr>
        <p:spPr bwMode="auto">
          <a:xfrm>
            <a:off x="1568846" y="1296309"/>
            <a:ext cx="658270" cy="663532"/>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5" name="Freeform 245"/>
          <p:cNvSpPr>
            <a:spLocks noChangeAspect="1"/>
          </p:cNvSpPr>
          <p:nvPr userDrawn="1"/>
        </p:nvSpPr>
        <p:spPr bwMode="auto">
          <a:xfrm>
            <a:off x="4251546" y="1307621"/>
            <a:ext cx="640908" cy="640908"/>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6" name="Freeform 132"/>
          <p:cNvSpPr>
            <a:spLocks noChangeAspect="1" noEditPoints="1"/>
          </p:cNvSpPr>
          <p:nvPr userDrawn="1"/>
        </p:nvSpPr>
        <p:spPr bwMode="auto">
          <a:xfrm>
            <a:off x="6893237" y="1290633"/>
            <a:ext cx="705564" cy="674884"/>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Round Same Side Corner Rectangle 21"/>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3"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4"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25"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5">
                                            <p:txEl>
                                              <p:pRg st="0" end="0"/>
                                            </p:txEl>
                                          </p:spTgt>
                                        </p:tgtEl>
                                        <p:attrNameLst>
                                          <p:attrName>style.visibility</p:attrName>
                                        </p:attrNameLst>
                                      </p:cBhvr>
                                      <p:to>
                                        <p:strVal val="visible"/>
                                      </p:to>
                                    </p:set>
                                    <p:animEffect transition="in" filter="fade">
                                      <p:cBhvr>
                                        <p:cTn id="11" dur="500"/>
                                        <p:tgtEl>
                                          <p:spTgt spid="2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3"/>
                                        </p:tgtEl>
                                        <p:attrNameLst>
                                          <p:attrName>style.visibility</p:attrName>
                                        </p:attrNameLst>
                                      </p:cBhvr>
                                      <p:to>
                                        <p:strVal val="visible"/>
                                      </p:to>
                                    </p:set>
                                    <p:anim calcmode="lin" valueType="num">
                                      <p:cBhvr>
                                        <p:cTn id="15" dur="500" fill="hold"/>
                                        <p:tgtEl>
                                          <p:spTgt spid="33"/>
                                        </p:tgtEl>
                                        <p:attrNameLst>
                                          <p:attrName>ppt_w</p:attrName>
                                        </p:attrNameLst>
                                      </p:cBhvr>
                                      <p:tavLst>
                                        <p:tav tm="0">
                                          <p:val>
                                            <p:fltVal val="0"/>
                                          </p:val>
                                        </p:tav>
                                        <p:tav tm="100000">
                                          <p:val>
                                            <p:strVal val="#ppt_w"/>
                                          </p:val>
                                        </p:tav>
                                      </p:tavLst>
                                    </p:anim>
                                    <p:anim calcmode="lin" valueType="num">
                                      <p:cBhvr>
                                        <p:cTn id="16" dur="500" fill="hold"/>
                                        <p:tgtEl>
                                          <p:spTgt spid="33"/>
                                        </p:tgtEl>
                                        <p:attrNameLst>
                                          <p:attrName>ppt_h</p:attrName>
                                        </p:attrNameLst>
                                      </p:cBhvr>
                                      <p:tavLst>
                                        <p:tav tm="0">
                                          <p:val>
                                            <p:fltVal val="0"/>
                                          </p:val>
                                        </p:tav>
                                        <p:tav tm="100000">
                                          <p:val>
                                            <p:strVal val="#ppt_h"/>
                                          </p:val>
                                        </p:tav>
                                      </p:tavLst>
                                    </p:anim>
                                    <p:animEffect transition="in" filter="fade">
                                      <p:cBhvr>
                                        <p:cTn id="17" dur="500"/>
                                        <p:tgtEl>
                                          <p:spTgt spid="33"/>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wipe(down)">
                                      <p:cBhvr>
                                        <p:cTn id="21" dur="500"/>
                                        <p:tgtEl>
                                          <p:spTgt spid="20"/>
                                        </p:tgtEl>
                                      </p:cBhvr>
                                    </p:animEffect>
                                  </p:childTnLst>
                                </p:cTn>
                              </p:par>
                            </p:childTnLst>
                          </p:cTn>
                        </p:par>
                        <p:par>
                          <p:cTn id="22" fill="hold">
                            <p:stCondLst>
                              <p:cond delay="2000"/>
                            </p:stCondLst>
                            <p:childTnLst>
                              <p:par>
                                <p:cTn id="23" presetID="22" presetClass="entr" presetSubtype="4"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wipe(down)">
                                      <p:cBhvr>
                                        <p:cTn id="29" dur="500"/>
                                        <p:tgtEl>
                                          <p:spTgt spid="21">
                                            <p:txEl>
                                              <p:pRg st="0" end="0"/>
                                            </p:txEl>
                                          </p:spTgt>
                                        </p:tgtEl>
                                      </p:cBhvr>
                                    </p:animEffect>
                                  </p:childTnLst>
                                </p:cTn>
                              </p:par>
                            </p:childTnLst>
                          </p:cTn>
                        </p:par>
                        <p:par>
                          <p:cTn id="30" fill="hold">
                            <p:stCondLst>
                              <p:cond delay="3000"/>
                            </p:stCondLst>
                            <p:childTnLst>
                              <p:par>
                                <p:cTn id="31" presetID="22" presetClass="entr" presetSubtype="4" fill="hold" grpId="0" nodeType="afterEffect" nodePh="1">
                                  <p:stCondLst>
                                    <p:cond delay="0"/>
                                  </p:stCondLst>
                                  <p:endCondLst>
                                    <p:cond evt="begin" delay="0">
                                      <p:tn val="31"/>
                                    </p:cond>
                                  </p:endCondLst>
                                  <p:childTnLst>
                                    <p:set>
                                      <p:cBhvr>
                                        <p:cTn id="32" dur="1" fill="hold">
                                          <p:stCondLst>
                                            <p:cond delay="0"/>
                                          </p:stCondLst>
                                        </p:cTn>
                                        <p:tgtEl>
                                          <p:spTgt spid="28">
                                            <p:txEl>
                                              <p:pRg st="0" end="0"/>
                                            </p:txEl>
                                          </p:spTgt>
                                        </p:tgtEl>
                                        <p:attrNameLst>
                                          <p:attrName>style.visibility</p:attrName>
                                        </p:attrNameLst>
                                      </p:cBhvr>
                                      <p:to>
                                        <p:strVal val="visible"/>
                                      </p:to>
                                    </p:set>
                                    <p:animEffect transition="in" filter="wipe(down)">
                                      <p:cBhvr>
                                        <p:cTn id="33" dur="500"/>
                                        <p:tgtEl>
                                          <p:spTgt spid="28">
                                            <p:txEl>
                                              <p:pRg st="0" end="0"/>
                                            </p:txEl>
                                          </p:spTgt>
                                        </p:tgtEl>
                                      </p:cBhvr>
                                    </p:animEffect>
                                  </p:childTnLst>
                                </p:cTn>
                              </p:par>
                            </p:childTnLst>
                          </p:cTn>
                        </p:par>
                        <p:par>
                          <p:cTn id="34" fill="hold">
                            <p:stCondLst>
                              <p:cond delay="3500"/>
                            </p:stCondLst>
                            <p:childTnLst>
                              <p:par>
                                <p:cTn id="35" presetID="22" presetClass="entr" presetSubtype="4" fill="hold" grpId="0" nodeType="afterEffect">
                                  <p:stCondLst>
                                    <p:cond delay="0"/>
                                  </p:stCondLst>
                                  <p:childTnLst>
                                    <p:set>
                                      <p:cBhvr>
                                        <p:cTn id="36" dur="1" fill="hold">
                                          <p:stCondLst>
                                            <p:cond delay="0"/>
                                          </p:stCondLst>
                                        </p:cTn>
                                        <p:tgtEl>
                                          <p:spTgt spid="40"/>
                                        </p:tgtEl>
                                        <p:attrNameLst>
                                          <p:attrName>style.visibility</p:attrName>
                                        </p:attrNameLst>
                                      </p:cBhvr>
                                      <p:to>
                                        <p:strVal val="visible"/>
                                      </p:to>
                                    </p:set>
                                    <p:animEffect transition="in" filter="wipe(down)">
                                      <p:cBhvr>
                                        <p:cTn id="37" dur="500"/>
                                        <p:tgtEl>
                                          <p:spTgt spid="40"/>
                                        </p:tgtEl>
                                      </p:cBhvr>
                                    </p:animEffect>
                                  </p:childTnLst>
                                </p:cTn>
                              </p:par>
                            </p:childTnLst>
                          </p:cTn>
                        </p:par>
                        <p:par>
                          <p:cTn id="38" fill="hold">
                            <p:stCondLst>
                              <p:cond delay="4000"/>
                            </p:stCondLst>
                            <p:childTnLst>
                              <p:par>
                                <p:cTn id="39" presetID="22" presetClass="entr" presetSubtype="4"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wipe(down)">
                                      <p:cBhvr>
                                        <p:cTn id="41" dur="500"/>
                                        <p:tgtEl>
                                          <p:spTgt spid="17"/>
                                        </p:tgtEl>
                                      </p:cBhvr>
                                    </p:animEffect>
                                  </p:childTnLst>
                                </p:cTn>
                              </p:par>
                            </p:childTnLst>
                          </p:cTn>
                        </p:par>
                        <p:par>
                          <p:cTn id="42" fill="hold">
                            <p:stCondLst>
                              <p:cond delay="4500"/>
                            </p:stCondLst>
                            <p:childTnLst>
                              <p:par>
                                <p:cTn id="43" presetID="53" presetClass="entr" presetSubtype="0" fill="hold" grpId="0" nodeType="afterEffect">
                                  <p:stCondLst>
                                    <p:cond delay="0"/>
                                  </p:stCondLst>
                                  <p:childTnLst>
                                    <p:set>
                                      <p:cBhvr>
                                        <p:cTn id="44" dur="1" fill="hold">
                                          <p:stCondLst>
                                            <p:cond delay="0"/>
                                          </p:stCondLst>
                                        </p:cTn>
                                        <p:tgtEl>
                                          <p:spTgt spid="35"/>
                                        </p:tgtEl>
                                        <p:attrNameLst>
                                          <p:attrName>style.visibility</p:attrName>
                                        </p:attrNameLst>
                                      </p:cBhvr>
                                      <p:to>
                                        <p:strVal val="visible"/>
                                      </p:to>
                                    </p:set>
                                    <p:anim calcmode="lin" valueType="num">
                                      <p:cBhvr>
                                        <p:cTn id="45" dur="500" fill="hold"/>
                                        <p:tgtEl>
                                          <p:spTgt spid="35"/>
                                        </p:tgtEl>
                                        <p:attrNameLst>
                                          <p:attrName>ppt_w</p:attrName>
                                        </p:attrNameLst>
                                      </p:cBhvr>
                                      <p:tavLst>
                                        <p:tav tm="0">
                                          <p:val>
                                            <p:fltVal val="0"/>
                                          </p:val>
                                        </p:tav>
                                        <p:tav tm="100000">
                                          <p:val>
                                            <p:strVal val="#ppt_w"/>
                                          </p:val>
                                        </p:tav>
                                      </p:tavLst>
                                    </p:anim>
                                    <p:anim calcmode="lin" valueType="num">
                                      <p:cBhvr>
                                        <p:cTn id="46" dur="500" fill="hold"/>
                                        <p:tgtEl>
                                          <p:spTgt spid="35"/>
                                        </p:tgtEl>
                                        <p:attrNameLst>
                                          <p:attrName>ppt_h</p:attrName>
                                        </p:attrNameLst>
                                      </p:cBhvr>
                                      <p:tavLst>
                                        <p:tav tm="0">
                                          <p:val>
                                            <p:fltVal val="0"/>
                                          </p:val>
                                        </p:tav>
                                        <p:tav tm="100000">
                                          <p:val>
                                            <p:strVal val="#ppt_h"/>
                                          </p:val>
                                        </p:tav>
                                      </p:tavLst>
                                    </p:anim>
                                    <p:animEffect transition="in" filter="fade">
                                      <p:cBhvr>
                                        <p:cTn id="47" dur="500"/>
                                        <p:tgtEl>
                                          <p:spTgt spid="35"/>
                                        </p:tgtEl>
                                      </p:cBhvr>
                                    </p:animEffect>
                                  </p:childTnLst>
                                </p:cTn>
                              </p:par>
                            </p:childTnLst>
                          </p:cTn>
                        </p:par>
                        <p:par>
                          <p:cTn id="48" fill="hold">
                            <p:stCondLst>
                              <p:cond delay="5000"/>
                            </p:stCondLst>
                            <p:childTnLst>
                              <p:par>
                                <p:cTn id="49" presetID="22" presetClass="entr" presetSubtype="4" fill="hold" grpId="0" nodeType="afterEffect">
                                  <p:stCondLst>
                                    <p:cond delay="0"/>
                                  </p:stCondLst>
                                  <p:childTnLst>
                                    <p:set>
                                      <p:cBhvr>
                                        <p:cTn id="50" dur="1" fill="hold">
                                          <p:stCondLst>
                                            <p:cond delay="0"/>
                                          </p:stCondLst>
                                        </p:cTn>
                                        <p:tgtEl>
                                          <p:spTgt spid="29">
                                            <p:txEl>
                                              <p:pRg st="0" end="0"/>
                                            </p:txEl>
                                          </p:spTgt>
                                        </p:tgtEl>
                                        <p:attrNameLst>
                                          <p:attrName>style.visibility</p:attrName>
                                        </p:attrNameLst>
                                      </p:cBhvr>
                                      <p:to>
                                        <p:strVal val="visible"/>
                                      </p:to>
                                    </p:set>
                                    <p:animEffect transition="in" filter="wipe(down)">
                                      <p:cBhvr>
                                        <p:cTn id="51" dur="500"/>
                                        <p:tgtEl>
                                          <p:spTgt spid="29">
                                            <p:txEl>
                                              <p:pRg st="0" end="0"/>
                                            </p:txEl>
                                          </p:spTgt>
                                        </p:tgtEl>
                                      </p:cBhvr>
                                    </p:animEffect>
                                  </p:childTnLst>
                                </p:cTn>
                              </p:par>
                            </p:childTnLst>
                          </p:cTn>
                        </p:par>
                        <p:par>
                          <p:cTn id="52" fill="hold">
                            <p:stCondLst>
                              <p:cond delay="55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30">
                                            <p:txEl>
                                              <p:pRg st="0" end="0"/>
                                            </p:txEl>
                                          </p:spTgt>
                                        </p:tgtEl>
                                        <p:attrNameLst>
                                          <p:attrName>style.visibility</p:attrName>
                                        </p:attrNameLst>
                                      </p:cBhvr>
                                      <p:to>
                                        <p:strVal val="visible"/>
                                      </p:to>
                                    </p:set>
                                    <p:animEffect transition="in" filter="wipe(down)">
                                      <p:cBhvr>
                                        <p:cTn id="55" dur="500"/>
                                        <p:tgtEl>
                                          <p:spTgt spid="30">
                                            <p:txEl>
                                              <p:pRg st="0" end="0"/>
                                            </p:txEl>
                                          </p:spTgt>
                                        </p:tgtEl>
                                      </p:cBhvr>
                                    </p:animEffect>
                                  </p:childTnLst>
                                </p:cTn>
                              </p:par>
                            </p:childTnLst>
                          </p:cTn>
                        </p:par>
                        <p:par>
                          <p:cTn id="56" fill="hold">
                            <p:stCondLst>
                              <p:cond delay="6000"/>
                            </p:stCondLst>
                            <p:childTnLst>
                              <p:par>
                                <p:cTn id="57" presetID="22" presetClass="entr" presetSubtype="4"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wipe(down)">
                                      <p:cBhvr>
                                        <p:cTn id="59" dur="500"/>
                                        <p:tgtEl>
                                          <p:spTgt spid="19"/>
                                        </p:tgtEl>
                                      </p:cBhvr>
                                    </p:animEffect>
                                  </p:childTnLst>
                                </p:cTn>
                              </p:par>
                            </p:childTnLst>
                          </p:cTn>
                        </p:par>
                        <p:par>
                          <p:cTn id="60" fill="hold">
                            <p:stCondLst>
                              <p:cond delay="6500"/>
                            </p:stCondLst>
                            <p:childTnLst>
                              <p:par>
                                <p:cTn id="61" presetID="53" presetClass="entr" presetSubtype="0" fill="hold" grpId="0" nodeType="afterEffect">
                                  <p:stCondLst>
                                    <p:cond delay="0"/>
                                  </p:stCondLst>
                                  <p:childTnLst>
                                    <p:set>
                                      <p:cBhvr>
                                        <p:cTn id="62" dur="1" fill="hold">
                                          <p:stCondLst>
                                            <p:cond delay="0"/>
                                          </p:stCondLst>
                                        </p:cTn>
                                        <p:tgtEl>
                                          <p:spTgt spid="36"/>
                                        </p:tgtEl>
                                        <p:attrNameLst>
                                          <p:attrName>style.visibility</p:attrName>
                                        </p:attrNameLst>
                                      </p:cBhvr>
                                      <p:to>
                                        <p:strVal val="visible"/>
                                      </p:to>
                                    </p:set>
                                    <p:anim calcmode="lin" valueType="num">
                                      <p:cBhvr>
                                        <p:cTn id="63" dur="500" fill="hold"/>
                                        <p:tgtEl>
                                          <p:spTgt spid="36"/>
                                        </p:tgtEl>
                                        <p:attrNameLst>
                                          <p:attrName>ppt_w</p:attrName>
                                        </p:attrNameLst>
                                      </p:cBhvr>
                                      <p:tavLst>
                                        <p:tav tm="0">
                                          <p:val>
                                            <p:fltVal val="0"/>
                                          </p:val>
                                        </p:tav>
                                        <p:tav tm="100000">
                                          <p:val>
                                            <p:strVal val="#ppt_w"/>
                                          </p:val>
                                        </p:tav>
                                      </p:tavLst>
                                    </p:anim>
                                    <p:anim calcmode="lin" valueType="num">
                                      <p:cBhvr>
                                        <p:cTn id="64" dur="500" fill="hold"/>
                                        <p:tgtEl>
                                          <p:spTgt spid="36"/>
                                        </p:tgtEl>
                                        <p:attrNameLst>
                                          <p:attrName>ppt_h</p:attrName>
                                        </p:attrNameLst>
                                      </p:cBhvr>
                                      <p:tavLst>
                                        <p:tav tm="0">
                                          <p:val>
                                            <p:fltVal val="0"/>
                                          </p:val>
                                        </p:tav>
                                        <p:tav tm="100000">
                                          <p:val>
                                            <p:strVal val="#ppt_h"/>
                                          </p:val>
                                        </p:tav>
                                      </p:tavLst>
                                    </p:anim>
                                    <p:animEffect transition="in" filter="fade">
                                      <p:cBhvr>
                                        <p:cTn id="65" dur="500"/>
                                        <p:tgtEl>
                                          <p:spTgt spid="36"/>
                                        </p:tgtEl>
                                      </p:cBhvr>
                                    </p:animEffect>
                                  </p:childTnLst>
                                </p:cTn>
                              </p:par>
                            </p:childTnLst>
                          </p:cTn>
                        </p:par>
                        <p:par>
                          <p:cTn id="66" fill="hold">
                            <p:stCondLst>
                              <p:cond delay="7000"/>
                            </p:stCondLst>
                            <p:childTnLst>
                              <p:par>
                                <p:cTn id="67" presetID="22" presetClass="entr" presetSubtype="4" fill="hold" grpId="0" nodeType="afterEffect">
                                  <p:stCondLst>
                                    <p:cond delay="0"/>
                                  </p:stCondLst>
                                  <p:childTnLst>
                                    <p:set>
                                      <p:cBhvr>
                                        <p:cTn id="68" dur="1" fill="hold">
                                          <p:stCondLst>
                                            <p:cond delay="0"/>
                                          </p:stCondLst>
                                        </p:cTn>
                                        <p:tgtEl>
                                          <p:spTgt spid="41"/>
                                        </p:tgtEl>
                                        <p:attrNameLst>
                                          <p:attrName>style.visibility</p:attrName>
                                        </p:attrNameLst>
                                      </p:cBhvr>
                                      <p:to>
                                        <p:strVal val="visible"/>
                                      </p:to>
                                    </p:set>
                                    <p:animEffect transition="in" filter="wipe(down)">
                                      <p:cBhvr>
                                        <p:cTn id="69" dur="500"/>
                                        <p:tgtEl>
                                          <p:spTgt spid="41"/>
                                        </p:tgtEl>
                                      </p:cBhvr>
                                    </p:animEffect>
                                  </p:childTnLst>
                                </p:cTn>
                              </p:par>
                            </p:childTnLst>
                          </p:cTn>
                        </p:par>
                        <p:par>
                          <p:cTn id="70" fill="hold">
                            <p:stCondLst>
                              <p:cond delay="7500"/>
                            </p:stCondLst>
                            <p:childTnLst>
                              <p:par>
                                <p:cTn id="71" presetID="22" presetClass="entr" presetSubtype="4" fill="hold" grpId="0" nodeType="afterEffect">
                                  <p:stCondLst>
                                    <p:cond delay="0"/>
                                  </p:stCondLst>
                                  <p:childTnLst>
                                    <p:set>
                                      <p:cBhvr>
                                        <p:cTn id="72" dur="1" fill="hold">
                                          <p:stCondLst>
                                            <p:cond delay="0"/>
                                          </p:stCondLst>
                                        </p:cTn>
                                        <p:tgtEl>
                                          <p:spTgt spid="31">
                                            <p:txEl>
                                              <p:pRg st="0" end="0"/>
                                            </p:txEl>
                                          </p:spTgt>
                                        </p:tgtEl>
                                        <p:attrNameLst>
                                          <p:attrName>style.visibility</p:attrName>
                                        </p:attrNameLst>
                                      </p:cBhvr>
                                      <p:to>
                                        <p:strVal val="visible"/>
                                      </p:to>
                                    </p:set>
                                    <p:animEffect transition="in" filter="wipe(down)">
                                      <p:cBhvr>
                                        <p:cTn id="73" dur="500"/>
                                        <p:tgtEl>
                                          <p:spTgt spid="31">
                                            <p:txEl>
                                              <p:pRg st="0" end="0"/>
                                            </p:txEl>
                                          </p:spTgt>
                                        </p:tgtEl>
                                      </p:cBhvr>
                                    </p:animEffect>
                                  </p:childTnLst>
                                </p:cTn>
                              </p:par>
                            </p:childTnLst>
                          </p:cTn>
                        </p:par>
                        <p:par>
                          <p:cTn id="74" fill="hold">
                            <p:stCondLst>
                              <p:cond delay="8000"/>
                            </p:stCondLst>
                            <p:childTnLst>
                              <p:par>
                                <p:cTn id="75" presetID="22" presetClass="entr" presetSubtype="4" fill="hold" grpId="0" nodeType="afterEffect" nodePh="1">
                                  <p:stCondLst>
                                    <p:cond delay="0"/>
                                  </p:stCondLst>
                                  <p:endCondLst>
                                    <p:cond evt="begin" delay="0">
                                      <p:tn val="75"/>
                                    </p:cond>
                                  </p:endCondLst>
                                  <p:childTnLst>
                                    <p:set>
                                      <p:cBhvr>
                                        <p:cTn id="76" dur="1" fill="hold">
                                          <p:stCondLst>
                                            <p:cond delay="0"/>
                                          </p:stCondLst>
                                        </p:cTn>
                                        <p:tgtEl>
                                          <p:spTgt spid="32">
                                            <p:txEl>
                                              <p:pRg st="0" end="0"/>
                                            </p:txEl>
                                          </p:spTgt>
                                        </p:tgtEl>
                                        <p:attrNameLst>
                                          <p:attrName>style.visibility</p:attrName>
                                        </p:attrNameLst>
                                      </p:cBhvr>
                                      <p:to>
                                        <p:strVal val="visible"/>
                                      </p:to>
                                    </p:set>
                                    <p:animEffect transition="in" filter="wipe(down)">
                                      <p:cBhvr>
                                        <p:cTn id="7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40" grpId="0" animBg="1"/>
      <p:bldP spid="41" grpId="0" animBg="1"/>
      <p:bldP spid="17" grpId="0" animBg="1"/>
      <p:bldP spid="19" grpId="0" animBg="1"/>
      <p:bldP spid="21" grpId="0" build="p">
        <p:tmplLst>
          <p:tmpl lvl="1">
            <p:tnLst>
              <p:par>
                <p:cTn presetID="22" presetClass="entr" presetSubtype="4" fill="hold" nodeType="afterEffect">
                  <p:stCondLst>
                    <p:cond delay="0"/>
                  </p:st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P spid="29" grpId="0" build="p">
        <p:tmplLst>
          <p:tmpl lvl="1">
            <p:tnLst>
              <p:par>
                <p:cTn presetID="22" presetClass="entr" presetSubtype="4" fill="hold" nodeType="afterEffect">
                  <p:stCondLst>
                    <p:cond delay="0"/>
                  </p:st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build="p">
        <p:tmplLst>
          <p:tmpl lvl="1">
            <p:tnLst>
              <p:par>
                <p:cTn presetID="22" presetClass="entr" presetSubtype="4" fill="hold" nodeType="afterEffect">
                  <p:stCondLst>
                    <p:cond delay="0"/>
                  </p:st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animBg="1"/>
      <p:bldP spid="35" grpId="0" animBg="1"/>
      <p:bldP spid="36" grpId="0" animBg="1"/>
      <p:bldP spid="24" grpId="0"/>
      <p:bldP spid="25" grpId="0" build="p">
        <p:tmplLst>
          <p:tmpl lvl="1">
            <p:tnLst>
              <p:par>
                <p:cTn presetID="10" presetClass="entr" presetSubtype="0" fill="hold" nodeType="afterEffect">
                  <p:stCondLst>
                    <p:cond delay="0"/>
                  </p:stCondLst>
                  <p:childTnLst>
                    <p:set>
                      <p:cBhvr>
                        <p:cTn dur="1" fill="hold">
                          <p:stCondLst>
                            <p:cond delay="0"/>
                          </p:stCondLst>
                        </p:cTn>
                        <p:tgtEl>
                          <p:spTgt spid="25"/>
                        </p:tgtEl>
                        <p:attrNameLst>
                          <p:attrName>style.visibility</p:attrName>
                        </p:attrNameLst>
                      </p:cBhvr>
                      <p:to>
                        <p:strVal val="visible"/>
                      </p:to>
                    </p:set>
                    <p:animEffect transition="in" filter="fade">
                      <p:cBhvr>
                        <p:cTn dur="500"/>
                        <p:tgtEl>
                          <p:spTgt spid="25"/>
                        </p:tgtEl>
                      </p:cBhvr>
                    </p:animEffect>
                  </p:childTnLst>
                </p:cTn>
              </p:par>
            </p:tnLst>
          </p:tmpl>
        </p:tmplLst>
      </p:bldP>
    </p:bld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Pic4">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304801" y="940087"/>
            <a:ext cx="2819400" cy="4203413"/>
          </a:xfrm>
          <a:prstGeom prst="rect">
            <a:avLst/>
          </a:prstGeom>
          <a:noFill/>
          <a:ln w="19050">
            <a:noFill/>
          </a:ln>
        </p:spPr>
        <p:txBody>
          <a:bodyPr tIns="0" bIns="182880" anchor="b"/>
          <a:lstStyle>
            <a:lvl1pPr algn="ctr">
              <a:buNone/>
              <a:defRPr sz="1200">
                <a:solidFill>
                  <a:schemeClr val="tx1">
                    <a:lumMod val="50000"/>
                    <a:lumOff val="50000"/>
                  </a:schemeClr>
                </a:solidFill>
              </a:defRPr>
            </a:lvl1pPr>
          </a:lstStyle>
          <a:p>
            <a:r>
              <a:rPr lang="en-US" dirty="0"/>
              <a:t>Image Holder</a:t>
            </a:r>
          </a:p>
        </p:txBody>
      </p:sp>
      <p:sp>
        <p:nvSpPr>
          <p:cNvPr id="22" name="Rectangle 21"/>
          <p:cNvSpPr/>
          <p:nvPr userDrawn="1"/>
        </p:nvSpPr>
        <p:spPr>
          <a:xfrm>
            <a:off x="2927955" y="1390650"/>
            <a:ext cx="1676400" cy="7810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userDrawn="1"/>
        </p:nvSpPr>
        <p:spPr>
          <a:xfrm>
            <a:off x="2927955" y="2209800"/>
            <a:ext cx="1676400" cy="7810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927955" y="3028950"/>
            <a:ext cx="1676400" cy="7810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userDrawn="1"/>
        </p:nvSpPr>
        <p:spPr>
          <a:xfrm>
            <a:off x="2927955" y="3848100"/>
            <a:ext cx="1676400" cy="7810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62"/>
          <p:cNvSpPr>
            <a:spLocks noChangeAspect="1" noEditPoints="1"/>
          </p:cNvSpPr>
          <p:nvPr userDrawn="1"/>
        </p:nvSpPr>
        <p:spPr bwMode="auto">
          <a:xfrm>
            <a:off x="3585921" y="1627152"/>
            <a:ext cx="360468" cy="363350"/>
          </a:xfrm>
          <a:custGeom>
            <a:avLst/>
            <a:gdLst/>
            <a:ahLst/>
            <a:cxnLst>
              <a:cxn ang="0">
                <a:pos x="58" y="33"/>
              </a:cxn>
              <a:cxn ang="0">
                <a:pos x="57" y="34"/>
              </a:cxn>
              <a:cxn ang="0">
                <a:pos x="50" y="35"/>
              </a:cxn>
              <a:cxn ang="0">
                <a:pos x="49" y="39"/>
              </a:cxn>
              <a:cxn ang="0">
                <a:pos x="53" y="44"/>
              </a:cxn>
              <a:cxn ang="0">
                <a:pos x="53" y="45"/>
              </a:cxn>
              <a:cxn ang="0">
                <a:pos x="53" y="46"/>
              </a:cxn>
              <a:cxn ang="0">
                <a:pos x="45" y="53"/>
              </a:cxn>
              <a:cxn ang="0">
                <a:pos x="44" y="52"/>
              </a:cxn>
              <a:cxn ang="0">
                <a:pos x="39" y="48"/>
              </a:cxn>
              <a:cxn ang="0">
                <a:pos x="36" y="50"/>
              </a:cxn>
              <a:cxn ang="0">
                <a:pos x="34" y="57"/>
              </a:cxn>
              <a:cxn ang="0">
                <a:pos x="33" y="58"/>
              </a:cxn>
              <a:cxn ang="0">
                <a:pos x="25" y="58"/>
              </a:cxn>
              <a:cxn ang="0">
                <a:pos x="23" y="57"/>
              </a:cxn>
              <a:cxn ang="0">
                <a:pos x="22" y="50"/>
              </a:cxn>
              <a:cxn ang="0">
                <a:pos x="19" y="48"/>
              </a:cxn>
              <a:cxn ang="0">
                <a:pos x="14" y="52"/>
              </a:cxn>
              <a:cxn ang="0">
                <a:pos x="13" y="53"/>
              </a:cxn>
              <a:cxn ang="0">
                <a:pos x="12" y="52"/>
              </a:cxn>
              <a:cxn ang="0">
                <a:pos x="5" y="46"/>
              </a:cxn>
              <a:cxn ang="0">
                <a:pos x="5" y="45"/>
              </a:cxn>
              <a:cxn ang="0">
                <a:pos x="5" y="44"/>
              </a:cxn>
              <a:cxn ang="0">
                <a:pos x="9" y="39"/>
              </a:cxn>
              <a:cxn ang="0">
                <a:pos x="8" y="35"/>
              </a:cxn>
              <a:cxn ang="0">
                <a:pos x="1" y="34"/>
              </a:cxn>
              <a:cxn ang="0">
                <a:pos x="0" y="33"/>
              </a:cxn>
              <a:cxn ang="0">
                <a:pos x="0" y="24"/>
              </a:cxn>
              <a:cxn ang="0">
                <a:pos x="1" y="23"/>
              </a:cxn>
              <a:cxn ang="0">
                <a:pos x="8" y="22"/>
              </a:cxn>
              <a:cxn ang="0">
                <a:pos x="9" y="18"/>
              </a:cxn>
              <a:cxn ang="0">
                <a:pos x="5" y="13"/>
              </a:cxn>
              <a:cxn ang="0">
                <a:pos x="5" y="12"/>
              </a:cxn>
              <a:cxn ang="0">
                <a:pos x="5" y="11"/>
              </a:cxn>
              <a:cxn ang="0">
                <a:pos x="13" y="5"/>
              </a:cxn>
              <a:cxn ang="0">
                <a:pos x="14" y="5"/>
              </a:cxn>
              <a:cxn ang="0">
                <a:pos x="19" y="9"/>
              </a:cxn>
              <a:cxn ang="0">
                <a:pos x="22" y="8"/>
              </a:cxn>
              <a:cxn ang="0">
                <a:pos x="23" y="1"/>
              </a:cxn>
              <a:cxn ang="0">
                <a:pos x="25" y="0"/>
              </a:cxn>
              <a:cxn ang="0">
                <a:pos x="33" y="0"/>
              </a:cxn>
              <a:cxn ang="0">
                <a:pos x="34" y="1"/>
              </a:cxn>
              <a:cxn ang="0">
                <a:pos x="36" y="8"/>
              </a:cxn>
              <a:cxn ang="0">
                <a:pos x="39" y="9"/>
              </a:cxn>
              <a:cxn ang="0">
                <a:pos x="44" y="5"/>
              </a:cxn>
              <a:cxn ang="0">
                <a:pos x="45" y="5"/>
              </a:cxn>
              <a:cxn ang="0">
                <a:pos x="46" y="5"/>
              </a:cxn>
              <a:cxn ang="0">
                <a:pos x="52" y="12"/>
              </a:cxn>
              <a:cxn ang="0">
                <a:pos x="53" y="12"/>
              </a:cxn>
              <a:cxn ang="0">
                <a:pos x="52" y="13"/>
              </a:cxn>
              <a:cxn ang="0">
                <a:pos x="48" y="18"/>
              </a:cxn>
              <a:cxn ang="0">
                <a:pos x="50" y="22"/>
              </a:cxn>
              <a:cxn ang="0">
                <a:pos x="57" y="23"/>
              </a:cxn>
              <a:cxn ang="0">
                <a:pos x="58" y="25"/>
              </a:cxn>
              <a:cxn ang="0">
                <a:pos x="58" y="33"/>
              </a:cxn>
              <a:cxn ang="0">
                <a:pos x="29" y="19"/>
              </a:cxn>
              <a:cxn ang="0">
                <a:pos x="19" y="29"/>
              </a:cxn>
              <a:cxn ang="0">
                <a:pos x="29" y="38"/>
              </a:cxn>
              <a:cxn ang="0">
                <a:pos x="39" y="29"/>
              </a:cxn>
              <a:cxn ang="0">
                <a:pos x="29" y="19"/>
              </a:cxn>
            </a:cxnLst>
            <a:rect l="0" t="0" r="r" b="b"/>
            <a:pathLst>
              <a:path w="58" h="58">
                <a:moveTo>
                  <a:pt x="58" y="33"/>
                </a:moveTo>
                <a:cubicBezTo>
                  <a:pt x="58" y="34"/>
                  <a:pt x="58" y="34"/>
                  <a:pt x="57" y="34"/>
                </a:cubicBezTo>
                <a:cubicBezTo>
                  <a:pt x="50" y="35"/>
                  <a:pt x="50" y="35"/>
                  <a:pt x="50" y="35"/>
                </a:cubicBezTo>
                <a:cubicBezTo>
                  <a:pt x="50" y="37"/>
                  <a:pt x="49" y="38"/>
                  <a:pt x="49" y="39"/>
                </a:cubicBezTo>
                <a:cubicBezTo>
                  <a:pt x="50" y="41"/>
                  <a:pt x="51" y="42"/>
                  <a:pt x="53" y="44"/>
                </a:cubicBezTo>
                <a:cubicBezTo>
                  <a:pt x="53" y="44"/>
                  <a:pt x="53" y="45"/>
                  <a:pt x="53" y="45"/>
                </a:cubicBezTo>
                <a:cubicBezTo>
                  <a:pt x="53" y="45"/>
                  <a:pt x="53" y="46"/>
                  <a:pt x="53" y="46"/>
                </a:cubicBezTo>
                <a:cubicBezTo>
                  <a:pt x="52" y="47"/>
                  <a:pt x="47" y="53"/>
                  <a:pt x="45" y="53"/>
                </a:cubicBezTo>
                <a:cubicBezTo>
                  <a:pt x="45" y="53"/>
                  <a:pt x="45" y="53"/>
                  <a:pt x="44" y="52"/>
                </a:cubicBezTo>
                <a:cubicBezTo>
                  <a:pt x="39" y="48"/>
                  <a:pt x="39" y="48"/>
                  <a:pt x="39" y="48"/>
                </a:cubicBezTo>
                <a:cubicBezTo>
                  <a:pt x="38" y="49"/>
                  <a:pt x="37" y="49"/>
                  <a:pt x="36" y="50"/>
                </a:cubicBezTo>
                <a:cubicBezTo>
                  <a:pt x="35" y="52"/>
                  <a:pt x="35" y="55"/>
                  <a:pt x="34" y="57"/>
                </a:cubicBezTo>
                <a:cubicBezTo>
                  <a:pt x="34" y="57"/>
                  <a:pt x="34" y="58"/>
                  <a:pt x="33" y="58"/>
                </a:cubicBezTo>
                <a:cubicBezTo>
                  <a:pt x="25" y="58"/>
                  <a:pt x="25" y="58"/>
                  <a:pt x="25" y="58"/>
                </a:cubicBezTo>
                <a:cubicBezTo>
                  <a:pt x="24" y="58"/>
                  <a:pt x="23" y="57"/>
                  <a:pt x="23" y="57"/>
                </a:cubicBezTo>
                <a:cubicBezTo>
                  <a:pt x="22" y="50"/>
                  <a:pt x="22" y="50"/>
                  <a:pt x="22" y="50"/>
                </a:cubicBezTo>
                <a:cubicBezTo>
                  <a:pt x="21" y="49"/>
                  <a:pt x="20" y="49"/>
                  <a:pt x="19" y="48"/>
                </a:cubicBezTo>
                <a:cubicBezTo>
                  <a:pt x="14" y="52"/>
                  <a:pt x="14" y="52"/>
                  <a:pt x="14" y="52"/>
                </a:cubicBezTo>
                <a:cubicBezTo>
                  <a:pt x="13" y="53"/>
                  <a:pt x="13" y="53"/>
                  <a:pt x="13" y="53"/>
                </a:cubicBezTo>
                <a:cubicBezTo>
                  <a:pt x="12" y="53"/>
                  <a:pt x="12" y="53"/>
                  <a:pt x="12" y="52"/>
                </a:cubicBezTo>
                <a:cubicBezTo>
                  <a:pt x="10" y="50"/>
                  <a:pt x="7" y="48"/>
                  <a:pt x="5" y="46"/>
                </a:cubicBezTo>
                <a:cubicBezTo>
                  <a:pt x="5" y="46"/>
                  <a:pt x="5" y="45"/>
                  <a:pt x="5" y="45"/>
                </a:cubicBezTo>
                <a:cubicBezTo>
                  <a:pt x="5" y="45"/>
                  <a:pt x="5" y="44"/>
                  <a:pt x="5" y="44"/>
                </a:cubicBezTo>
                <a:cubicBezTo>
                  <a:pt x="7" y="42"/>
                  <a:pt x="8" y="41"/>
                  <a:pt x="9" y="39"/>
                </a:cubicBezTo>
                <a:cubicBezTo>
                  <a:pt x="9" y="38"/>
                  <a:pt x="8" y="37"/>
                  <a:pt x="8" y="35"/>
                </a:cubicBezTo>
                <a:cubicBezTo>
                  <a:pt x="1" y="34"/>
                  <a:pt x="1" y="34"/>
                  <a:pt x="1" y="34"/>
                </a:cubicBezTo>
                <a:cubicBezTo>
                  <a:pt x="0" y="34"/>
                  <a:pt x="0" y="33"/>
                  <a:pt x="0" y="33"/>
                </a:cubicBezTo>
                <a:cubicBezTo>
                  <a:pt x="0" y="24"/>
                  <a:pt x="0" y="24"/>
                  <a:pt x="0" y="24"/>
                </a:cubicBezTo>
                <a:cubicBezTo>
                  <a:pt x="0" y="24"/>
                  <a:pt x="0" y="23"/>
                  <a:pt x="1" y="23"/>
                </a:cubicBezTo>
                <a:cubicBezTo>
                  <a:pt x="8" y="22"/>
                  <a:pt x="8" y="22"/>
                  <a:pt x="8" y="22"/>
                </a:cubicBezTo>
                <a:cubicBezTo>
                  <a:pt x="8" y="21"/>
                  <a:pt x="9" y="20"/>
                  <a:pt x="9" y="18"/>
                </a:cubicBezTo>
                <a:cubicBezTo>
                  <a:pt x="8" y="17"/>
                  <a:pt x="7" y="15"/>
                  <a:pt x="5" y="13"/>
                </a:cubicBezTo>
                <a:cubicBezTo>
                  <a:pt x="5" y="13"/>
                  <a:pt x="5" y="13"/>
                  <a:pt x="5" y="12"/>
                </a:cubicBezTo>
                <a:cubicBezTo>
                  <a:pt x="5" y="12"/>
                  <a:pt x="5" y="12"/>
                  <a:pt x="5" y="11"/>
                </a:cubicBezTo>
                <a:cubicBezTo>
                  <a:pt x="6" y="10"/>
                  <a:pt x="11" y="5"/>
                  <a:pt x="13" y="5"/>
                </a:cubicBezTo>
                <a:cubicBezTo>
                  <a:pt x="13" y="5"/>
                  <a:pt x="13" y="5"/>
                  <a:pt x="14" y="5"/>
                </a:cubicBezTo>
                <a:cubicBezTo>
                  <a:pt x="19" y="9"/>
                  <a:pt x="19" y="9"/>
                  <a:pt x="19" y="9"/>
                </a:cubicBezTo>
                <a:cubicBezTo>
                  <a:pt x="20" y="9"/>
                  <a:pt x="21" y="8"/>
                  <a:pt x="22" y="8"/>
                </a:cubicBezTo>
                <a:cubicBezTo>
                  <a:pt x="22" y="5"/>
                  <a:pt x="23" y="3"/>
                  <a:pt x="23" y="1"/>
                </a:cubicBezTo>
                <a:cubicBezTo>
                  <a:pt x="23" y="0"/>
                  <a:pt x="24" y="0"/>
                  <a:pt x="25" y="0"/>
                </a:cubicBezTo>
                <a:cubicBezTo>
                  <a:pt x="33" y="0"/>
                  <a:pt x="33" y="0"/>
                  <a:pt x="33" y="0"/>
                </a:cubicBezTo>
                <a:cubicBezTo>
                  <a:pt x="34" y="0"/>
                  <a:pt x="34" y="0"/>
                  <a:pt x="34" y="1"/>
                </a:cubicBezTo>
                <a:cubicBezTo>
                  <a:pt x="36" y="8"/>
                  <a:pt x="36" y="8"/>
                  <a:pt x="36" y="8"/>
                </a:cubicBezTo>
                <a:cubicBezTo>
                  <a:pt x="37" y="8"/>
                  <a:pt x="38" y="9"/>
                  <a:pt x="39" y="9"/>
                </a:cubicBezTo>
                <a:cubicBezTo>
                  <a:pt x="44" y="5"/>
                  <a:pt x="44" y="5"/>
                  <a:pt x="44" y="5"/>
                </a:cubicBezTo>
                <a:cubicBezTo>
                  <a:pt x="45" y="5"/>
                  <a:pt x="45" y="5"/>
                  <a:pt x="45" y="5"/>
                </a:cubicBezTo>
                <a:cubicBezTo>
                  <a:pt x="46" y="5"/>
                  <a:pt x="46" y="5"/>
                  <a:pt x="46" y="5"/>
                </a:cubicBezTo>
                <a:cubicBezTo>
                  <a:pt x="48" y="7"/>
                  <a:pt x="51" y="9"/>
                  <a:pt x="52" y="12"/>
                </a:cubicBezTo>
                <a:cubicBezTo>
                  <a:pt x="53" y="12"/>
                  <a:pt x="53" y="12"/>
                  <a:pt x="53" y="12"/>
                </a:cubicBezTo>
                <a:cubicBezTo>
                  <a:pt x="53" y="13"/>
                  <a:pt x="53" y="13"/>
                  <a:pt x="52" y="13"/>
                </a:cubicBezTo>
                <a:cubicBezTo>
                  <a:pt x="51" y="15"/>
                  <a:pt x="50" y="17"/>
                  <a:pt x="48" y="18"/>
                </a:cubicBezTo>
                <a:cubicBezTo>
                  <a:pt x="49" y="20"/>
                  <a:pt x="50" y="21"/>
                  <a:pt x="50" y="22"/>
                </a:cubicBezTo>
                <a:cubicBezTo>
                  <a:pt x="57" y="23"/>
                  <a:pt x="57" y="23"/>
                  <a:pt x="57" y="23"/>
                </a:cubicBezTo>
                <a:cubicBezTo>
                  <a:pt x="58" y="23"/>
                  <a:pt x="58" y="24"/>
                  <a:pt x="58" y="25"/>
                </a:cubicBezTo>
                <a:lnTo>
                  <a:pt x="58" y="33"/>
                </a:lnTo>
                <a:close/>
                <a:moveTo>
                  <a:pt x="29" y="19"/>
                </a:moveTo>
                <a:cubicBezTo>
                  <a:pt x="24" y="19"/>
                  <a:pt x="19" y="23"/>
                  <a:pt x="19" y="29"/>
                </a:cubicBezTo>
                <a:cubicBezTo>
                  <a:pt x="19" y="34"/>
                  <a:pt x="24" y="38"/>
                  <a:pt x="29" y="38"/>
                </a:cubicBezTo>
                <a:cubicBezTo>
                  <a:pt x="34" y="38"/>
                  <a:pt x="39" y="34"/>
                  <a:pt x="39" y="29"/>
                </a:cubicBezTo>
                <a:cubicBezTo>
                  <a:pt x="39" y="23"/>
                  <a:pt x="34" y="19"/>
                  <a:pt x="29" y="19"/>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4" name="Freeform 245"/>
          <p:cNvSpPr>
            <a:spLocks noChangeAspect="1"/>
          </p:cNvSpPr>
          <p:nvPr userDrawn="1"/>
        </p:nvSpPr>
        <p:spPr bwMode="auto">
          <a:xfrm>
            <a:off x="3590674" y="2424844"/>
            <a:ext cx="350962" cy="350962"/>
          </a:xfrm>
          <a:custGeom>
            <a:avLst/>
            <a:gdLst/>
            <a:ahLst/>
            <a:cxnLst>
              <a:cxn ang="0">
                <a:pos x="68" y="3"/>
              </a:cxn>
              <a:cxn ang="0">
                <a:pos x="58" y="61"/>
              </a:cxn>
              <a:cxn ang="0">
                <a:pos x="57" y="63"/>
              </a:cxn>
              <a:cxn ang="0">
                <a:pos x="56" y="63"/>
              </a:cxn>
              <a:cxn ang="0">
                <a:pos x="55" y="63"/>
              </a:cxn>
              <a:cxn ang="0">
                <a:pos x="38" y="56"/>
              </a:cxn>
              <a:cxn ang="0">
                <a:pos x="28" y="67"/>
              </a:cxn>
              <a:cxn ang="0">
                <a:pos x="26" y="68"/>
              </a:cxn>
              <a:cxn ang="0">
                <a:pos x="26" y="68"/>
              </a:cxn>
              <a:cxn ang="0">
                <a:pos x="24" y="65"/>
              </a:cxn>
              <a:cxn ang="0">
                <a:pos x="24" y="52"/>
              </a:cxn>
              <a:cxn ang="0">
                <a:pos x="57" y="12"/>
              </a:cxn>
              <a:cxn ang="0">
                <a:pos x="16" y="47"/>
              </a:cxn>
              <a:cxn ang="0">
                <a:pos x="1" y="41"/>
              </a:cxn>
              <a:cxn ang="0">
                <a:pos x="0" y="39"/>
              </a:cxn>
              <a:cxn ang="0">
                <a:pos x="1" y="36"/>
              </a:cxn>
              <a:cxn ang="0">
                <a:pos x="64" y="0"/>
              </a:cxn>
              <a:cxn ang="0">
                <a:pos x="65" y="0"/>
              </a:cxn>
              <a:cxn ang="0">
                <a:pos x="67" y="0"/>
              </a:cxn>
              <a:cxn ang="0">
                <a:pos x="68" y="3"/>
              </a:cxn>
            </a:cxnLst>
            <a:rect l="0" t="0" r="r" b="b"/>
            <a:pathLst>
              <a:path w="68" h="68">
                <a:moveTo>
                  <a:pt x="68" y="3"/>
                </a:moveTo>
                <a:cubicBezTo>
                  <a:pt x="58" y="61"/>
                  <a:pt x="58" y="61"/>
                  <a:pt x="58" y="61"/>
                </a:cubicBezTo>
                <a:cubicBezTo>
                  <a:pt x="58" y="62"/>
                  <a:pt x="57" y="62"/>
                  <a:pt x="57" y="63"/>
                </a:cubicBezTo>
                <a:cubicBezTo>
                  <a:pt x="56" y="63"/>
                  <a:pt x="56" y="63"/>
                  <a:pt x="56" y="63"/>
                </a:cubicBezTo>
                <a:cubicBezTo>
                  <a:pt x="55" y="63"/>
                  <a:pt x="55" y="63"/>
                  <a:pt x="55" y="63"/>
                </a:cubicBezTo>
                <a:cubicBezTo>
                  <a:pt x="38" y="56"/>
                  <a:pt x="38" y="56"/>
                  <a:pt x="38" y="56"/>
                </a:cubicBezTo>
                <a:cubicBezTo>
                  <a:pt x="28" y="67"/>
                  <a:pt x="28" y="67"/>
                  <a:pt x="28" y="67"/>
                </a:cubicBezTo>
                <a:cubicBezTo>
                  <a:pt x="28" y="67"/>
                  <a:pt x="27" y="68"/>
                  <a:pt x="26" y="68"/>
                </a:cubicBezTo>
                <a:cubicBezTo>
                  <a:pt x="26" y="68"/>
                  <a:pt x="26" y="68"/>
                  <a:pt x="26" y="68"/>
                </a:cubicBezTo>
                <a:cubicBezTo>
                  <a:pt x="25" y="67"/>
                  <a:pt x="24" y="66"/>
                  <a:pt x="24" y="65"/>
                </a:cubicBezTo>
                <a:cubicBezTo>
                  <a:pt x="24" y="52"/>
                  <a:pt x="24" y="52"/>
                  <a:pt x="24" y="52"/>
                </a:cubicBezTo>
                <a:cubicBezTo>
                  <a:pt x="57" y="12"/>
                  <a:pt x="57" y="12"/>
                  <a:pt x="57" y="12"/>
                </a:cubicBezTo>
                <a:cubicBezTo>
                  <a:pt x="16" y="47"/>
                  <a:pt x="16" y="47"/>
                  <a:pt x="16" y="47"/>
                </a:cubicBezTo>
                <a:cubicBezTo>
                  <a:pt x="1" y="41"/>
                  <a:pt x="1" y="41"/>
                  <a:pt x="1" y="41"/>
                </a:cubicBezTo>
                <a:cubicBezTo>
                  <a:pt x="0" y="40"/>
                  <a:pt x="0" y="40"/>
                  <a:pt x="0" y="39"/>
                </a:cubicBezTo>
                <a:cubicBezTo>
                  <a:pt x="0" y="38"/>
                  <a:pt x="0" y="37"/>
                  <a:pt x="1" y="36"/>
                </a:cubicBezTo>
                <a:cubicBezTo>
                  <a:pt x="64" y="0"/>
                  <a:pt x="64" y="0"/>
                  <a:pt x="64" y="0"/>
                </a:cubicBezTo>
                <a:cubicBezTo>
                  <a:pt x="65" y="0"/>
                  <a:pt x="65" y="0"/>
                  <a:pt x="65" y="0"/>
                </a:cubicBezTo>
                <a:cubicBezTo>
                  <a:pt x="66" y="0"/>
                  <a:pt x="66" y="0"/>
                  <a:pt x="67" y="0"/>
                </a:cubicBezTo>
                <a:cubicBezTo>
                  <a:pt x="68" y="1"/>
                  <a:pt x="68" y="2"/>
                  <a:pt x="68" y="3"/>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7" name="Freeform 132"/>
          <p:cNvSpPr>
            <a:spLocks noChangeAspect="1" noEditPoints="1"/>
          </p:cNvSpPr>
          <p:nvPr userDrawn="1"/>
        </p:nvSpPr>
        <p:spPr bwMode="auto">
          <a:xfrm>
            <a:off x="3572972" y="3234692"/>
            <a:ext cx="386366" cy="369566"/>
          </a:xfrm>
          <a:custGeom>
            <a:avLst/>
            <a:gdLst/>
            <a:ahLst/>
            <a:cxnLst>
              <a:cxn ang="0">
                <a:pos x="62" y="31"/>
              </a:cxn>
              <a:cxn ang="0">
                <a:pos x="62" y="31"/>
              </a:cxn>
              <a:cxn ang="0">
                <a:pos x="54" y="27"/>
              </a:cxn>
              <a:cxn ang="0">
                <a:pos x="45" y="33"/>
              </a:cxn>
              <a:cxn ang="0">
                <a:pos x="44" y="35"/>
              </a:cxn>
              <a:cxn ang="0">
                <a:pos x="43" y="35"/>
              </a:cxn>
              <a:cxn ang="0">
                <a:pos x="42" y="35"/>
              </a:cxn>
              <a:cxn ang="0">
                <a:pos x="41" y="33"/>
              </a:cxn>
              <a:cxn ang="0">
                <a:pos x="32" y="27"/>
              </a:cxn>
              <a:cxn ang="0">
                <a:pos x="23" y="33"/>
              </a:cxn>
              <a:cxn ang="0">
                <a:pos x="22" y="35"/>
              </a:cxn>
              <a:cxn ang="0">
                <a:pos x="21" y="35"/>
              </a:cxn>
              <a:cxn ang="0">
                <a:pos x="20" y="35"/>
              </a:cxn>
              <a:cxn ang="0">
                <a:pos x="19" y="33"/>
              </a:cxn>
              <a:cxn ang="0">
                <a:pos x="10" y="27"/>
              </a:cxn>
              <a:cxn ang="0">
                <a:pos x="3" y="31"/>
              </a:cxn>
              <a:cxn ang="0">
                <a:pos x="2" y="31"/>
              </a:cxn>
              <a:cxn ang="0">
                <a:pos x="0" y="30"/>
              </a:cxn>
              <a:cxn ang="0">
                <a:pos x="0" y="30"/>
              </a:cxn>
              <a:cxn ang="0">
                <a:pos x="32" y="7"/>
              </a:cxn>
              <a:cxn ang="0">
                <a:pos x="64" y="30"/>
              </a:cxn>
              <a:cxn ang="0">
                <a:pos x="64" y="30"/>
              </a:cxn>
              <a:cxn ang="0">
                <a:pos x="62" y="31"/>
              </a:cxn>
              <a:cxn ang="0">
                <a:pos x="34" y="51"/>
              </a:cxn>
              <a:cxn ang="0">
                <a:pos x="25" y="61"/>
              </a:cxn>
              <a:cxn ang="0">
                <a:pos x="15" y="51"/>
              </a:cxn>
              <a:cxn ang="0">
                <a:pos x="17" y="49"/>
              </a:cxn>
              <a:cxn ang="0">
                <a:pos x="20" y="51"/>
              </a:cxn>
              <a:cxn ang="0">
                <a:pos x="25" y="56"/>
              </a:cxn>
              <a:cxn ang="0">
                <a:pos x="30" y="51"/>
              </a:cxn>
              <a:cxn ang="0">
                <a:pos x="30" y="29"/>
              </a:cxn>
              <a:cxn ang="0">
                <a:pos x="32" y="29"/>
              </a:cxn>
              <a:cxn ang="0">
                <a:pos x="34" y="29"/>
              </a:cxn>
              <a:cxn ang="0">
                <a:pos x="34" y="51"/>
              </a:cxn>
              <a:cxn ang="0">
                <a:pos x="34" y="6"/>
              </a:cxn>
              <a:cxn ang="0">
                <a:pos x="32" y="6"/>
              </a:cxn>
              <a:cxn ang="0">
                <a:pos x="30" y="6"/>
              </a:cxn>
              <a:cxn ang="0">
                <a:pos x="30" y="3"/>
              </a:cxn>
              <a:cxn ang="0">
                <a:pos x="32" y="0"/>
              </a:cxn>
              <a:cxn ang="0">
                <a:pos x="34" y="3"/>
              </a:cxn>
              <a:cxn ang="0">
                <a:pos x="34" y="6"/>
              </a:cxn>
            </a:cxnLst>
            <a:rect l="0" t="0" r="r" b="b"/>
            <a:pathLst>
              <a:path w="64" h="61">
                <a:moveTo>
                  <a:pt x="62" y="31"/>
                </a:moveTo>
                <a:cubicBezTo>
                  <a:pt x="62" y="31"/>
                  <a:pt x="62" y="31"/>
                  <a:pt x="62" y="31"/>
                </a:cubicBezTo>
                <a:cubicBezTo>
                  <a:pt x="59" y="29"/>
                  <a:pt x="57" y="27"/>
                  <a:pt x="54" y="27"/>
                </a:cubicBezTo>
                <a:cubicBezTo>
                  <a:pt x="51" y="27"/>
                  <a:pt x="47" y="30"/>
                  <a:pt x="45" y="33"/>
                </a:cubicBezTo>
                <a:cubicBezTo>
                  <a:pt x="45" y="33"/>
                  <a:pt x="45" y="34"/>
                  <a:pt x="44" y="35"/>
                </a:cubicBezTo>
                <a:cubicBezTo>
                  <a:pt x="44" y="35"/>
                  <a:pt x="44" y="35"/>
                  <a:pt x="43" y="35"/>
                </a:cubicBezTo>
                <a:cubicBezTo>
                  <a:pt x="43" y="35"/>
                  <a:pt x="42" y="35"/>
                  <a:pt x="42" y="35"/>
                </a:cubicBezTo>
                <a:cubicBezTo>
                  <a:pt x="42" y="34"/>
                  <a:pt x="41" y="33"/>
                  <a:pt x="41" y="33"/>
                </a:cubicBezTo>
                <a:cubicBezTo>
                  <a:pt x="39" y="30"/>
                  <a:pt x="36" y="27"/>
                  <a:pt x="32" y="27"/>
                </a:cubicBezTo>
                <a:cubicBezTo>
                  <a:pt x="28" y="27"/>
                  <a:pt x="25" y="30"/>
                  <a:pt x="23" y="33"/>
                </a:cubicBezTo>
                <a:cubicBezTo>
                  <a:pt x="23" y="33"/>
                  <a:pt x="22" y="34"/>
                  <a:pt x="22" y="35"/>
                </a:cubicBezTo>
                <a:cubicBezTo>
                  <a:pt x="22" y="35"/>
                  <a:pt x="22" y="35"/>
                  <a:pt x="21" y="35"/>
                </a:cubicBezTo>
                <a:cubicBezTo>
                  <a:pt x="20" y="35"/>
                  <a:pt x="20" y="35"/>
                  <a:pt x="20" y="35"/>
                </a:cubicBezTo>
                <a:cubicBezTo>
                  <a:pt x="19" y="34"/>
                  <a:pt x="19" y="33"/>
                  <a:pt x="19" y="33"/>
                </a:cubicBezTo>
                <a:cubicBezTo>
                  <a:pt x="17" y="30"/>
                  <a:pt x="14" y="27"/>
                  <a:pt x="10" y="27"/>
                </a:cubicBezTo>
                <a:cubicBezTo>
                  <a:pt x="7" y="27"/>
                  <a:pt x="5" y="29"/>
                  <a:pt x="3" y="31"/>
                </a:cubicBezTo>
                <a:cubicBezTo>
                  <a:pt x="2" y="31"/>
                  <a:pt x="2" y="31"/>
                  <a:pt x="2" y="31"/>
                </a:cubicBezTo>
                <a:cubicBezTo>
                  <a:pt x="1" y="31"/>
                  <a:pt x="0" y="31"/>
                  <a:pt x="0" y="30"/>
                </a:cubicBezTo>
                <a:cubicBezTo>
                  <a:pt x="0" y="30"/>
                  <a:pt x="0" y="30"/>
                  <a:pt x="0" y="30"/>
                </a:cubicBezTo>
                <a:cubicBezTo>
                  <a:pt x="4" y="16"/>
                  <a:pt x="18" y="7"/>
                  <a:pt x="32" y="7"/>
                </a:cubicBezTo>
                <a:cubicBezTo>
                  <a:pt x="46" y="7"/>
                  <a:pt x="60" y="16"/>
                  <a:pt x="64" y="30"/>
                </a:cubicBezTo>
                <a:cubicBezTo>
                  <a:pt x="64" y="30"/>
                  <a:pt x="64" y="30"/>
                  <a:pt x="64" y="30"/>
                </a:cubicBezTo>
                <a:cubicBezTo>
                  <a:pt x="64" y="31"/>
                  <a:pt x="63" y="31"/>
                  <a:pt x="62" y="31"/>
                </a:cubicBezTo>
                <a:close/>
                <a:moveTo>
                  <a:pt x="34" y="51"/>
                </a:moveTo>
                <a:cubicBezTo>
                  <a:pt x="34" y="56"/>
                  <a:pt x="30" y="61"/>
                  <a:pt x="25" y="61"/>
                </a:cubicBezTo>
                <a:cubicBezTo>
                  <a:pt x="19" y="61"/>
                  <a:pt x="15" y="56"/>
                  <a:pt x="15" y="51"/>
                </a:cubicBezTo>
                <a:cubicBezTo>
                  <a:pt x="15" y="50"/>
                  <a:pt x="16" y="49"/>
                  <a:pt x="17" y="49"/>
                </a:cubicBezTo>
                <a:cubicBezTo>
                  <a:pt x="19" y="49"/>
                  <a:pt x="20" y="50"/>
                  <a:pt x="20" y="51"/>
                </a:cubicBezTo>
                <a:cubicBezTo>
                  <a:pt x="20" y="54"/>
                  <a:pt x="22" y="56"/>
                  <a:pt x="25" y="56"/>
                </a:cubicBezTo>
                <a:cubicBezTo>
                  <a:pt x="27" y="56"/>
                  <a:pt x="30" y="54"/>
                  <a:pt x="30" y="51"/>
                </a:cubicBezTo>
                <a:cubicBezTo>
                  <a:pt x="30" y="29"/>
                  <a:pt x="30" y="29"/>
                  <a:pt x="30" y="29"/>
                </a:cubicBezTo>
                <a:cubicBezTo>
                  <a:pt x="30" y="29"/>
                  <a:pt x="31" y="29"/>
                  <a:pt x="32" y="29"/>
                </a:cubicBezTo>
                <a:cubicBezTo>
                  <a:pt x="33" y="29"/>
                  <a:pt x="34" y="29"/>
                  <a:pt x="34" y="29"/>
                </a:cubicBezTo>
                <a:lnTo>
                  <a:pt x="34" y="51"/>
                </a:lnTo>
                <a:close/>
                <a:moveTo>
                  <a:pt x="34" y="6"/>
                </a:moveTo>
                <a:cubicBezTo>
                  <a:pt x="34" y="6"/>
                  <a:pt x="33" y="6"/>
                  <a:pt x="32" y="6"/>
                </a:cubicBezTo>
                <a:cubicBezTo>
                  <a:pt x="31" y="6"/>
                  <a:pt x="30" y="6"/>
                  <a:pt x="30" y="6"/>
                </a:cubicBezTo>
                <a:cubicBezTo>
                  <a:pt x="30" y="3"/>
                  <a:pt x="30" y="3"/>
                  <a:pt x="30" y="3"/>
                </a:cubicBezTo>
                <a:cubicBezTo>
                  <a:pt x="30" y="1"/>
                  <a:pt x="31" y="0"/>
                  <a:pt x="32" y="0"/>
                </a:cubicBezTo>
                <a:cubicBezTo>
                  <a:pt x="33" y="0"/>
                  <a:pt x="34" y="1"/>
                  <a:pt x="34" y="3"/>
                </a:cubicBezTo>
                <a:lnTo>
                  <a:pt x="34" y="6"/>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38" name="Freeform 52"/>
          <p:cNvSpPr>
            <a:spLocks noEditPoints="1"/>
          </p:cNvSpPr>
          <p:nvPr userDrawn="1"/>
        </p:nvSpPr>
        <p:spPr bwMode="auto">
          <a:xfrm>
            <a:off x="3589088" y="4048125"/>
            <a:ext cx="354135" cy="381000"/>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9" name="Text Placeholder 3"/>
          <p:cNvSpPr>
            <a:spLocks noGrp="1"/>
          </p:cNvSpPr>
          <p:nvPr>
            <p:ph type="body" sz="half" idx="15"/>
          </p:nvPr>
        </p:nvSpPr>
        <p:spPr>
          <a:xfrm>
            <a:off x="4747370" y="1570239"/>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4" name="Text Placeholder 3"/>
          <p:cNvSpPr>
            <a:spLocks noGrp="1"/>
          </p:cNvSpPr>
          <p:nvPr>
            <p:ph type="body" sz="half" idx="17"/>
          </p:nvPr>
        </p:nvSpPr>
        <p:spPr>
          <a:xfrm>
            <a:off x="4742101" y="1364287"/>
            <a:ext cx="3944699" cy="192780"/>
          </a:xfrm>
          <a:prstGeom prst="rect">
            <a:avLst/>
          </a:prstGeom>
        </p:spPr>
        <p:txBody>
          <a:bodyPr wrap="none" lIns="0" tIns="0" rIns="0" bIns="0" anchor="ctr">
            <a:noAutofit/>
          </a:bodyPr>
          <a:lstStyle>
            <a:lvl1pPr marL="0" indent="0" algn="l">
              <a:buNone/>
              <a:defRPr sz="1400" b="1" baseline="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5" name="Text Placeholder 3"/>
          <p:cNvSpPr>
            <a:spLocks noGrp="1"/>
          </p:cNvSpPr>
          <p:nvPr>
            <p:ph type="body" sz="half" idx="18"/>
          </p:nvPr>
        </p:nvSpPr>
        <p:spPr>
          <a:xfrm>
            <a:off x="4747370" y="2415752"/>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6" name="Text Placeholder 3"/>
          <p:cNvSpPr>
            <a:spLocks noGrp="1"/>
          </p:cNvSpPr>
          <p:nvPr>
            <p:ph type="body" sz="half" idx="19"/>
          </p:nvPr>
        </p:nvSpPr>
        <p:spPr>
          <a:xfrm>
            <a:off x="4742101" y="2209800"/>
            <a:ext cx="3944699" cy="192780"/>
          </a:xfrm>
          <a:prstGeom prst="rect">
            <a:avLst/>
          </a:prstGeom>
        </p:spPr>
        <p:txBody>
          <a:bodyPr wrap="none" lIns="0" tIns="0" rIns="0" bIns="0" anchor="ctr">
            <a:noAutofit/>
          </a:bodyPr>
          <a:lstStyle>
            <a:lvl1pPr marL="0" indent="0" algn="l">
              <a:buNone/>
              <a:defRPr sz="1400" b="1" baseline="0">
                <a:solidFill>
                  <a:schemeClr val="accent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7" name="Text Placeholder 3"/>
          <p:cNvSpPr>
            <a:spLocks noGrp="1"/>
          </p:cNvSpPr>
          <p:nvPr>
            <p:ph type="body" sz="half" idx="20"/>
          </p:nvPr>
        </p:nvSpPr>
        <p:spPr>
          <a:xfrm>
            <a:off x="4747370" y="3256164"/>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48" name="Text Placeholder 3"/>
          <p:cNvSpPr>
            <a:spLocks noGrp="1"/>
          </p:cNvSpPr>
          <p:nvPr>
            <p:ph type="body" sz="half" idx="21"/>
          </p:nvPr>
        </p:nvSpPr>
        <p:spPr>
          <a:xfrm>
            <a:off x="4742101" y="3050212"/>
            <a:ext cx="3944699" cy="192780"/>
          </a:xfrm>
          <a:prstGeom prst="rect">
            <a:avLst/>
          </a:prstGeom>
        </p:spPr>
        <p:txBody>
          <a:bodyPr wrap="none" lIns="0" tIns="0" rIns="0" bIns="0" anchor="ctr">
            <a:noAutofit/>
          </a:bodyPr>
          <a:lstStyle>
            <a:lvl1pPr marL="0" indent="0" algn="l">
              <a:buNone/>
              <a:defRPr sz="1400" b="1" baseline="0">
                <a:solidFill>
                  <a:schemeClr val="accent3"/>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49" name="Text Placeholder 3"/>
          <p:cNvSpPr>
            <a:spLocks noGrp="1"/>
          </p:cNvSpPr>
          <p:nvPr>
            <p:ph type="body" sz="half" idx="22"/>
          </p:nvPr>
        </p:nvSpPr>
        <p:spPr>
          <a:xfrm>
            <a:off x="4747370" y="4075314"/>
            <a:ext cx="3933685" cy="553836"/>
          </a:xfrm>
          <a:prstGeom prst="rect">
            <a:avLst/>
          </a:prstGeom>
        </p:spPr>
        <p:txBody>
          <a:bodyPr wrap="square" lIns="0" tIns="0" rIns="0" bIns="0" anchor="t">
            <a:noAutofit/>
          </a:bodyPr>
          <a:lstStyle>
            <a:lvl1pPr marL="0" indent="0" algn="l">
              <a:buNone/>
              <a:defRPr sz="1100" b="0" baseline="0">
                <a:solidFill>
                  <a:schemeClr val="tx1">
                    <a:lumMod val="50000"/>
                    <a:lumOff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a:p>
            <a:pPr algn="ctr"/>
            <a:endParaRPr lang="en-US" sz="1000" dirty="0">
              <a:solidFill>
                <a:schemeClr val="tx1">
                  <a:lumMod val="50000"/>
                  <a:lumOff val="50000"/>
                </a:schemeClr>
              </a:solidFill>
            </a:endParaRPr>
          </a:p>
        </p:txBody>
      </p:sp>
      <p:sp>
        <p:nvSpPr>
          <p:cNvPr id="50" name="Text Placeholder 3"/>
          <p:cNvSpPr>
            <a:spLocks noGrp="1"/>
          </p:cNvSpPr>
          <p:nvPr>
            <p:ph type="body" sz="half" idx="23"/>
          </p:nvPr>
        </p:nvSpPr>
        <p:spPr>
          <a:xfrm>
            <a:off x="4742101" y="3869362"/>
            <a:ext cx="3944699" cy="192780"/>
          </a:xfrm>
          <a:prstGeom prst="rect">
            <a:avLst/>
          </a:prstGeom>
        </p:spPr>
        <p:txBody>
          <a:bodyPr wrap="none" lIns="0" tIns="0" rIns="0" bIns="0" anchor="ctr">
            <a:noAutofit/>
          </a:bodyPr>
          <a:lstStyle>
            <a:lvl1pPr marL="0" indent="0" algn="l">
              <a:buNone/>
              <a:defRPr sz="1400" b="1" baseline="0">
                <a:solidFill>
                  <a:schemeClr val="accent4"/>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25" name="Round Same Side Corner Rectangle 24"/>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28"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29"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30"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0">
                                            <p:txEl>
                                              <p:pRg st="0" end="0"/>
                                            </p:txEl>
                                          </p:spTgt>
                                        </p:tgtEl>
                                        <p:attrNameLst>
                                          <p:attrName>style.visibility</p:attrName>
                                        </p:attrNameLst>
                                      </p:cBhvr>
                                      <p:to>
                                        <p:strVal val="visible"/>
                                      </p:to>
                                    </p:set>
                                    <p:animEffect transition="in" filter="fade">
                                      <p:cBhvr>
                                        <p:cTn id="11" dur="500"/>
                                        <p:tgtEl>
                                          <p:spTgt spid="30">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wipe(down)">
                                      <p:cBhvr>
                                        <p:cTn id="15" dur="500"/>
                                        <p:tgtEl>
                                          <p:spTgt spid="18"/>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2"/>
                                        </p:tgtEl>
                                        <p:attrNameLst>
                                          <p:attrName>style.visibility</p:attrName>
                                        </p:attrNameLst>
                                      </p:cBhvr>
                                      <p:to>
                                        <p:strVal val="visible"/>
                                      </p:to>
                                    </p:set>
                                    <p:animEffect transition="in" filter="wipe(left)">
                                      <p:cBhvr>
                                        <p:cTn id="19" dur="500"/>
                                        <p:tgtEl>
                                          <p:spTgt spid="22"/>
                                        </p:tgtEl>
                                      </p:cBhvr>
                                    </p:animEffect>
                                  </p:childTnLst>
                                </p:cTn>
                              </p:par>
                            </p:childTnLst>
                          </p:cTn>
                        </p:par>
                        <p:par>
                          <p:cTn id="20" fill="hold">
                            <p:stCondLst>
                              <p:cond delay="2000"/>
                            </p:stCondLst>
                            <p:childTnLst>
                              <p:par>
                                <p:cTn id="21" presetID="53" presetClass="entr" presetSubtype="0" fill="hold" grpId="0" nodeType="afterEffect">
                                  <p:stCondLst>
                                    <p:cond delay="0"/>
                                  </p:stCondLst>
                                  <p:childTnLst>
                                    <p:set>
                                      <p:cBhvr>
                                        <p:cTn id="22" dur="1" fill="hold">
                                          <p:stCondLst>
                                            <p:cond delay="0"/>
                                          </p:stCondLst>
                                        </p:cTn>
                                        <p:tgtEl>
                                          <p:spTgt spid="27"/>
                                        </p:tgtEl>
                                        <p:attrNameLst>
                                          <p:attrName>style.visibility</p:attrName>
                                        </p:attrNameLst>
                                      </p:cBhvr>
                                      <p:to>
                                        <p:strVal val="visible"/>
                                      </p:to>
                                    </p:set>
                                    <p:anim calcmode="lin" valueType="num">
                                      <p:cBhvr>
                                        <p:cTn id="23" dur="500" fill="hold"/>
                                        <p:tgtEl>
                                          <p:spTgt spid="27"/>
                                        </p:tgtEl>
                                        <p:attrNameLst>
                                          <p:attrName>ppt_w</p:attrName>
                                        </p:attrNameLst>
                                      </p:cBhvr>
                                      <p:tavLst>
                                        <p:tav tm="0">
                                          <p:val>
                                            <p:fltVal val="0"/>
                                          </p:val>
                                        </p:tav>
                                        <p:tav tm="100000">
                                          <p:val>
                                            <p:strVal val="#ppt_w"/>
                                          </p:val>
                                        </p:tav>
                                      </p:tavLst>
                                    </p:anim>
                                    <p:anim calcmode="lin" valueType="num">
                                      <p:cBhvr>
                                        <p:cTn id="24" dur="500" fill="hold"/>
                                        <p:tgtEl>
                                          <p:spTgt spid="27"/>
                                        </p:tgtEl>
                                        <p:attrNameLst>
                                          <p:attrName>ppt_h</p:attrName>
                                        </p:attrNameLst>
                                      </p:cBhvr>
                                      <p:tavLst>
                                        <p:tav tm="0">
                                          <p:val>
                                            <p:fltVal val="0"/>
                                          </p:val>
                                        </p:tav>
                                        <p:tav tm="100000">
                                          <p:val>
                                            <p:strVal val="#ppt_h"/>
                                          </p:val>
                                        </p:tav>
                                      </p:tavLst>
                                    </p:anim>
                                    <p:animEffect transition="in" filter="fade">
                                      <p:cBhvr>
                                        <p:cTn id="25" dur="500"/>
                                        <p:tgtEl>
                                          <p:spTgt spid="27"/>
                                        </p:tgtEl>
                                      </p:cBhvr>
                                    </p:animEffect>
                                  </p:childTnLst>
                                </p:cTn>
                              </p:par>
                            </p:childTnLst>
                          </p:cTn>
                        </p:par>
                        <p:par>
                          <p:cTn id="26" fill="hold">
                            <p:stCondLst>
                              <p:cond delay="2500"/>
                            </p:stCondLst>
                            <p:childTnLst>
                              <p:par>
                                <p:cTn id="27" presetID="22" presetClass="entr" presetSubtype="8" fill="hold" grpId="0" nodeType="afterEffect" nodePh="1">
                                  <p:stCondLst>
                                    <p:cond delay="0"/>
                                  </p:stCondLst>
                                  <p:endCondLst>
                                    <p:cond evt="begin" delay="0">
                                      <p:tn val="27"/>
                                    </p:cond>
                                  </p:endCondLst>
                                  <p:childTnLst>
                                    <p:set>
                                      <p:cBhvr>
                                        <p:cTn id="28" dur="1" fill="hold">
                                          <p:stCondLst>
                                            <p:cond delay="0"/>
                                          </p:stCondLst>
                                        </p:cTn>
                                        <p:tgtEl>
                                          <p:spTgt spid="44">
                                            <p:txEl>
                                              <p:pRg st="0" end="0"/>
                                            </p:txEl>
                                          </p:spTgt>
                                        </p:tgtEl>
                                        <p:attrNameLst>
                                          <p:attrName>style.visibility</p:attrName>
                                        </p:attrNameLst>
                                      </p:cBhvr>
                                      <p:to>
                                        <p:strVal val="visible"/>
                                      </p:to>
                                    </p:set>
                                    <p:animEffect transition="in" filter="wipe(left)">
                                      <p:cBhvr>
                                        <p:cTn id="29" dur="500"/>
                                        <p:tgtEl>
                                          <p:spTgt spid="44">
                                            <p:txEl>
                                              <p:pRg st="0" end="0"/>
                                            </p:txEl>
                                          </p:spTgt>
                                        </p:tgtEl>
                                      </p:cBhvr>
                                    </p:animEffect>
                                  </p:childTnLst>
                                </p:cTn>
                              </p:par>
                            </p:childTnLst>
                          </p:cTn>
                        </p:par>
                        <p:par>
                          <p:cTn id="30" fill="hold">
                            <p:stCondLst>
                              <p:cond delay="3000"/>
                            </p:stCondLst>
                            <p:childTnLst>
                              <p:par>
                                <p:cTn id="31" presetID="22" presetClass="entr" presetSubtype="8" fill="hold" grpId="0" nodeType="afterEffect" nodePh="1">
                                  <p:stCondLst>
                                    <p:cond delay="0"/>
                                  </p:stCondLst>
                                  <p:endCondLst>
                                    <p:cond evt="begin" delay="0">
                                      <p:tn val="31"/>
                                    </p:cond>
                                  </p:endCondLst>
                                  <p:childTnLst>
                                    <p:set>
                                      <p:cBhvr>
                                        <p:cTn id="32" dur="1" fill="hold">
                                          <p:stCondLst>
                                            <p:cond delay="0"/>
                                          </p:stCondLst>
                                        </p:cTn>
                                        <p:tgtEl>
                                          <p:spTgt spid="39">
                                            <p:txEl>
                                              <p:pRg st="0" end="0"/>
                                            </p:txEl>
                                          </p:spTgt>
                                        </p:tgtEl>
                                        <p:attrNameLst>
                                          <p:attrName>style.visibility</p:attrName>
                                        </p:attrNameLst>
                                      </p:cBhvr>
                                      <p:to>
                                        <p:strVal val="visible"/>
                                      </p:to>
                                    </p:set>
                                    <p:animEffect transition="in" filter="wipe(left)">
                                      <p:cBhvr>
                                        <p:cTn id="33" dur="500"/>
                                        <p:tgtEl>
                                          <p:spTgt spid="39">
                                            <p:txEl>
                                              <p:pRg st="0" end="0"/>
                                            </p:txEl>
                                          </p:spTgt>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wipe(left)">
                                      <p:cBhvr>
                                        <p:cTn id="37" dur="500"/>
                                        <p:tgtEl>
                                          <p:spTgt spid="23"/>
                                        </p:tgtEl>
                                      </p:cBhvr>
                                    </p:animEffect>
                                  </p:childTnLst>
                                </p:cTn>
                              </p:par>
                            </p:childTnLst>
                          </p:cTn>
                        </p:par>
                        <p:par>
                          <p:cTn id="38" fill="hold">
                            <p:stCondLst>
                              <p:cond delay="4000"/>
                            </p:stCondLst>
                            <p:childTnLst>
                              <p:par>
                                <p:cTn id="39" presetID="53" presetClass="entr" presetSubtype="0" fill="hold" grpId="0" nodeType="afterEffect">
                                  <p:stCondLst>
                                    <p:cond delay="0"/>
                                  </p:stCondLst>
                                  <p:childTnLst>
                                    <p:set>
                                      <p:cBhvr>
                                        <p:cTn id="40" dur="1" fill="hold">
                                          <p:stCondLst>
                                            <p:cond delay="0"/>
                                          </p:stCondLst>
                                        </p:cTn>
                                        <p:tgtEl>
                                          <p:spTgt spid="34"/>
                                        </p:tgtEl>
                                        <p:attrNameLst>
                                          <p:attrName>style.visibility</p:attrName>
                                        </p:attrNameLst>
                                      </p:cBhvr>
                                      <p:to>
                                        <p:strVal val="visible"/>
                                      </p:to>
                                    </p:set>
                                    <p:anim calcmode="lin" valueType="num">
                                      <p:cBhvr>
                                        <p:cTn id="41" dur="500" fill="hold"/>
                                        <p:tgtEl>
                                          <p:spTgt spid="34"/>
                                        </p:tgtEl>
                                        <p:attrNameLst>
                                          <p:attrName>ppt_w</p:attrName>
                                        </p:attrNameLst>
                                      </p:cBhvr>
                                      <p:tavLst>
                                        <p:tav tm="0">
                                          <p:val>
                                            <p:fltVal val="0"/>
                                          </p:val>
                                        </p:tav>
                                        <p:tav tm="100000">
                                          <p:val>
                                            <p:strVal val="#ppt_w"/>
                                          </p:val>
                                        </p:tav>
                                      </p:tavLst>
                                    </p:anim>
                                    <p:anim calcmode="lin" valueType="num">
                                      <p:cBhvr>
                                        <p:cTn id="42" dur="500" fill="hold"/>
                                        <p:tgtEl>
                                          <p:spTgt spid="34"/>
                                        </p:tgtEl>
                                        <p:attrNameLst>
                                          <p:attrName>ppt_h</p:attrName>
                                        </p:attrNameLst>
                                      </p:cBhvr>
                                      <p:tavLst>
                                        <p:tav tm="0">
                                          <p:val>
                                            <p:fltVal val="0"/>
                                          </p:val>
                                        </p:tav>
                                        <p:tav tm="100000">
                                          <p:val>
                                            <p:strVal val="#ppt_h"/>
                                          </p:val>
                                        </p:tav>
                                      </p:tavLst>
                                    </p:anim>
                                    <p:animEffect transition="in" filter="fade">
                                      <p:cBhvr>
                                        <p:cTn id="43" dur="500"/>
                                        <p:tgtEl>
                                          <p:spTgt spid="34"/>
                                        </p:tgtEl>
                                      </p:cBhvr>
                                    </p:animEffect>
                                  </p:childTnLst>
                                </p:cTn>
                              </p:par>
                            </p:childTnLst>
                          </p:cTn>
                        </p:par>
                        <p:par>
                          <p:cTn id="44" fill="hold">
                            <p:stCondLst>
                              <p:cond delay="4500"/>
                            </p:stCondLst>
                            <p:childTnLst>
                              <p:par>
                                <p:cTn id="45" presetID="22" presetClass="entr" presetSubtype="8" fill="hold" grpId="0" nodeType="afterEffect" nodePh="1">
                                  <p:stCondLst>
                                    <p:cond delay="0"/>
                                  </p:stCondLst>
                                  <p:endCondLst>
                                    <p:cond evt="begin" delay="0">
                                      <p:tn val="45"/>
                                    </p:cond>
                                  </p:endCondLst>
                                  <p:childTnLst>
                                    <p:set>
                                      <p:cBhvr>
                                        <p:cTn id="46" dur="1" fill="hold">
                                          <p:stCondLst>
                                            <p:cond delay="0"/>
                                          </p:stCondLst>
                                        </p:cTn>
                                        <p:tgtEl>
                                          <p:spTgt spid="46">
                                            <p:txEl>
                                              <p:pRg st="0" end="0"/>
                                            </p:txEl>
                                          </p:spTgt>
                                        </p:tgtEl>
                                        <p:attrNameLst>
                                          <p:attrName>style.visibility</p:attrName>
                                        </p:attrNameLst>
                                      </p:cBhvr>
                                      <p:to>
                                        <p:strVal val="visible"/>
                                      </p:to>
                                    </p:set>
                                    <p:animEffect transition="in" filter="wipe(left)">
                                      <p:cBhvr>
                                        <p:cTn id="47" dur="500"/>
                                        <p:tgtEl>
                                          <p:spTgt spid="46">
                                            <p:txEl>
                                              <p:pRg st="0" end="0"/>
                                            </p:txEl>
                                          </p:spTgt>
                                        </p:tgtEl>
                                      </p:cBhvr>
                                    </p:animEffect>
                                  </p:childTnLst>
                                </p:cTn>
                              </p:par>
                            </p:childTnLst>
                          </p:cTn>
                        </p:par>
                        <p:par>
                          <p:cTn id="48" fill="hold">
                            <p:stCondLst>
                              <p:cond delay="5000"/>
                            </p:stCondLst>
                            <p:childTnLst>
                              <p:par>
                                <p:cTn id="49" presetID="22" presetClass="entr" presetSubtype="8" fill="hold" grpId="0" nodeType="afterEffect" nodePh="1">
                                  <p:stCondLst>
                                    <p:cond delay="0"/>
                                  </p:stCondLst>
                                  <p:endCondLst>
                                    <p:cond evt="begin" delay="0">
                                      <p:tn val="49"/>
                                    </p:cond>
                                  </p:endCondLst>
                                  <p:childTnLst>
                                    <p:set>
                                      <p:cBhvr>
                                        <p:cTn id="50" dur="1" fill="hold">
                                          <p:stCondLst>
                                            <p:cond delay="0"/>
                                          </p:stCondLst>
                                        </p:cTn>
                                        <p:tgtEl>
                                          <p:spTgt spid="45">
                                            <p:txEl>
                                              <p:pRg st="0" end="0"/>
                                            </p:txEl>
                                          </p:spTgt>
                                        </p:tgtEl>
                                        <p:attrNameLst>
                                          <p:attrName>style.visibility</p:attrName>
                                        </p:attrNameLst>
                                      </p:cBhvr>
                                      <p:to>
                                        <p:strVal val="visible"/>
                                      </p:to>
                                    </p:set>
                                    <p:animEffect transition="in" filter="wipe(left)">
                                      <p:cBhvr>
                                        <p:cTn id="51" dur="500"/>
                                        <p:tgtEl>
                                          <p:spTgt spid="45">
                                            <p:txEl>
                                              <p:pRg st="0" end="0"/>
                                            </p:txEl>
                                          </p:spTgt>
                                        </p:tgtEl>
                                      </p:cBhvr>
                                    </p:animEffect>
                                  </p:childTnLst>
                                </p:cTn>
                              </p:par>
                            </p:childTnLst>
                          </p:cTn>
                        </p:par>
                        <p:par>
                          <p:cTn id="52" fill="hold">
                            <p:stCondLst>
                              <p:cond delay="5500"/>
                            </p:stCondLst>
                            <p:childTnLst>
                              <p:par>
                                <p:cTn id="53" presetID="22" presetClass="entr" presetSubtype="8"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wipe(left)">
                                      <p:cBhvr>
                                        <p:cTn id="55" dur="500"/>
                                        <p:tgtEl>
                                          <p:spTgt spid="24"/>
                                        </p:tgtEl>
                                      </p:cBhvr>
                                    </p:animEffect>
                                  </p:childTnLst>
                                </p:cTn>
                              </p:par>
                            </p:childTnLst>
                          </p:cTn>
                        </p:par>
                        <p:par>
                          <p:cTn id="56" fill="hold">
                            <p:stCondLst>
                              <p:cond delay="6000"/>
                            </p:stCondLst>
                            <p:childTnLst>
                              <p:par>
                                <p:cTn id="57" presetID="53" presetClass="entr" presetSubtype="0" fill="hold" grpId="0" nodeType="afterEffect">
                                  <p:stCondLst>
                                    <p:cond delay="0"/>
                                  </p:stCondLst>
                                  <p:childTnLst>
                                    <p:set>
                                      <p:cBhvr>
                                        <p:cTn id="58" dur="1" fill="hold">
                                          <p:stCondLst>
                                            <p:cond delay="0"/>
                                          </p:stCondLst>
                                        </p:cTn>
                                        <p:tgtEl>
                                          <p:spTgt spid="37"/>
                                        </p:tgtEl>
                                        <p:attrNameLst>
                                          <p:attrName>style.visibility</p:attrName>
                                        </p:attrNameLst>
                                      </p:cBhvr>
                                      <p:to>
                                        <p:strVal val="visible"/>
                                      </p:to>
                                    </p:set>
                                    <p:anim calcmode="lin" valueType="num">
                                      <p:cBhvr>
                                        <p:cTn id="59" dur="500" fill="hold"/>
                                        <p:tgtEl>
                                          <p:spTgt spid="37"/>
                                        </p:tgtEl>
                                        <p:attrNameLst>
                                          <p:attrName>ppt_w</p:attrName>
                                        </p:attrNameLst>
                                      </p:cBhvr>
                                      <p:tavLst>
                                        <p:tav tm="0">
                                          <p:val>
                                            <p:fltVal val="0"/>
                                          </p:val>
                                        </p:tav>
                                        <p:tav tm="100000">
                                          <p:val>
                                            <p:strVal val="#ppt_w"/>
                                          </p:val>
                                        </p:tav>
                                      </p:tavLst>
                                    </p:anim>
                                    <p:anim calcmode="lin" valueType="num">
                                      <p:cBhvr>
                                        <p:cTn id="60" dur="500" fill="hold"/>
                                        <p:tgtEl>
                                          <p:spTgt spid="37"/>
                                        </p:tgtEl>
                                        <p:attrNameLst>
                                          <p:attrName>ppt_h</p:attrName>
                                        </p:attrNameLst>
                                      </p:cBhvr>
                                      <p:tavLst>
                                        <p:tav tm="0">
                                          <p:val>
                                            <p:fltVal val="0"/>
                                          </p:val>
                                        </p:tav>
                                        <p:tav tm="100000">
                                          <p:val>
                                            <p:strVal val="#ppt_h"/>
                                          </p:val>
                                        </p:tav>
                                      </p:tavLst>
                                    </p:anim>
                                    <p:animEffect transition="in" filter="fade">
                                      <p:cBhvr>
                                        <p:cTn id="61" dur="500"/>
                                        <p:tgtEl>
                                          <p:spTgt spid="37"/>
                                        </p:tgtEl>
                                      </p:cBhvr>
                                    </p:animEffect>
                                  </p:childTnLst>
                                </p:cTn>
                              </p:par>
                            </p:childTnLst>
                          </p:cTn>
                        </p:par>
                        <p:par>
                          <p:cTn id="62" fill="hold">
                            <p:stCondLst>
                              <p:cond delay="6500"/>
                            </p:stCondLst>
                            <p:childTnLst>
                              <p:par>
                                <p:cTn id="63" presetID="22" presetClass="entr" presetSubtype="8" fill="hold" grpId="0" nodeType="afterEffect" nodePh="1">
                                  <p:stCondLst>
                                    <p:cond delay="0"/>
                                  </p:stCondLst>
                                  <p:endCondLst>
                                    <p:cond evt="begin" delay="0">
                                      <p:tn val="63"/>
                                    </p:cond>
                                  </p:endCondLst>
                                  <p:childTnLst>
                                    <p:set>
                                      <p:cBhvr>
                                        <p:cTn id="64" dur="1" fill="hold">
                                          <p:stCondLst>
                                            <p:cond delay="0"/>
                                          </p:stCondLst>
                                        </p:cTn>
                                        <p:tgtEl>
                                          <p:spTgt spid="48">
                                            <p:txEl>
                                              <p:pRg st="0" end="0"/>
                                            </p:txEl>
                                          </p:spTgt>
                                        </p:tgtEl>
                                        <p:attrNameLst>
                                          <p:attrName>style.visibility</p:attrName>
                                        </p:attrNameLst>
                                      </p:cBhvr>
                                      <p:to>
                                        <p:strVal val="visible"/>
                                      </p:to>
                                    </p:set>
                                    <p:animEffect transition="in" filter="wipe(left)">
                                      <p:cBhvr>
                                        <p:cTn id="65" dur="500"/>
                                        <p:tgtEl>
                                          <p:spTgt spid="48">
                                            <p:txEl>
                                              <p:pRg st="0" end="0"/>
                                            </p:txEl>
                                          </p:spTgt>
                                        </p:tgtEl>
                                      </p:cBhvr>
                                    </p:animEffect>
                                  </p:childTnLst>
                                </p:cTn>
                              </p:par>
                            </p:childTnLst>
                          </p:cTn>
                        </p:par>
                        <p:par>
                          <p:cTn id="66" fill="hold">
                            <p:stCondLst>
                              <p:cond delay="70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47">
                                            <p:txEl>
                                              <p:pRg st="0" end="0"/>
                                            </p:txEl>
                                          </p:spTgt>
                                        </p:tgtEl>
                                        <p:attrNameLst>
                                          <p:attrName>style.visibility</p:attrName>
                                        </p:attrNameLst>
                                      </p:cBhvr>
                                      <p:to>
                                        <p:strVal val="visible"/>
                                      </p:to>
                                    </p:set>
                                    <p:animEffect transition="in" filter="wipe(left)">
                                      <p:cBhvr>
                                        <p:cTn id="69" dur="500"/>
                                        <p:tgtEl>
                                          <p:spTgt spid="47">
                                            <p:txEl>
                                              <p:pRg st="0" end="0"/>
                                            </p:txEl>
                                          </p:spTgt>
                                        </p:tgtEl>
                                      </p:cBhvr>
                                    </p:animEffect>
                                  </p:childTnLst>
                                </p:cTn>
                              </p:par>
                            </p:childTnLst>
                          </p:cTn>
                        </p:par>
                        <p:par>
                          <p:cTn id="70" fill="hold">
                            <p:stCondLst>
                              <p:cond delay="7500"/>
                            </p:stCondLst>
                            <p:childTnLst>
                              <p:par>
                                <p:cTn id="71" presetID="22" presetClass="entr" presetSubtype="8" fill="hold" grpId="0" nodeType="afterEffect">
                                  <p:stCondLst>
                                    <p:cond delay="0"/>
                                  </p:stCondLst>
                                  <p:childTnLst>
                                    <p:set>
                                      <p:cBhvr>
                                        <p:cTn id="72" dur="1" fill="hold">
                                          <p:stCondLst>
                                            <p:cond delay="0"/>
                                          </p:stCondLst>
                                        </p:cTn>
                                        <p:tgtEl>
                                          <p:spTgt spid="26"/>
                                        </p:tgtEl>
                                        <p:attrNameLst>
                                          <p:attrName>style.visibility</p:attrName>
                                        </p:attrNameLst>
                                      </p:cBhvr>
                                      <p:to>
                                        <p:strVal val="visible"/>
                                      </p:to>
                                    </p:set>
                                    <p:animEffect transition="in" filter="wipe(left)">
                                      <p:cBhvr>
                                        <p:cTn id="73" dur="500"/>
                                        <p:tgtEl>
                                          <p:spTgt spid="26"/>
                                        </p:tgtEl>
                                      </p:cBhvr>
                                    </p:animEffect>
                                  </p:childTnLst>
                                </p:cTn>
                              </p:par>
                            </p:childTnLst>
                          </p:cTn>
                        </p:par>
                        <p:par>
                          <p:cTn id="74" fill="hold">
                            <p:stCondLst>
                              <p:cond delay="8000"/>
                            </p:stCondLst>
                            <p:childTnLst>
                              <p:par>
                                <p:cTn id="75" presetID="53" presetClass="entr" presetSubtype="0" fill="hold" grpId="0" nodeType="afterEffect">
                                  <p:stCondLst>
                                    <p:cond delay="0"/>
                                  </p:stCondLst>
                                  <p:childTnLst>
                                    <p:set>
                                      <p:cBhvr>
                                        <p:cTn id="76" dur="1" fill="hold">
                                          <p:stCondLst>
                                            <p:cond delay="0"/>
                                          </p:stCondLst>
                                        </p:cTn>
                                        <p:tgtEl>
                                          <p:spTgt spid="38"/>
                                        </p:tgtEl>
                                        <p:attrNameLst>
                                          <p:attrName>style.visibility</p:attrName>
                                        </p:attrNameLst>
                                      </p:cBhvr>
                                      <p:to>
                                        <p:strVal val="visible"/>
                                      </p:to>
                                    </p:set>
                                    <p:anim calcmode="lin" valueType="num">
                                      <p:cBhvr>
                                        <p:cTn id="77" dur="500" fill="hold"/>
                                        <p:tgtEl>
                                          <p:spTgt spid="38"/>
                                        </p:tgtEl>
                                        <p:attrNameLst>
                                          <p:attrName>ppt_w</p:attrName>
                                        </p:attrNameLst>
                                      </p:cBhvr>
                                      <p:tavLst>
                                        <p:tav tm="0">
                                          <p:val>
                                            <p:fltVal val="0"/>
                                          </p:val>
                                        </p:tav>
                                        <p:tav tm="100000">
                                          <p:val>
                                            <p:strVal val="#ppt_w"/>
                                          </p:val>
                                        </p:tav>
                                      </p:tavLst>
                                    </p:anim>
                                    <p:anim calcmode="lin" valueType="num">
                                      <p:cBhvr>
                                        <p:cTn id="78" dur="500" fill="hold"/>
                                        <p:tgtEl>
                                          <p:spTgt spid="38"/>
                                        </p:tgtEl>
                                        <p:attrNameLst>
                                          <p:attrName>ppt_h</p:attrName>
                                        </p:attrNameLst>
                                      </p:cBhvr>
                                      <p:tavLst>
                                        <p:tav tm="0">
                                          <p:val>
                                            <p:fltVal val="0"/>
                                          </p:val>
                                        </p:tav>
                                        <p:tav tm="100000">
                                          <p:val>
                                            <p:strVal val="#ppt_h"/>
                                          </p:val>
                                        </p:tav>
                                      </p:tavLst>
                                    </p:anim>
                                    <p:animEffect transition="in" filter="fade">
                                      <p:cBhvr>
                                        <p:cTn id="79" dur="500"/>
                                        <p:tgtEl>
                                          <p:spTgt spid="38"/>
                                        </p:tgtEl>
                                      </p:cBhvr>
                                    </p:animEffect>
                                  </p:childTnLst>
                                </p:cTn>
                              </p:par>
                            </p:childTnLst>
                          </p:cTn>
                        </p:par>
                        <p:par>
                          <p:cTn id="80" fill="hold">
                            <p:stCondLst>
                              <p:cond delay="8500"/>
                            </p:stCondLst>
                            <p:childTnLst>
                              <p:par>
                                <p:cTn id="81" presetID="22" presetClass="entr" presetSubtype="8" fill="hold" grpId="0" nodeType="afterEffect" nodePh="1">
                                  <p:stCondLst>
                                    <p:cond delay="0"/>
                                  </p:stCondLst>
                                  <p:endCondLst>
                                    <p:cond evt="begin" delay="0">
                                      <p:tn val="81"/>
                                    </p:cond>
                                  </p:endCondLst>
                                  <p:childTnLst>
                                    <p:set>
                                      <p:cBhvr>
                                        <p:cTn id="82" dur="1" fill="hold">
                                          <p:stCondLst>
                                            <p:cond delay="0"/>
                                          </p:stCondLst>
                                        </p:cTn>
                                        <p:tgtEl>
                                          <p:spTgt spid="50">
                                            <p:txEl>
                                              <p:pRg st="0" end="0"/>
                                            </p:txEl>
                                          </p:spTgt>
                                        </p:tgtEl>
                                        <p:attrNameLst>
                                          <p:attrName>style.visibility</p:attrName>
                                        </p:attrNameLst>
                                      </p:cBhvr>
                                      <p:to>
                                        <p:strVal val="visible"/>
                                      </p:to>
                                    </p:set>
                                    <p:animEffect transition="in" filter="wipe(left)">
                                      <p:cBhvr>
                                        <p:cTn id="83" dur="500"/>
                                        <p:tgtEl>
                                          <p:spTgt spid="50">
                                            <p:txEl>
                                              <p:pRg st="0" end="0"/>
                                            </p:txEl>
                                          </p:spTgt>
                                        </p:tgtEl>
                                      </p:cBhvr>
                                    </p:animEffect>
                                  </p:childTnLst>
                                </p:cTn>
                              </p:par>
                            </p:childTnLst>
                          </p:cTn>
                        </p:par>
                        <p:par>
                          <p:cTn id="84" fill="hold">
                            <p:stCondLst>
                              <p:cond delay="9000"/>
                            </p:stCondLst>
                            <p:childTnLst>
                              <p:par>
                                <p:cTn id="85" presetID="22" presetClass="entr" presetSubtype="8" fill="hold" grpId="0" nodeType="afterEffect" nodePh="1">
                                  <p:stCondLst>
                                    <p:cond delay="0"/>
                                  </p:stCondLst>
                                  <p:endCondLst>
                                    <p:cond evt="begin" delay="0">
                                      <p:tn val="85"/>
                                    </p:cond>
                                  </p:endCondLst>
                                  <p:childTnLst>
                                    <p:set>
                                      <p:cBhvr>
                                        <p:cTn id="86" dur="1" fill="hold">
                                          <p:stCondLst>
                                            <p:cond delay="0"/>
                                          </p:stCondLst>
                                        </p:cTn>
                                        <p:tgtEl>
                                          <p:spTgt spid="49">
                                            <p:txEl>
                                              <p:pRg st="0" end="0"/>
                                            </p:txEl>
                                          </p:spTgt>
                                        </p:tgtEl>
                                        <p:attrNameLst>
                                          <p:attrName>style.visibility</p:attrName>
                                        </p:attrNameLst>
                                      </p:cBhvr>
                                      <p:to>
                                        <p:strVal val="visible"/>
                                      </p:to>
                                    </p:set>
                                    <p:animEffect transition="in" filter="wipe(left)">
                                      <p:cBhvr>
                                        <p:cTn id="87"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animBg="1"/>
      <p:bldP spid="23" grpId="0" animBg="1"/>
      <p:bldP spid="24" grpId="0" animBg="1"/>
      <p:bldP spid="26" grpId="0" animBg="1"/>
      <p:bldP spid="27" grpId="0" animBg="1"/>
      <p:bldP spid="34" grpId="0" animBg="1"/>
      <p:bldP spid="37" grpId="0" animBg="1"/>
      <p:bldP spid="38" grpId="0" animBg="1"/>
      <p:bldP spid="3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left)">
                      <p:cBhvr>
                        <p:cTn dur="500"/>
                        <p:tgtEl>
                          <p:spTgt spid="39"/>
                        </p:tgtEl>
                      </p:cBhvr>
                    </p:animEffect>
                  </p:childTnLst>
                </p:cTn>
              </p:par>
            </p:tnLst>
          </p:tmpl>
        </p:tmplLst>
      </p:bldP>
      <p:bldP spid="4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4"/>
                        </p:tgtEl>
                        <p:attrNameLst>
                          <p:attrName>style.visibility</p:attrName>
                        </p:attrNameLst>
                      </p:cBhvr>
                      <p:to>
                        <p:strVal val="visible"/>
                      </p:to>
                    </p:set>
                    <p:animEffect transition="in" filter="wipe(left)">
                      <p:cBhvr>
                        <p:cTn dur="500"/>
                        <p:tgtEl>
                          <p:spTgt spid="44"/>
                        </p:tgtEl>
                      </p:cBhvr>
                    </p:animEffect>
                  </p:childTnLst>
                </p:cTn>
              </p:par>
            </p:tnLst>
          </p:tmpl>
        </p:tmplLst>
      </p:bldP>
      <p:bldP spid="4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left)">
                      <p:cBhvr>
                        <p:cTn dur="500"/>
                        <p:tgtEl>
                          <p:spTgt spid="45"/>
                        </p:tgtEl>
                      </p:cBhvr>
                    </p:animEffect>
                  </p:childTnLst>
                </p:cTn>
              </p:par>
            </p:tnLst>
          </p:tmpl>
        </p:tmplLst>
      </p:bldP>
      <p:bldP spid="4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left)">
                      <p:cBhvr>
                        <p:cTn dur="500"/>
                        <p:tgtEl>
                          <p:spTgt spid="46"/>
                        </p:tgtEl>
                      </p:cBhvr>
                    </p:animEffect>
                  </p:childTnLst>
                </p:cTn>
              </p:par>
            </p:tnLst>
          </p:tmpl>
        </p:tmplLst>
      </p:bldP>
      <p:bldP spid="47"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Effect transition="in" filter="wipe(left)">
                      <p:cBhvr>
                        <p:cTn dur="500"/>
                        <p:tgtEl>
                          <p:spTgt spid="47"/>
                        </p:tgtEl>
                      </p:cBhvr>
                    </p:animEffect>
                  </p:childTnLst>
                </p:cTn>
              </p:par>
            </p:tnLst>
          </p:tmpl>
        </p:tmplLst>
      </p:bldP>
      <p:bldP spid="48"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left)">
                      <p:cBhvr>
                        <p:cTn dur="500"/>
                        <p:tgtEl>
                          <p:spTgt spid="48"/>
                        </p:tgtEl>
                      </p:cBhvr>
                    </p:animEffect>
                  </p:childTnLst>
                </p:cTn>
              </p:par>
            </p:tnLst>
          </p:tmpl>
        </p:tmplLst>
      </p:bldP>
      <p:bldP spid="49"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49"/>
                        </p:tgtEl>
                        <p:attrNameLst>
                          <p:attrName>style.visibility</p:attrName>
                        </p:attrNameLst>
                      </p:cBhvr>
                      <p:to>
                        <p:strVal val="visible"/>
                      </p:to>
                    </p:set>
                    <p:animEffect transition="in" filter="wipe(left)">
                      <p:cBhvr>
                        <p:cTn dur="500"/>
                        <p:tgtEl>
                          <p:spTgt spid="49"/>
                        </p:tgtEl>
                      </p:cBhvr>
                    </p:animEffect>
                  </p:childTnLst>
                </p:cTn>
              </p:par>
            </p:tnLst>
          </p:tmpl>
        </p:tmplLst>
      </p:bldP>
      <p:bldP spid="50"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left)">
                      <p:cBhvr>
                        <p:cTn dur="500"/>
                        <p:tgtEl>
                          <p:spTgt spid="50"/>
                        </p:tgtEl>
                      </p:cBhvr>
                    </p:animEffect>
                  </p:childTnLst>
                </p:cTn>
              </p:par>
            </p:tnLst>
          </p:tmpl>
        </p:tmplLst>
      </p:bldP>
      <p:bldP spid="29" grpId="0"/>
      <p:bldP spid="30" grpId="0" build="p">
        <p:tmplLst>
          <p:tmpl lvl="1">
            <p:tnLst>
              <p:par>
                <p:cTn presetID="10" presetClass="entr" presetSubtype="0" fill="hold" nodeType="afterEffect">
                  <p:stCondLst>
                    <p:cond delay="0"/>
                  </p:stCondLst>
                  <p:childTnLst>
                    <p:set>
                      <p:cBhvr>
                        <p:cTn dur="1" fill="hold">
                          <p:stCondLst>
                            <p:cond delay="0"/>
                          </p:stCondLst>
                        </p:cTn>
                        <p:tgtEl>
                          <p:spTgt spid="30"/>
                        </p:tgtEl>
                        <p:attrNameLst>
                          <p:attrName>style.visibility</p:attrName>
                        </p:attrNameLst>
                      </p:cBhvr>
                      <p:to>
                        <p:strVal val="visible"/>
                      </p:to>
                    </p:set>
                    <p:animEffect transition="in" filter="fade">
                      <p:cBhvr>
                        <p:cTn dur="500"/>
                        <p:tgtEl>
                          <p:spTgt spid="30"/>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5">
    <p:spTree>
      <p:nvGrpSpPr>
        <p:cNvPr id="1" name=""/>
        <p:cNvGrpSpPr/>
        <p:nvPr/>
      </p:nvGrpSpPr>
      <p:grpSpPr>
        <a:xfrm>
          <a:off x="0" y="0"/>
          <a:ext cx="0" cy="0"/>
          <a:chOff x="0" y="0"/>
          <a:chExt cx="0" cy="0"/>
        </a:xfrm>
      </p:grpSpPr>
      <p:sp>
        <p:nvSpPr>
          <p:cNvPr id="18" name="Picture Placeholder 7"/>
          <p:cNvSpPr>
            <a:spLocks noGrp="1"/>
          </p:cNvSpPr>
          <p:nvPr>
            <p:ph type="pic" sz="quarter" idx="10" hasCustomPrompt="1"/>
          </p:nvPr>
        </p:nvSpPr>
        <p:spPr>
          <a:xfrm>
            <a:off x="0" y="1414328"/>
            <a:ext cx="3124200" cy="1995622"/>
          </a:xfrm>
          <a:prstGeom prst="rect">
            <a:avLst/>
          </a:prstGeom>
          <a:solidFill>
            <a:schemeClr val="accent1"/>
          </a:solidFill>
          <a:ln w="19050">
            <a:noFill/>
          </a:ln>
        </p:spPr>
        <p:txBody>
          <a:bodyPr tIns="0" bIns="182880" anchor="b"/>
          <a:lstStyle>
            <a:lvl1pPr algn="ctr">
              <a:buNone/>
              <a:defRPr sz="1200">
                <a:solidFill>
                  <a:schemeClr val="bg1"/>
                </a:solidFill>
              </a:defRPr>
            </a:lvl1pPr>
          </a:lstStyle>
          <a:p>
            <a:r>
              <a:rPr lang="en-US" dirty="0"/>
              <a:t>Image Holder</a:t>
            </a:r>
          </a:p>
        </p:txBody>
      </p:sp>
      <p:sp>
        <p:nvSpPr>
          <p:cNvPr id="20" name="Rectangle 19"/>
          <p:cNvSpPr/>
          <p:nvPr userDrawn="1"/>
        </p:nvSpPr>
        <p:spPr>
          <a:xfrm>
            <a:off x="3124200" y="1414328"/>
            <a:ext cx="6003632" cy="1995622"/>
          </a:xfrm>
          <a:prstGeom prst="rect">
            <a:avLst/>
          </a:prstGeom>
          <a:solidFill>
            <a:schemeClr val="tx1">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45"/>
          <p:cNvSpPr>
            <a:spLocks noEditPoints="1"/>
          </p:cNvSpPr>
          <p:nvPr userDrawn="1"/>
        </p:nvSpPr>
        <p:spPr bwMode="auto">
          <a:xfrm>
            <a:off x="3421231" y="1920802"/>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3" name="Text Placeholder 3"/>
          <p:cNvSpPr>
            <a:spLocks noGrp="1"/>
          </p:cNvSpPr>
          <p:nvPr>
            <p:ph type="body" sz="half" idx="15"/>
          </p:nvPr>
        </p:nvSpPr>
        <p:spPr>
          <a:xfrm>
            <a:off x="3808399" y="1905614"/>
            <a:ext cx="4784432"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4" name="Freeform 45"/>
          <p:cNvSpPr>
            <a:spLocks noEditPoints="1"/>
          </p:cNvSpPr>
          <p:nvPr userDrawn="1"/>
        </p:nvSpPr>
        <p:spPr bwMode="auto">
          <a:xfrm>
            <a:off x="3421231" y="241840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5" name="Text Placeholder 3"/>
          <p:cNvSpPr>
            <a:spLocks noGrp="1"/>
          </p:cNvSpPr>
          <p:nvPr>
            <p:ph type="body" sz="half" idx="16"/>
          </p:nvPr>
        </p:nvSpPr>
        <p:spPr>
          <a:xfrm>
            <a:off x="3808399" y="2403220"/>
            <a:ext cx="4784431"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26" name="Freeform 45"/>
          <p:cNvSpPr>
            <a:spLocks noEditPoints="1"/>
          </p:cNvSpPr>
          <p:nvPr userDrawn="1"/>
        </p:nvSpPr>
        <p:spPr bwMode="auto">
          <a:xfrm>
            <a:off x="3421231" y="288743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Text Placeholder 3"/>
          <p:cNvSpPr>
            <a:spLocks noGrp="1"/>
          </p:cNvSpPr>
          <p:nvPr>
            <p:ph type="body" sz="half" idx="17"/>
          </p:nvPr>
        </p:nvSpPr>
        <p:spPr>
          <a:xfrm>
            <a:off x="3808399" y="2872251"/>
            <a:ext cx="4784431" cy="326156"/>
          </a:xfrm>
          <a:prstGeom prst="rect">
            <a:avLst/>
          </a:prstGeom>
        </p:spPr>
        <p:txBody>
          <a:bodyPr wrap="square" lIns="0" tIns="0" rIns="0" bIns="0" anchor="t">
            <a:noAutofit/>
          </a:bodyPr>
          <a:lstStyle>
            <a:lvl1pPr marL="0" indent="0" algn="l">
              <a:buNone/>
              <a:defRPr sz="1100" b="0"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ctr"/>
            <a:endParaRPr lang="en-US" sz="1000" dirty="0">
              <a:solidFill>
                <a:schemeClr val="tx1">
                  <a:lumMod val="50000"/>
                  <a:lumOff val="50000"/>
                </a:schemeClr>
              </a:solidFill>
            </a:endParaRPr>
          </a:p>
        </p:txBody>
      </p:sp>
      <p:sp>
        <p:nvSpPr>
          <p:cNvPr id="34" name="Text Placeholder 3"/>
          <p:cNvSpPr>
            <a:spLocks noGrp="1"/>
          </p:cNvSpPr>
          <p:nvPr>
            <p:ph type="body" sz="half" idx="21"/>
          </p:nvPr>
        </p:nvSpPr>
        <p:spPr>
          <a:xfrm>
            <a:off x="3479422" y="1610646"/>
            <a:ext cx="5146814" cy="192780"/>
          </a:xfrm>
          <a:prstGeom prst="rect">
            <a:avLst/>
          </a:prstGeom>
        </p:spPr>
        <p:txBody>
          <a:bodyPr wrap="none" lIns="0" tIns="0" rIns="0" bIns="0" anchor="ctr">
            <a:noAutofit/>
          </a:bodyPr>
          <a:lstStyle>
            <a:lvl1pPr marL="0" indent="0" algn="l">
              <a:buNone/>
              <a:defRPr sz="1400" b="1" baseline="0">
                <a:solidFill>
                  <a:schemeClr val="tx1">
                    <a:lumMod val="75000"/>
                    <a:lumOff val="2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endParaRPr lang="en-US" dirty="0"/>
          </a:p>
        </p:txBody>
      </p:sp>
      <p:sp>
        <p:nvSpPr>
          <p:cNvPr id="15" name="Round Same Side Corner Rectangle 14"/>
          <p:cNvSpPr/>
          <p:nvPr userDrawn="1"/>
        </p:nvSpPr>
        <p:spPr>
          <a:xfrm rot="16200000" flipH="1">
            <a:off x="8798358" y="304343"/>
            <a:ext cx="288035" cy="403249"/>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50000"/>
                  <a:lumOff val="50000"/>
                </a:schemeClr>
              </a:solidFill>
            </a:endParaRPr>
          </a:p>
        </p:txBody>
      </p:sp>
      <p:sp>
        <p:nvSpPr>
          <p:cNvPr id="16" name="Slide Number Placeholder 4"/>
          <p:cNvSpPr>
            <a:spLocks noGrp="1"/>
          </p:cNvSpPr>
          <p:nvPr>
            <p:ph type="sldNum" sz="quarter" idx="4"/>
          </p:nvPr>
        </p:nvSpPr>
        <p:spPr>
          <a:xfrm>
            <a:off x="8746831" y="361950"/>
            <a:ext cx="381001" cy="274637"/>
          </a:xfrm>
          <a:prstGeom prst="rect">
            <a:avLst/>
          </a:prstGeom>
        </p:spPr>
        <p:txBody>
          <a:bodyPr anchor="ctr"/>
          <a:lstStyle>
            <a:lvl1pPr algn="ctr">
              <a:defRPr sz="900" b="1">
                <a:solidFill>
                  <a:schemeClr val="tx1">
                    <a:lumMod val="50000"/>
                    <a:lumOff val="50000"/>
                  </a:schemeClr>
                </a:solidFill>
              </a:defRPr>
            </a:lvl1pPr>
          </a:lstStyle>
          <a:p>
            <a:fld id="{C136B7D2-B98C-44FD-8D04-7EC62A564975}" type="slidenum">
              <a:rPr lang="en-US" smtClean="0"/>
              <a:pPr/>
              <a:t>‹#›</a:t>
            </a:fld>
            <a:endParaRPr lang="en-US" dirty="0"/>
          </a:p>
        </p:txBody>
      </p:sp>
      <p:sp>
        <p:nvSpPr>
          <p:cNvPr id="17" name="Title 1"/>
          <p:cNvSpPr>
            <a:spLocks noGrp="1"/>
          </p:cNvSpPr>
          <p:nvPr>
            <p:ph type="title" hasCustomPrompt="1"/>
          </p:nvPr>
        </p:nvSpPr>
        <p:spPr>
          <a:xfrm>
            <a:off x="1752600" y="361950"/>
            <a:ext cx="5638800" cy="353524"/>
          </a:xfrm>
          <a:prstGeom prst="rect">
            <a:avLst/>
          </a:prstGeom>
        </p:spPr>
        <p:txBody>
          <a:bodyPr wrap="none" lIns="0" tIns="0" rIns="0" bIns="0" anchor="ctr">
            <a:noAutofit/>
          </a:bodyPr>
          <a:lstStyle>
            <a:lvl1pPr algn="ctr">
              <a:defRPr sz="2400" b="1" baseline="0">
                <a:solidFill>
                  <a:schemeClr val="tx1">
                    <a:lumMod val="50000"/>
                    <a:lumOff val="50000"/>
                  </a:schemeClr>
                </a:solidFill>
              </a:defRPr>
            </a:lvl1pPr>
          </a:lstStyle>
          <a:p>
            <a:r>
              <a:rPr lang="en-US" dirty="0"/>
              <a:t>Click To Edit Master Title Style</a:t>
            </a:r>
          </a:p>
        </p:txBody>
      </p:sp>
      <p:sp>
        <p:nvSpPr>
          <p:cNvPr id="19" name="Text Placeholder 3"/>
          <p:cNvSpPr>
            <a:spLocks noGrp="1"/>
          </p:cNvSpPr>
          <p:nvPr>
            <p:ph type="body" sz="half" idx="2" hasCustomPrompt="1"/>
          </p:nvPr>
        </p:nvSpPr>
        <p:spPr>
          <a:xfrm>
            <a:off x="2514600" y="713941"/>
            <a:ext cx="4114800" cy="200746"/>
          </a:xfrm>
          <a:prstGeom prst="rect">
            <a:avLst/>
          </a:prstGeom>
        </p:spPr>
        <p:txBody>
          <a:bodyPr wrap="none" lIns="0" tIns="0" rIns="0" bIns="0" anchor="ctr">
            <a:noAutofit/>
          </a:bodyPr>
          <a:lstStyle>
            <a:lvl1pPr marL="0" indent="0" algn="ctr">
              <a:buNone/>
              <a:defRPr sz="1200" b="1" baseline="0">
                <a:solidFill>
                  <a:schemeClr val="bg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Subtext Goes Here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9">
                                            <p:txEl>
                                              <p:pRg st="0" end="0"/>
                                            </p:txEl>
                                          </p:spTgt>
                                        </p:tgtEl>
                                        <p:attrNameLst>
                                          <p:attrName>style.visibility</p:attrName>
                                        </p:attrNameLst>
                                      </p:cBhvr>
                                      <p:to>
                                        <p:strVal val="visible"/>
                                      </p:to>
                                    </p:set>
                                    <p:animEffect transition="in" filter="fade">
                                      <p:cBhvr>
                                        <p:cTn id="11" dur="500"/>
                                        <p:tgtEl>
                                          <p:spTgt spid="1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1000" fill="hold"/>
                                        <p:tgtEl>
                                          <p:spTgt spid="18"/>
                                        </p:tgtEl>
                                        <p:attrNameLst>
                                          <p:attrName>ppt_x</p:attrName>
                                        </p:attrNameLst>
                                      </p:cBhvr>
                                      <p:tavLst>
                                        <p:tav tm="0">
                                          <p:val>
                                            <p:strVal val="#ppt_x"/>
                                          </p:val>
                                        </p:tav>
                                        <p:tav tm="100000">
                                          <p:val>
                                            <p:strVal val="#ppt_x"/>
                                          </p:val>
                                        </p:tav>
                                      </p:tavLst>
                                    </p:anim>
                                    <p:anim calcmode="lin" valueType="num">
                                      <p:cBhvr additive="base">
                                        <p:cTn id="16" dur="10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2000"/>
                            </p:stCondLst>
                            <p:childTnLst>
                              <p:par>
                                <p:cTn id="18" presetID="22" presetClass="entr" presetSubtype="8" fill="hold" grpId="0" nodeType="after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wipe(left)">
                                      <p:cBhvr>
                                        <p:cTn id="20" dur="500"/>
                                        <p:tgtEl>
                                          <p:spTgt spid="20"/>
                                        </p:tgtEl>
                                      </p:cBhvr>
                                    </p:animEffect>
                                  </p:childTnLst>
                                </p:cTn>
                              </p:par>
                            </p:childTnLst>
                          </p:cTn>
                        </p:par>
                        <p:par>
                          <p:cTn id="21" fill="hold">
                            <p:stCondLst>
                              <p:cond delay="2500"/>
                            </p:stCondLst>
                            <p:childTnLst>
                              <p:par>
                                <p:cTn id="22" presetID="22" presetClass="entr" presetSubtype="8" fill="hold" grpId="0" nodeType="afterEffect" nodePh="1">
                                  <p:stCondLst>
                                    <p:cond delay="0"/>
                                  </p:stCondLst>
                                  <p:endCondLst>
                                    <p:cond evt="begin" delay="0">
                                      <p:tn val="22"/>
                                    </p:cond>
                                  </p:endCondLst>
                                  <p:childTnLst>
                                    <p:set>
                                      <p:cBhvr>
                                        <p:cTn id="23" dur="1" fill="hold">
                                          <p:stCondLst>
                                            <p:cond delay="0"/>
                                          </p:stCondLst>
                                        </p:cTn>
                                        <p:tgtEl>
                                          <p:spTgt spid="34">
                                            <p:txEl>
                                              <p:pRg st="0" end="0"/>
                                            </p:txEl>
                                          </p:spTgt>
                                        </p:tgtEl>
                                        <p:attrNameLst>
                                          <p:attrName>style.visibility</p:attrName>
                                        </p:attrNameLst>
                                      </p:cBhvr>
                                      <p:to>
                                        <p:strVal val="visible"/>
                                      </p:to>
                                    </p:set>
                                    <p:animEffect transition="in" filter="wipe(left)">
                                      <p:cBhvr>
                                        <p:cTn id="24" dur="500"/>
                                        <p:tgtEl>
                                          <p:spTgt spid="34">
                                            <p:txEl>
                                              <p:pRg st="0" end="0"/>
                                            </p:txEl>
                                          </p:spTgt>
                                        </p:tgtEl>
                                      </p:cBhvr>
                                    </p:animEffect>
                                  </p:childTnLst>
                                </p:cTn>
                              </p:par>
                            </p:childTnLst>
                          </p:cTn>
                        </p:par>
                        <p:par>
                          <p:cTn id="25" fill="hold">
                            <p:stCondLst>
                              <p:cond delay="3000"/>
                            </p:stCondLst>
                            <p:childTnLst>
                              <p:par>
                                <p:cTn id="26" presetID="53" presetClass="entr" presetSubtype="0"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 calcmode="lin" valueType="num">
                                      <p:cBhvr>
                                        <p:cTn id="28" dur="500" fill="hold"/>
                                        <p:tgtEl>
                                          <p:spTgt spid="22"/>
                                        </p:tgtEl>
                                        <p:attrNameLst>
                                          <p:attrName>ppt_w</p:attrName>
                                        </p:attrNameLst>
                                      </p:cBhvr>
                                      <p:tavLst>
                                        <p:tav tm="0">
                                          <p:val>
                                            <p:fltVal val="0"/>
                                          </p:val>
                                        </p:tav>
                                        <p:tav tm="100000">
                                          <p:val>
                                            <p:strVal val="#ppt_w"/>
                                          </p:val>
                                        </p:tav>
                                      </p:tavLst>
                                    </p:anim>
                                    <p:anim calcmode="lin" valueType="num">
                                      <p:cBhvr>
                                        <p:cTn id="29" dur="500" fill="hold"/>
                                        <p:tgtEl>
                                          <p:spTgt spid="22"/>
                                        </p:tgtEl>
                                        <p:attrNameLst>
                                          <p:attrName>ppt_h</p:attrName>
                                        </p:attrNameLst>
                                      </p:cBhvr>
                                      <p:tavLst>
                                        <p:tav tm="0">
                                          <p:val>
                                            <p:fltVal val="0"/>
                                          </p:val>
                                        </p:tav>
                                        <p:tav tm="100000">
                                          <p:val>
                                            <p:strVal val="#ppt_h"/>
                                          </p:val>
                                        </p:tav>
                                      </p:tavLst>
                                    </p:anim>
                                    <p:animEffect transition="in" filter="fade">
                                      <p:cBhvr>
                                        <p:cTn id="30" dur="500"/>
                                        <p:tgtEl>
                                          <p:spTgt spid="22"/>
                                        </p:tgtEl>
                                      </p:cBhvr>
                                    </p:animEffect>
                                  </p:childTnLst>
                                </p:cTn>
                              </p:par>
                              <p:par>
                                <p:cTn id="31" presetID="22" presetClass="entr" presetSubtype="8" fill="hold" grpId="0" nodeType="withEffect" nodePh="1">
                                  <p:stCondLst>
                                    <p:cond delay="0"/>
                                  </p:stCondLst>
                                  <p:endCondLst>
                                    <p:cond evt="begin" delay="0">
                                      <p:tn val="31"/>
                                    </p:cond>
                                  </p:endCondLst>
                                  <p:childTnLst>
                                    <p:set>
                                      <p:cBhvr>
                                        <p:cTn id="32" dur="1" fill="hold">
                                          <p:stCondLst>
                                            <p:cond delay="0"/>
                                          </p:stCondLst>
                                        </p:cTn>
                                        <p:tgtEl>
                                          <p:spTgt spid="23">
                                            <p:txEl>
                                              <p:pRg st="0" end="0"/>
                                            </p:txEl>
                                          </p:spTgt>
                                        </p:tgtEl>
                                        <p:attrNameLst>
                                          <p:attrName>style.visibility</p:attrName>
                                        </p:attrNameLst>
                                      </p:cBhvr>
                                      <p:to>
                                        <p:strVal val="visible"/>
                                      </p:to>
                                    </p:set>
                                    <p:animEffect transition="in" filter="wipe(left)">
                                      <p:cBhvr>
                                        <p:cTn id="33" dur="500"/>
                                        <p:tgtEl>
                                          <p:spTgt spid="23">
                                            <p:txEl>
                                              <p:pRg st="0" end="0"/>
                                            </p:txEl>
                                          </p:spTgt>
                                        </p:tgtEl>
                                      </p:cBhvr>
                                    </p:animEffect>
                                  </p:childTnLst>
                                </p:cTn>
                              </p:par>
                            </p:childTnLst>
                          </p:cTn>
                        </p:par>
                        <p:par>
                          <p:cTn id="34" fill="hold">
                            <p:stCondLst>
                              <p:cond delay="3500"/>
                            </p:stCondLst>
                            <p:childTnLst>
                              <p:par>
                                <p:cTn id="35" presetID="53" presetClass="entr" presetSubtype="0" fill="hold" grpId="0" nodeType="afterEffect">
                                  <p:stCondLst>
                                    <p:cond delay="0"/>
                                  </p:stCondLst>
                                  <p:childTnLst>
                                    <p:set>
                                      <p:cBhvr>
                                        <p:cTn id="36" dur="1" fill="hold">
                                          <p:stCondLst>
                                            <p:cond delay="0"/>
                                          </p:stCondLst>
                                        </p:cTn>
                                        <p:tgtEl>
                                          <p:spTgt spid="24"/>
                                        </p:tgtEl>
                                        <p:attrNameLst>
                                          <p:attrName>style.visibility</p:attrName>
                                        </p:attrNameLst>
                                      </p:cBhvr>
                                      <p:to>
                                        <p:strVal val="visible"/>
                                      </p:to>
                                    </p:set>
                                    <p:anim calcmode="lin" valueType="num">
                                      <p:cBhvr>
                                        <p:cTn id="37" dur="500" fill="hold"/>
                                        <p:tgtEl>
                                          <p:spTgt spid="24"/>
                                        </p:tgtEl>
                                        <p:attrNameLst>
                                          <p:attrName>ppt_w</p:attrName>
                                        </p:attrNameLst>
                                      </p:cBhvr>
                                      <p:tavLst>
                                        <p:tav tm="0">
                                          <p:val>
                                            <p:fltVal val="0"/>
                                          </p:val>
                                        </p:tav>
                                        <p:tav tm="100000">
                                          <p:val>
                                            <p:strVal val="#ppt_w"/>
                                          </p:val>
                                        </p:tav>
                                      </p:tavLst>
                                    </p:anim>
                                    <p:anim calcmode="lin" valueType="num">
                                      <p:cBhvr>
                                        <p:cTn id="38" dur="500" fill="hold"/>
                                        <p:tgtEl>
                                          <p:spTgt spid="24"/>
                                        </p:tgtEl>
                                        <p:attrNameLst>
                                          <p:attrName>ppt_h</p:attrName>
                                        </p:attrNameLst>
                                      </p:cBhvr>
                                      <p:tavLst>
                                        <p:tav tm="0">
                                          <p:val>
                                            <p:fltVal val="0"/>
                                          </p:val>
                                        </p:tav>
                                        <p:tav tm="100000">
                                          <p:val>
                                            <p:strVal val="#ppt_h"/>
                                          </p:val>
                                        </p:tav>
                                      </p:tavLst>
                                    </p:anim>
                                    <p:animEffect transition="in" filter="fade">
                                      <p:cBhvr>
                                        <p:cTn id="39" dur="500"/>
                                        <p:tgtEl>
                                          <p:spTgt spid="24"/>
                                        </p:tgtEl>
                                      </p:cBhvr>
                                    </p:animEffect>
                                  </p:childTnLst>
                                </p:cTn>
                              </p:par>
                              <p:par>
                                <p:cTn id="40" presetID="22" presetClass="entr" presetSubtype="8" fill="hold" grpId="0" nodeType="withEffect" nodePh="1">
                                  <p:stCondLst>
                                    <p:cond delay="0"/>
                                  </p:stCondLst>
                                  <p:endCondLst>
                                    <p:cond evt="begin" delay="0">
                                      <p:tn val="40"/>
                                    </p:cond>
                                  </p:endCondLst>
                                  <p:childTnLst>
                                    <p:set>
                                      <p:cBhvr>
                                        <p:cTn id="41" dur="1" fill="hold">
                                          <p:stCondLst>
                                            <p:cond delay="0"/>
                                          </p:stCondLst>
                                        </p:cTn>
                                        <p:tgtEl>
                                          <p:spTgt spid="25">
                                            <p:txEl>
                                              <p:pRg st="0" end="0"/>
                                            </p:txEl>
                                          </p:spTgt>
                                        </p:tgtEl>
                                        <p:attrNameLst>
                                          <p:attrName>style.visibility</p:attrName>
                                        </p:attrNameLst>
                                      </p:cBhvr>
                                      <p:to>
                                        <p:strVal val="visible"/>
                                      </p:to>
                                    </p:set>
                                    <p:animEffect transition="in" filter="wipe(left)">
                                      <p:cBhvr>
                                        <p:cTn id="42" dur="500"/>
                                        <p:tgtEl>
                                          <p:spTgt spid="25">
                                            <p:txEl>
                                              <p:pRg st="0" end="0"/>
                                            </p:txEl>
                                          </p:spTgt>
                                        </p:tgtEl>
                                      </p:cBhvr>
                                    </p:animEffect>
                                  </p:childTnLst>
                                </p:cTn>
                              </p:par>
                            </p:childTnLst>
                          </p:cTn>
                        </p:par>
                        <p:par>
                          <p:cTn id="43" fill="hold">
                            <p:stCondLst>
                              <p:cond delay="4000"/>
                            </p:stCondLst>
                            <p:childTnLst>
                              <p:par>
                                <p:cTn id="44" presetID="53"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500" fill="hold"/>
                                        <p:tgtEl>
                                          <p:spTgt spid="26"/>
                                        </p:tgtEl>
                                        <p:attrNameLst>
                                          <p:attrName>ppt_w</p:attrName>
                                        </p:attrNameLst>
                                      </p:cBhvr>
                                      <p:tavLst>
                                        <p:tav tm="0">
                                          <p:val>
                                            <p:fltVal val="0"/>
                                          </p:val>
                                        </p:tav>
                                        <p:tav tm="100000">
                                          <p:val>
                                            <p:strVal val="#ppt_w"/>
                                          </p:val>
                                        </p:tav>
                                      </p:tavLst>
                                    </p:anim>
                                    <p:anim calcmode="lin" valueType="num">
                                      <p:cBhvr>
                                        <p:cTn id="47" dur="500" fill="hold"/>
                                        <p:tgtEl>
                                          <p:spTgt spid="26"/>
                                        </p:tgtEl>
                                        <p:attrNameLst>
                                          <p:attrName>ppt_h</p:attrName>
                                        </p:attrNameLst>
                                      </p:cBhvr>
                                      <p:tavLst>
                                        <p:tav tm="0">
                                          <p:val>
                                            <p:fltVal val="0"/>
                                          </p:val>
                                        </p:tav>
                                        <p:tav tm="100000">
                                          <p:val>
                                            <p:strVal val="#ppt_h"/>
                                          </p:val>
                                        </p:tav>
                                      </p:tavLst>
                                    </p:anim>
                                    <p:animEffect transition="in" filter="fade">
                                      <p:cBhvr>
                                        <p:cTn id="48" dur="500"/>
                                        <p:tgtEl>
                                          <p:spTgt spid="26"/>
                                        </p:tgtEl>
                                      </p:cBhvr>
                                    </p:animEffect>
                                  </p:childTnLst>
                                </p:cTn>
                              </p:par>
                              <p:par>
                                <p:cTn id="49" presetID="22" presetClass="entr" presetSubtype="8" fill="hold" grpId="0" nodeType="with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left)">
                                      <p:cBhvr>
                                        <p:cTn id="51" dur="500"/>
                                        <p:tgtEl>
                                          <p:spTgt spid="2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3"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3"/>
                        </p:tgtEl>
                        <p:attrNameLst>
                          <p:attrName>style.visibility</p:attrName>
                        </p:attrNameLst>
                      </p:cBhvr>
                      <p:to>
                        <p:strVal val="visible"/>
                      </p:to>
                    </p:set>
                    <p:animEffect transition="in" filter="wipe(left)">
                      <p:cBhvr>
                        <p:cTn dur="500"/>
                        <p:tgtEl>
                          <p:spTgt spid="23"/>
                        </p:tgtEl>
                      </p:cBhvr>
                    </p:animEffect>
                  </p:childTnLst>
                </p:cTn>
              </p:par>
            </p:tnLst>
          </p:tmpl>
        </p:tmplLst>
      </p:bldP>
      <p:bldP spid="24" grpId="0" animBg="1"/>
      <p:bldP spid="25"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left)">
                      <p:cBhvr>
                        <p:cTn dur="500"/>
                        <p:tgtEl>
                          <p:spTgt spid="25"/>
                        </p:tgtEl>
                      </p:cBhvr>
                    </p:animEffect>
                  </p:childTnLst>
                </p:cTn>
              </p:par>
            </p:tnLst>
          </p:tmpl>
        </p:tmplLst>
      </p:bldP>
      <p:bldP spid="26" grpId="0" animBg="1"/>
      <p:bldP spid="27" grpId="0" build="p">
        <p:tmplLst>
          <p:tmpl lvl="1">
            <p:tnLst>
              <p:par>
                <p:cTn presetID="22" presetClass="entr" presetSubtype="8" fill="hold" nodeType="with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left)">
                      <p:cBhvr>
                        <p:cTn dur="500"/>
                        <p:tgtEl>
                          <p:spTgt spid="27"/>
                        </p:tgtEl>
                      </p:cBhvr>
                    </p:animEffect>
                  </p:childTnLst>
                </p:cTn>
              </p:par>
            </p:tnLst>
          </p:tmpl>
        </p:tmplLst>
      </p:bldP>
      <p:bldP spid="34"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left)">
                      <p:cBhvr>
                        <p:cTn dur="500"/>
                        <p:tgtEl>
                          <p:spTgt spid="34"/>
                        </p:tgtEl>
                      </p:cBhvr>
                    </p:animEffect>
                  </p:childTnLst>
                </p:cTn>
              </p:par>
            </p:tnLst>
          </p:tmpl>
        </p:tmplLst>
      </p:bldP>
      <p:bldP spid="17" grpId="0"/>
      <p:bldP spid="19" grpId="0" build="p">
        <p:tmplLst>
          <p:tmpl lvl="1">
            <p:tnLst>
              <p:par>
                <p:cTn presetID="10" presetClass="entr" presetSubtype="0" fill="hold" nodeType="afterEffect">
                  <p:stCondLst>
                    <p:cond delay="0"/>
                  </p:stCondLst>
                  <p:childTnLst>
                    <p:set>
                      <p:cBhvr>
                        <p:cTn dur="1" fill="hold">
                          <p:stCondLst>
                            <p:cond delay="0"/>
                          </p:stCondLst>
                        </p:cTn>
                        <p:tgtEl>
                          <p:spTgt spid="19"/>
                        </p:tgtEl>
                        <p:attrNameLst>
                          <p:attrName>style.visibility</p:attrName>
                        </p:attrNameLst>
                      </p:cBhvr>
                      <p:to>
                        <p:strVal val="visible"/>
                      </p:to>
                    </p:set>
                    <p:animEffect transition="in" filter="fade">
                      <p:cBhvr>
                        <p:cTn dur="500"/>
                        <p:tgtEl>
                          <p:spTgt spid="19"/>
                        </p:tgtEl>
                      </p:cBhvr>
                    </p:animEffect>
                  </p:childTnLst>
                </p:cTn>
              </p:par>
            </p:tnLst>
          </p:tmpl>
        </p:tmplLst>
      </p:bldP>
    </p:bld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theme" Target="../theme/theme1.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4" r:id="rId1"/>
    <p:sldLayoutId id="2147483872" r:id="rId2"/>
    <p:sldLayoutId id="2147483805" r:id="rId3"/>
    <p:sldLayoutId id="2147483806" r:id="rId4"/>
    <p:sldLayoutId id="2147483808" r:id="rId5"/>
    <p:sldLayoutId id="2147483807" r:id="rId6"/>
    <p:sldLayoutId id="2147483824" r:id="rId7"/>
    <p:sldLayoutId id="2147483825" r:id="rId8"/>
    <p:sldLayoutId id="2147483809" r:id="rId9"/>
    <p:sldLayoutId id="2147483810" r:id="rId10"/>
    <p:sldLayoutId id="2147483826" r:id="rId11"/>
    <p:sldLayoutId id="2147483860" r:id="rId12"/>
    <p:sldLayoutId id="2147483815" r:id="rId13"/>
    <p:sldLayoutId id="2147483859" r:id="rId14"/>
    <p:sldLayoutId id="2147483821" r:id="rId15"/>
    <p:sldLayoutId id="2147483832" r:id="rId16"/>
    <p:sldLayoutId id="2147483866" r:id="rId17"/>
    <p:sldLayoutId id="2147483861" r:id="rId18"/>
    <p:sldLayoutId id="2147483862" r:id="rId19"/>
    <p:sldLayoutId id="2147483835" r:id="rId20"/>
    <p:sldLayoutId id="2147483864" r:id="rId21"/>
    <p:sldLayoutId id="2147483865" r:id="rId22"/>
    <p:sldLayoutId id="2147483867" r:id="rId23"/>
    <p:sldLayoutId id="2147483868" r:id="rId24"/>
    <p:sldLayoutId id="2147483870" r:id="rId25"/>
    <p:sldLayoutId id="2147483871" r:id="rId26"/>
    <p:sldLayoutId id="2147483874" r:id="rId27"/>
    <p:sldLayoutId id="2147483875" r:id="rId28"/>
    <p:sldLayoutId id="2147483876" r:id="rId29"/>
    <p:sldLayoutId id="2147483877" r:id="rId30"/>
    <p:sldLayoutId id="2147483881" r:id="rId31"/>
    <p:sldLayoutId id="2147483878" r:id="rId32"/>
    <p:sldLayoutId id="2147483879" r:id="rId33"/>
    <p:sldLayoutId id="2147483880" r:id="rId34"/>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6.gif"/><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15.xml"/><Relationship Id="rId6" Type="http://schemas.openxmlformats.org/officeDocument/2006/relationships/image" Target="../media/image6.png"/><Relationship Id="rId5" Type="http://schemas.openxmlformats.org/officeDocument/2006/relationships/image" Target="../media/image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jpg"/><Relationship Id="rId7" Type="http://schemas.openxmlformats.org/officeDocument/2006/relationships/image" Target="../media/image20.jpeg"/><Relationship Id="rId2" Type="http://schemas.openxmlformats.org/officeDocument/2006/relationships/notesSlide" Target="../notesSlides/notesSlide2.xml"/><Relationship Id="rId1" Type="http://schemas.openxmlformats.org/officeDocument/2006/relationships/slideLayout" Target="../slideLayouts/slideLayout20.xml"/><Relationship Id="rId6" Type="http://schemas.openxmlformats.org/officeDocument/2006/relationships/image" Target="../media/image19.jpg"/><Relationship Id="rId5" Type="http://schemas.openxmlformats.org/officeDocument/2006/relationships/image" Target="../media/image18.png"/><Relationship Id="rId4" Type="http://schemas.openxmlformats.org/officeDocument/2006/relationships/image" Target="../media/image17.jpg"/></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0.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20.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a:xfrm>
            <a:off x="2339283" y="2035562"/>
            <a:ext cx="4523654" cy="638987"/>
          </a:xfrm>
        </p:spPr>
        <p:txBody>
          <a:bodyPr/>
          <a:lstStyle/>
          <a:p>
            <a:r>
              <a:rPr lang="en-US" sz="2400" dirty="0">
                <a:solidFill>
                  <a:schemeClr val="tx1"/>
                </a:solidFill>
              </a:rPr>
              <a:t>Diabetes Prediction System</a:t>
            </a:r>
          </a:p>
        </p:txBody>
      </p:sp>
      <p:sp>
        <p:nvSpPr>
          <p:cNvPr id="5" name="Rectangle 4">
            <a:extLst>
              <a:ext uri="{FF2B5EF4-FFF2-40B4-BE49-F238E27FC236}">
                <a16:creationId xmlns:a16="http://schemas.microsoft.com/office/drawing/2014/main" id="{2593AFE6-250B-41F1-822D-22D420C600C9}"/>
              </a:ext>
            </a:extLst>
          </p:cNvPr>
          <p:cNvSpPr/>
          <p:nvPr/>
        </p:nvSpPr>
        <p:spPr>
          <a:xfrm>
            <a:off x="-76200" y="3867150"/>
            <a:ext cx="1600200" cy="914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FDCB40F8-F72A-4058-A7B4-C50332CEEBAD}"/>
              </a:ext>
            </a:extLst>
          </p:cNvPr>
          <p:cNvSpPr/>
          <p:nvPr/>
        </p:nvSpPr>
        <p:spPr>
          <a:xfrm>
            <a:off x="7620000" y="3867150"/>
            <a:ext cx="1600200" cy="9144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4D69CDF9-CA09-4FA7-B11B-BC5CB6978E45}"/>
              </a:ext>
            </a:extLst>
          </p:cNvPr>
          <p:cNvSpPr txBox="1"/>
          <p:nvPr/>
        </p:nvSpPr>
        <p:spPr>
          <a:xfrm>
            <a:off x="1600200" y="4007095"/>
            <a:ext cx="1285672" cy="523220"/>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Faysal Ahmad</a:t>
            </a:r>
          </a:p>
          <a:p>
            <a:pPr algn="ctr"/>
            <a:r>
              <a:rPr lang="en-US" sz="1400" b="1" dirty="0">
                <a:latin typeface="Times New Roman" panose="02020603050405020304" pitchFamily="18" charset="0"/>
                <a:cs typeface="Times New Roman" panose="02020603050405020304" pitchFamily="18" charset="0"/>
              </a:rPr>
              <a:t>221-15-4699</a:t>
            </a:r>
          </a:p>
        </p:txBody>
      </p:sp>
      <p:sp>
        <p:nvSpPr>
          <p:cNvPr id="10" name="TextBox 9">
            <a:extLst>
              <a:ext uri="{FF2B5EF4-FFF2-40B4-BE49-F238E27FC236}">
                <a16:creationId xmlns:a16="http://schemas.microsoft.com/office/drawing/2014/main" id="{E5D23536-8852-4922-BE72-684EDC5CD0C9}"/>
              </a:ext>
            </a:extLst>
          </p:cNvPr>
          <p:cNvSpPr txBox="1"/>
          <p:nvPr/>
        </p:nvSpPr>
        <p:spPr>
          <a:xfrm>
            <a:off x="3048000" y="4029730"/>
            <a:ext cx="1462259" cy="523220"/>
          </a:xfrm>
          <a:prstGeom prst="rect">
            <a:avLst/>
          </a:prstGeom>
          <a:noFill/>
        </p:spPr>
        <p:txBody>
          <a:bodyPr wrap="none" rtlCol="0">
            <a:spAutoFit/>
          </a:bodyPr>
          <a:lstStyle/>
          <a:p>
            <a:pPr algn="ctr"/>
            <a:r>
              <a:rPr lang="en-US" sz="1400" b="1" dirty="0" err="1">
                <a:latin typeface="Times New Roman" panose="02020603050405020304" pitchFamily="18" charset="0"/>
                <a:cs typeface="Times New Roman" panose="02020603050405020304" pitchFamily="18" charset="0"/>
              </a:rPr>
              <a:t>Esrat</a:t>
            </a:r>
            <a:r>
              <a:rPr lang="en-US" sz="1400" b="1" dirty="0">
                <a:latin typeface="Times New Roman" panose="02020603050405020304" pitchFamily="18" charset="0"/>
                <a:cs typeface="Times New Roman" panose="02020603050405020304" pitchFamily="18" charset="0"/>
              </a:rPr>
              <a:t> Jahan Eva</a:t>
            </a:r>
          </a:p>
          <a:p>
            <a:pPr algn="ctr"/>
            <a:r>
              <a:rPr lang="en-US" sz="1400" b="1" dirty="0">
                <a:latin typeface="Times New Roman" panose="02020603050405020304" pitchFamily="18" charset="0"/>
                <a:cs typeface="Times New Roman" panose="02020603050405020304" pitchFamily="18" charset="0"/>
              </a:rPr>
              <a:t>221-15-4690</a:t>
            </a:r>
          </a:p>
        </p:txBody>
      </p:sp>
      <p:sp>
        <p:nvSpPr>
          <p:cNvPr id="11" name="TextBox 10">
            <a:extLst>
              <a:ext uri="{FF2B5EF4-FFF2-40B4-BE49-F238E27FC236}">
                <a16:creationId xmlns:a16="http://schemas.microsoft.com/office/drawing/2014/main" id="{B16E3B9C-8218-477B-8B05-04F050223FE9}"/>
              </a:ext>
            </a:extLst>
          </p:cNvPr>
          <p:cNvSpPr txBox="1"/>
          <p:nvPr/>
        </p:nvSpPr>
        <p:spPr>
          <a:xfrm>
            <a:off x="4495800" y="4029730"/>
            <a:ext cx="1600053" cy="523220"/>
          </a:xfrm>
          <a:prstGeom prst="rect">
            <a:avLst/>
          </a:prstGeom>
          <a:noFill/>
        </p:spPr>
        <p:txBody>
          <a:bodyPr wrap="none" rtlCol="0">
            <a:spAutoFit/>
          </a:bodyPr>
          <a:lstStyle/>
          <a:p>
            <a:pPr algn="ctr"/>
            <a:r>
              <a:rPr lang="en-US" sz="1400" b="1" dirty="0" err="1">
                <a:latin typeface="Times New Roman" panose="02020603050405020304" pitchFamily="18" charset="0"/>
                <a:cs typeface="Times New Roman" panose="02020603050405020304" pitchFamily="18" charset="0"/>
              </a:rPr>
              <a:t>Shakibur</a:t>
            </a:r>
            <a:r>
              <a:rPr lang="en-US" sz="1400" b="1" dirty="0">
                <a:latin typeface="Times New Roman" panose="02020603050405020304" pitchFamily="18" charset="0"/>
                <a:cs typeface="Times New Roman" panose="02020603050405020304" pitchFamily="18" charset="0"/>
              </a:rPr>
              <a:t> Rahman</a:t>
            </a:r>
          </a:p>
          <a:p>
            <a:pPr algn="ctr"/>
            <a:r>
              <a:rPr lang="en-US" sz="1400" b="1" dirty="0">
                <a:latin typeface="Times New Roman" panose="02020603050405020304" pitchFamily="18" charset="0"/>
                <a:cs typeface="Times New Roman" panose="02020603050405020304" pitchFamily="18" charset="0"/>
              </a:rPr>
              <a:t>221-15-4714</a:t>
            </a:r>
          </a:p>
        </p:txBody>
      </p:sp>
      <p:sp>
        <p:nvSpPr>
          <p:cNvPr id="9" name="TextBox 8">
            <a:extLst>
              <a:ext uri="{FF2B5EF4-FFF2-40B4-BE49-F238E27FC236}">
                <a16:creationId xmlns:a16="http://schemas.microsoft.com/office/drawing/2014/main" id="{9670FDE1-D571-4272-903F-0D42A7C4A3D4}"/>
              </a:ext>
            </a:extLst>
          </p:cNvPr>
          <p:cNvSpPr txBox="1"/>
          <p:nvPr/>
        </p:nvSpPr>
        <p:spPr>
          <a:xfrm>
            <a:off x="6197028" y="4019550"/>
            <a:ext cx="1245597" cy="523220"/>
          </a:xfrm>
          <a:prstGeom prst="rect">
            <a:avLst/>
          </a:prstGeom>
          <a:noFill/>
        </p:spPr>
        <p:txBody>
          <a:bodyPr wrap="none" rtlCol="0">
            <a:spAutoFit/>
          </a:bodyPr>
          <a:lstStyle/>
          <a:p>
            <a:pPr algn="ctr"/>
            <a:r>
              <a:rPr lang="en-US" sz="1400" b="1" dirty="0">
                <a:latin typeface="Times New Roman" panose="02020603050405020304" pitchFamily="18" charset="0"/>
                <a:cs typeface="Times New Roman" panose="02020603050405020304" pitchFamily="18" charset="0"/>
              </a:rPr>
              <a:t>Fatema </a:t>
            </a:r>
            <a:r>
              <a:rPr lang="en-US" sz="1400" b="1" dirty="0" err="1">
                <a:latin typeface="Times New Roman" panose="02020603050405020304" pitchFamily="18" charset="0"/>
                <a:cs typeface="Times New Roman" panose="02020603050405020304" pitchFamily="18" charset="0"/>
              </a:rPr>
              <a:t>Akter</a:t>
            </a:r>
            <a:endParaRPr lang="en-US" sz="1400" b="1" dirty="0">
              <a:latin typeface="Times New Roman" panose="02020603050405020304" pitchFamily="18" charset="0"/>
              <a:cs typeface="Times New Roman" panose="02020603050405020304" pitchFamily="18" charset="0"/>
            </a:endParaRPr>
          </a:p>
          <a:p>
            <a:pPr algn="ctr"/>
            <a:r>
              <a:rPr lang="en-US" sz="1400" b="1" dirty="0">
                <a:latin typeface="Times New Roman" panose="02020603050405020304" pitchFamily="18" charset="0"/>
                <a:cs typeface="Times New Roman" panose="02020603050405020304" pitchFamily="18" charset="0"/>
              </a:rPr>
              <a:t>221-15-4765</a:t>
            </a:r>
          </a:p>
        </p:txBody>
      </p:sp>
    </p:spTree>
    <p:extLst>
      <p:ext uri="{BB962C8B-B14F-4D97-AF65-F5344CB8AC3E}">
        <p14:creationId xmlns:p14="http://schemas.microsoft.com/office/powerpoint/2010/main" val="29422979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500" fill="hold"/>
                                        <p:tgtEl>
                                          <p:spTgt spid="9"/>
                                        </p:tgtEl>
                                        <p:attrNameLst>
                                          <p:attrName>ppt_x</p:attrName>
                                        </p:attrNameLst>
                                      </p:cBhvr>
                                      <p:tavLst>
                                        <p:tav tm="0">
                                          <p:val>
                                            <p:strVal val="#ppt_x"/>
                                          </p:val>
                                        </p:tav>
                                        <p:tav tm="100000">
                                          <p:val>
                                            <p:strVal val="#ppt_x"/>
                                          </p:val>
                                        </p:tav>
                                      </p:tavLst>
                                    </p:anim>
                                    <p:anim calcmode="lin" valueType="num">
                                      <p:cBhvr additive="base">
                                        <p:cTn id="2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11"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06506905-0E42-4147-A962-A4D0656D4D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68" y="57150"/>
            <a:ext cx="9217152" cy="4800600"/>
          </a:xfrm>
          <a:prstGeom prst="rect">
            <a:avLst/>
          </a:prstGeom>
        </p:spPr>
      </p:pic>
      <p:sp>
        <p:nvSpPr>
          <p:cNvPr id="135" name="Slide Number Placeholder 134"/>
          <p:cNvSpPr>
            <a:spLocks noGrp="1"/>
          </p:cNvSpPr>
          <p:nvPr>
            <p:ph type="sldNum" sz="quarter" idx="4"/>
          </p:nvPr>
        </p:nvSpPr>
        <p:spPr/>
        <p:txBody>
          <a:bodyPr/>
          <a:lstStyle/>
          <a:p>
            <a:fld id="{C136B7D2-B98C-44FD-8D04-7EC62A564975}" type="slidenum">
              <a:rPr lang="en-US" smtClean="0"/>
              <a:pPr/>
              <a:t>10</a:t>
            </a:fld>
            <a:endParaRPr lang="en-US"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p:cNvSpPr txBox="1"/>
          <p:nvPr/>
        </p:nvSpPr>
        <p:spPr>
          <a:xfrm>
            <a:off x="838199" y="3028950"/>
            <a:ext cx="7467600" cy="1938992"/>
          </a:xfrm>
          <a:prstGeom prst="rect">
            <a:avLst/>
          </a:prstGeom>
          <a:noFill/>
        </p:spPr>
        <p:txBody>
          <a:bodyPr wrap="square" rtlCol="0">
            <a:spAutoFit/>
          </a:bodyPr>
          <a:lstStyle/>
          <a:p>
            <a:pPr algn="ctr"/>
            <a:r>
              <a:rPr lang="en-US" sz="2400" b="1" u="sng" dirty="0"/>
              <a:t>Diabetes Prediction System</a:t>
            </a:r>
          </a:p>
          <a:p>
            <a:pPr algn="just"/>
            <a:r>
              <a:rPr lang="en-US" sz="1600" dirty="0"/>
              <a:t>A diabetes prediction system is a machine learning-based tool designed to assess an individual's risk of developing diabetes by analyzing various health-related factors such as age, blood sugar levels, BMI, and family history. By leveraging data-driven models, the system can predict the likelihood of diabetes onset, enabling early intervention and personalized healthcare plans. This approach aims to improve prevention, diagnosis, and management of diabetes through timely insights.</a:t>
            </a:r>
          </a:p>
        </p:txBody>
      </p:sp>
      <p:pic>
        <p:nvPicPr>
          <p:cNvPr id="5" name="Picture Placeholder 4">
            <a:extLst>
              <a:ext uri="{FF2B5EF4-FFF2-40B4-BE49-F238E27FC236}">
                <a16:creationId xmlns:a16="http://schemas.microsoft.com/office/drawing/2014/main" id="{B78A416A-AA8E-4CB1-97B8-D23AC2DC6F94}"/>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840" t="30987" r="-1681" b="18769"/>
          <a:stretch/>
        </p:blipFill>
        <p:spPr>
          <a:xfrm>
            <a:off x="0" y="-9525"/>
            <a:ext cx="9143999" cy="2733675"/>
          </a:xfrm>
        </p:spPr>
      </p:pic>
    </p:spTree>
  </p:cSld>
  <p:clrMapOvr>
    <a:masterClrMapping/>
  </p:clrMapOvr>
  <p:transition>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 Placeholder 93"/>
          <p:cNvSpPr>
            <a:spLocks noGrp="1"/>
          </p:cNvSpPr>
          <p:nvPr>
            <p:ph type="body" sz="half" idx="22"/>
          </p:nvPr>
        </p:nvSpPr>
        <p:spPr>
          <a:xfrm>
            <a:off x="113797" y="2419350"/>
            <a:ext cx="1567758" cy="192780"/>
          </a:xfrm>
        </p:spPr>
        <p:txBody>
          <a:bodyPr/>
          <a:lstStyle/>
          <a:p>
            <a:r>
              <a:rPr lang="en-US" dirty="0"/>
              <a:t>Early Detection</a:t>
            </a:r>
          </a:p>
        </p:txBody>
      </p:sp>
      <p:sp>
        <p:nvSpPr>
          <p:cNvPr id="96" name="Text Placeholder 95"/>
          <p:cNvSpPr>
            <a:spLocks noGrp="1"/>
          </p:cNvSpPr>
          <p:nvPr>
            <p:ph type="body" sz="half" idx="24"/>
          </p:nvPr>
        </p:nvSpPr>
        <p:spPr>
          <a:xfrm>
            <a:off x="1905000" y="4019550"/>
            <a:ext cx="1676400" cy="353524"/>
          </a:xfrm>
        </p:spPr>
        <p:txBody>
          <a:bodyPr/>
          <a:lstStyle/>
          <a:p>
            <a:r>
              <a:rPr lang="en-US" dirty="0"/>
              <a:t>Reducing Healthcare Costs</a:t>
            </a:r>
          </a:p>
        </p:txBody>
      </p:sp>
      <p:sp>
        <p:nvSpPr>
          <p:cNvPr id="98" name="Text Placeholder 97"/>
          <p:cNvSpPr>
            <a:spLocks noGrp="1"/>
          </p:cNvSpPr>
          <p:nvPr>
            <p:ph type="body" sz="half" idx="26"/>
          </p:nvPr>
        </p:nvSpPr>
        <p:spPr>
          <a:xfrm>
            <a:off x="3785481" y="2343150"/>
            <a:ext cx="1567758" cy="192780"/>
          </a:xfrm>
        </p:spPr>
        <p:txBody>
          <a:bodyPr/>
          <a:lstStyle/>
          <a:p>
            <a:r>
              <a:rPr lang="en-US" dirty="0"/>
              <a:t>Personalized Health Plans</a:t>
            </a:r>
          </a:p>
        </p:txBody>
      </p:sp>
      <p:sp>
        <p:nvSpPr>
          <p:cNvPr id="100" name="Text Placeholder 99"/>
          <p:cNvSpPr>
            <a:spLocks noGrp="1"/>
          </p:cNvSpPr>
          <p:nvPr>
            <p:ph type="body" sz="half" idx="28"/>
          </p:nvPr>
        </p:nvSpPr>
        <p:spPr>
          <a:xfrm>
            <a:off x="5609012" y="4095750"/>
            <a:ext cx="1567758" cy="192780"/>
          </a:xfrm>
        </p:spPr>
        <p:txBody>
          <a:bodyPr/>
          <a:lstStyle/>
          <a:p>
            <a:r>
              <a:rPr lang="en-US" dirty="0"/>
              <a:t>Empowering Individuals</a:t>
            </a:r>
          </a:p>
        </p:txBody>
      </p:sp>
      <p:sp>
        <p:nvSpPr>
          <p:cNvPr id="20" name="Text Placeholder 19"/>
          <p:cNvSpPr>
            <a:spLocks noGrp="1"/>
          </p:cNvSpPr>
          <p:nvPr>
            <p:ph type="body" sz="half" idx="30"/>
          </p:nvPr>
        </p:nvSpPr>
        <p:spPr>
          <a:xfrm>
            <a:off x="7461450" y="2455170"/>
            <a:ext cx="1567758" cy="192780"/>
          </a:xfrm>
        </p:spPr>
        <p:txBody>
          <a:bodyPr/>
          <a:lstStyle/>
          <a:p>
            <a:r>
              <a:rPr lang="en-US" dirty="0"/>
              <a:t>Enhancing Awareness</a:t>
            </a:r>
          </a:p>
        </p:txBody>
      </p:sp>
      <p:sp>
        <p:nvSpPr>
          <p:cNvPr id="19" name="Slide Number Placeholder 18"/>
          <p:cNvSpPr>
            <a:spLocks noGrp="1"/>
          </p:cNvSpPr>
          <p:nvPr>
            <p:ph type="sldNum" sz="quarter" idx="4"/>
          </p:nvPr>
        </p:nvSpPr>
        <p:spPr/>
        <p:txBody>
          <a:bodyPr/>
          <a:lstStyle/>
          <a:p>
            <a:fld id="{C136B7D2-B98C-44FD-8D04-7EC62A564975}" type="slidenum">
              <a:rPr lang="en-US" smtClean="0"/>
              <a:pPr/>
              <a:t>3</a:t>
            </a:fld>
            <a:endParaRPr lang="en-US" dirty="0"/>
          </a:p>
        </p:txBody>
      </p:sp>
      <p:sp>
        <p:nvSpPr>
          <p:cNvPr id="23" name="Title 22"/>
          <p:cNvSpPr>
            <a:spLocks noGrp="1"/>
          </p:cNvSpPr>
          <p:nvPr>
            <p:ph type="title"/>
          </p:nvPr>
        </p:nvSpPr>
        <p:spPr/>
        <p:txBody>
          <a:bodyPr/>
          <a:lstStyle/>
          <a:p>
            <a:r>
              <a:rPr lang="en-US" sz="3200" u="sng" dirty="0">
                <a:solidFill>
                  <a:schemeClr val="tx1"/>
                </a:solidFill>
              </a:rPr>
              <a:t>Motivation</a:t>
            </a:r>
          </a:p>
        </p:txBody>
      </p:sp>
      <p:sp>
        <p:nvSpPr>
          <p:cNvPr id="33" name="Freeform 14">
            <a:extLst>
              <a:ext uri="{FF2B5EF4-FFF2-40B4-BE49-F238E27FC236}">
                <a16:creationId xmlns:a16="http://schemas.microsoft.com/office/drawing/2014/main" id="{41B0AE59-F915-47F3-828F-260873372454}"/>
              </a:ext>
            </a:extLst>
          </p:cNvPr>
          <p:cNvSpPr/>
          <p:nvPr/>
        </p:nvSpPr>
        <p:spPr>
          <a:xfrm>
            <a:off x="609600" y="1581150"/>
            <a:ext cx="609600" cy="606275"/>
          </a:xfrm>
          <a:custGeom>
            <a:avLst/>
            <a:gdLst/>
            <a:ahLst/>
            <a:cxnLst/>
            <a:rect l="l" t="t" r="r" b="b"/>
            <a:pathLst>
              <a:path w="897098" h="892205">
                <a:moveTo>
                  <a:pt x="0" y="0"/>
                </a:moveTo>
                <a:lnTo>
                  <a:pt x="897098" y="0"/>
                </a:lnTo>
                <a:lnTo>
                  <a:pt x="897098" y="892205"/>
                </a:lnTo>
                <a:lnTo>
                  <a:pt x="0" y="892205"/>
                </a:lnTo>
                <a:lnTo>
                  <a:pt x="0" y="0"/>
                </a:lnTo>
                <a:close/>
              </a:path>
            </a:pathLst>
          </a:custGeom>
          <a:blipFill>
            <a:blip r:embed="rId2">
              <a:extLst>
                <a:ext uri="{96DAC541-7B7A-43D3-8B79-37D633B846F1}">
                  <asvg:svgBlip xmlns:asvg="http://schemas.microsoft.com/office/drawing/2016/SVG/main" r:embed="rId3"/>
                </a:ext>
              </a:extLst>
            </a:blip>
            <a:stretch>
              <a:fillRect l="-256" r="-256"/>
            </a:stretch>
          </a:blipFill>
        </p:spPr>
        <p:txBody>
          <a:bodyPr/>
          <a:lstStyle/>
          <a:p>
            <a:endParaRPr lang="en-US"/>
          </a:p>
        </p:txBody>
      </p:sp>
      <p:sp>
        <p:nvSpPr>
          <p:cNvPr id="46" name="Freeform 13">
            <a:extLst>
              <a:ext uri="{FF2B5EF4-FFF2-40B4-BE49-F238E27FC236}">
                <a16:creationId xmlns:a16="http://schemas.microsoft.com/office/drawing/2014/main" id="{88C84842-C734-4892-9597-5A4931A60A9C}"/>
              </a:ext>
            </a:extLst>
          </p:cNvPr>
          <p:cNvSpPr/>
          <p:nvPr/>
        </p:nvSpPr>
        <p:spPr>
          <a:xfrm>
            <a:off x="2514600" y="3213806"/>
            <a:ext cx="609600" cy="609600"/>
          </a:xfrm>
          <a:custGeom>
            <a:avLst/>
            <a:gdLst/>
            <a:ahLst/>
            <a:cxnLst/>
            <a:rect l="l" t="t" r="r" b="b"/>
            <a:pathLst>
              <a:path w="829292" h="829292">
                <a:moveTo>
                  <a:pt x="0" y="0"/>
                </a:moveTo>
                <a:lnTo>
                  <a:pt x="829292" y="0"/>
                </a:lnTo>
                <a:lnTo>
                  <a:pt x="829292" y="829292"/>
                </a:lnTo>
                <a:lnTo>
                  <a:pt x="0" y="8292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7" name="Freeform 16">
            <a:extLst>
              <a:ext uri="{FF2B5EF4-FFF2-40B4-BE49-F238E27FC236}">
                <a16:creationId xmlns:a16="http://schemas.microsoft.com/office/drawing/2014/main" id="{AB12854B-428D-4BA7-A803-D169D6B6C36D}"/>
              </a:ext>
            </a:extLst>
          </p:cNvPr>
          <p:cNvSpPr/>
          <p:nvPr/>
        </p:nvSpPr>
        <p:spPr>
          <a:xfrm>
            <a:off x="4373741" y="1616971"/>
            <a:ext cx="396517" cy="457200"/>
          </a:xfrm>
          <a:custGeom>
            <a:avLst/>
            <a:gdLst/>
            <a:ahLst/>
            <a:cxnLst/>
            <a:rect l="l" t="t" r="r" b="b"/>
            <a:pathLst>
              <a:path w="698307" h="805175">
                <a:moveTo>
                  <a:pt x="0" y="0"/>
                </a:moveTo>
                <a:lnTo>
                  <a:pt x="698307" y="0"/>
                </a:lnTo>
                <a:lnTo>
                  <a:pt x="698307" y="805175"/>
                </a:lnTo>
                <a:lnTo>
                  <a:pt x="0" y="805175"/>
                </a:lnTo>
                <a:lnTo>
                  <a:pt x="0" y="0"/>
                </a:lnTo>
                <a:close/>
              </a:path>
            </a:pathLst>
          </a:custGeom>
          <a:blipFill>
            <a:blip r:embed="rId6">
              <a:extLst>
                <a:ext uri="{96DAC541-7B7A-43D3-8B79-37D633B846F1}">
                  <asvg:svgBlip xmlns:asvg="http://schemas.microsoft.com/office/drawing/2016/SVG/main" r:embed="rId7"/>
                </a:ext>
              </a:extLst>
            </a:blip>
            <a:stretch>
              <a:fillRect l="-191" r="-191"/>
            </a:stretch>
          </a:blipFill>
        </p:spPr>
        <p:txBody>
          <a:bodyPr/>
          <a:lstStyle/>
          <a:p>
            <a:endParaRPr lang="en-US"/>
          </a:p>
        </p:txBody>
      </p:sp>
      <p:sp>
        <p:nvSpPr>
          <p:cNvPr id="49" name="Freeform 19">
            <a:extLst>
              <a:ext uri="{FF2B5EF4-FFF2-40B4-BE49-F238E27FC236}">
                <a16:creationId xmlns:a16="http://schemas.microsoft.com/office/drawing/2014/main" id="{0339AF23-004B-4E6A-A2C7-E267B469BE7E}"/>
              </a:ext>
            </a:extLst>
          </p:cNvPr>
          <p:cNvSpPr/>
          <p:nvPr/>
        </p:nvSpPr>
        <p:spPr>
          <a:xfrm>
            <a:off x="6172200" y="3274437"/>
            <a:ext cx="533398" cy="548969"/>
          </a:xfrm>
          <a:custGeom>
            <a:avLst/>
            <a:gdLst/>
            <a:ahLst/>
            <a:cxnLst/>
            <a:rect l="l" t="t" r="r" b="b"/>
            <a:pathLst>
              <a:path w="916679" h="943439">
                <a:moveTo>
                  <a:pt x="0" y="0"/>
                </a:moveTo>
                <a:lnTo>
                  <a:pt x="916678" y="0"/>
                </a:lnTo>
                <a:lnTo>
                  <a:pt x="916678" y="943439"/>
                </a:lnTo>
                <a:lnTo>
                  <a:pt x="0" y="94343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pic>
        <p:nvPicPr>
          <p:cNvPr id="34" name="Picture 33">
            <a:extLst>
              <a:ext uri="{FF2B5EF4-FFF2-40B4-BE49-F238E27FC236}">
                <a16:creationId xmlns:a16="http://schemas.microsoft.com/office/drawing/2014/main" id="{7F8BBC15-DAA1-4A0C-B5A6-76CBCC32CF78}"/>
              </a:ext>
            </a:extLst>
          </p:cNvPr>
          <p:cNvPicPr>
            <a:picLocks noChangeAspect="1"/>
          </p:cNvPicPr>
          <p:nvPr/>
        </p:nvPicPr>
        <p:blipFill>
          <a:blip r:embed="rId10"/>
          <a:stretch>
            <a:fillRect/>
          </a:stretch>
        </p:blipFill>
        <p:spPr>
          <a:xfrm>
            <a:off x="7992915" y="1581150"/>
            <a:ext cx="625769" cy="625769"/>
          </a:xfrm>
          <a:prstGeom prst="rect">
            <a:avLst/>
          </a:prstGeom>
        </p:spPr>
      </p:pic>
    </p:spTree>
  </p:cSld>
  <p:clrMapOvr>
    <a:masterClrMapping/>
  </p:clrMapOvr>
  <p:transition spd="med" advClick="0">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Placeholder 54"/>
          <p:cNvSpPr>
            <a:spLocks noGrp="1"/>
          </p:cNvSpPr>
          <p:nvPr>
            <p:ph type="body" sz="half" idx="16"/>
          </p:nvPr>
        </p:nvSpPr>
        <p:spPr/>
        <p:txBody>
          <a:bodyPr/>
          <a:lstStyle/>
          <a:p>
            <a:r>
              <a:rPr lang="en-US" sz="1600" dirty="0"/>
              <a:t>Python</a:t>
            </a:r>
          </a:p>
        </p:txBody>
      </p:sp>
      <p:sp>
        <p:nvSpPr>
          <p:cNvPr id="57" name="Text Placeholder 56"/>
          <p:cNvSpPr>
            <a:spLocks noGrp="1"/>
          </p:cNvSpPr>
          <p:nvPr>
            <p:ph type="body" sz="half" idx="19"/>
          </p:nvPr>
        </p:nvSpPr>
        <p:spPr/>
        <p:txBody>
          <a:bodyPr/>
          <a:lstStyle/>
          <a:p>
            <a:r>
              <a:rPr lang="en-US" sz="1600" dirty="0" err="1"/>
              <a:t>Colab</a:t>
            </a:r>
            <a:endParaRPr lang="en-US" sz="1600" dirty="0"/>
          </a:p>
        </p:txBody>
      </p:sp>
      <p:sp>
        <p:nvSpPr>
          <p:cNvPr id="59" name="Text Placeholder 58"/>
          <p:cNvSpPr>
            <a:spLocks noGrp="1"/>
          </p:cNvSpPr>
          <p:nvPr>
            <p:ph type="body" sz="half" idx="22"/>
          </p:nvPr>
        </p:nvSpPr>
        <p:spPr/>
        <p:txBody>
          <a:bodyPr/>
          <a:lstStyle/>
          <a:p>
            <a:r>
              <a:rPr lang="en-US" sz="1600" dirty="0"/>
              <a:t>Anaconda</a:t>
            </a:r>
          </a:p>
        </p:txBody>
      </p:sp>
      <p:sp>
        <p:nvSpPr>
          <p:cNvPr id="61" name="Text Placeholder 60"/>
          <p:cNvSpPr>
            <a:spLocks noGrp="1"/>
          </p:cNvSpPr>
          <p:nvPr>
            <p:ph type="body" sz="half" idx="25"/>
          </p:nvPr>
        </p:nvSpPr>
        <p:spPr/>
        <p:txBody>
          <a:bodyPr/>
          <a:lstStyle/>
          <a:p>
            <a:r>
              <a:rPr lang="en-US" sz="1600" dirty="0"/>
              <a:t>Spyder</a:t>
            </a:r>
          </a:p>
        </p:txBody>
      </p:sp>
      <p:sp>
        <p:nvSpPr>
          <p:cNvPr id="64" name="Text Placeholder 63"/>
          <p:cNvSpPr>
            <a:spLocks noGrp="1"/>
          </p:cNvSpPr>
          <p:nvPr>
            <p:ph type="body" sz="half" idx="28"/>
          </p:nvPr>
        </p:nvSpPr>
        <p:spPr/>
        <p:txBody>
          <a:bodyPr/>
          <a:lstStyle/>
          <a:p>
            <a:r>
              <a:rPr lang="en-US" sz="1600" dirty="0" err="1"/>
              <a:t>Streamlit</a:t>
            </a:r>
            <a:endParaRPr lang="en-US" sz="1600" dirty="0"/>
          </a:p>
        </p:txBody>
      </p:sp>
      <p:sp>
        <p:nvSpPr>
          <p:cNvPr id="41" name="Slide Number Placeholder 40"/>
          <p:cNvSpPr>
            <a:spLocks noGrp="1"/>
          </p:cNvSpPr>
          <p:nvPr>
            <p:ph type="sldNum" sz="quarter" idx="4"/>
          </p:nvPr>
        </p:nvSpPr>
        <p:spPr/>
        <p:txBody>
          <a:bodyPr/>
          <a:lstStyle/>
          <a:p>
            <a:fld id="{C136B7D2-B98C-44FD-8D04-7EC62A564975}" type="slidenum">
              <a:rPr lang="en-US" smtClean="0"/>
              <a:pPr/>
              <a:t>4</a:t>
            </a:fld>
            <a:endParaRPr lang="en-US" dirty="0"/>
          </a:p>
        </p:txBody>
      </p:sp>
      <p:sp>
        <p:nvSpPr>
          <p:cNvPr id="2" name="Title 1"/>
          <p:cNvSpPr>
            <a:spLocks noGrp="1"/>
          </p:cNvSpPr>
          <p:nvPr>
            <p:ph type="title"/>
          </p:nvPr>
        </p:nvSpPr>
        <p:spPr/>
        <p:txBody>
          <a:bodyPr/>
          <a:lstStyle/>
          <a:p>
            <a:r>
              <a:rPr lang="en-US" u="sng" dirty="0">
                <a:solidFill>
                  <a:schemeClr val="tx1"/>
                </a:solidFill>
              </a:rPr>
              <a:t>Tools Used In Project</a:t>
            </a:r>
          </a:p>
        </p:txBody>
      </p:sp>
      <p:pic>
        <p:nvPicPr>
          <p:cNvPr id="14" name="Picture Placeholder 13">
            <a:extLst>
              <a:ext uri="{FF2B5EF4-FFF2-40B4-BE49-F238E27FC236}">
                <a16:creationId xmlns:a16="http://schemas.microsoft.com/office/drawing/2014/main" id="{07147174-1F25-4EF7-AD72-B7A3022C6091}"/>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16903" t="-10546" r="-4421"/>
          <a:stretch/>
        </p:blipFill>
        <p:spPr>
          <a:xfrm>
            <a:off x="657128" y="1486266"/>
            <a:ext cx="1421516" cy="1421092"/>
          </a:xfrm>
        </p:spPr>
      </p:pic>
      <p:pic>
        <p:nvPicPr>
          <p:cNvPr id="16" name="Picture Placeholder 15">
            <a:extLst>
              <a:ext uri="{FF2B5EF4-FFF2-40B4-BE49-F238E27FC236}">
                <a16:creationId xmlns:a16="http://schemas.microsoft.com/office/drawing/2014/main" id="{2D27080B-BA9E-43E4-8A5F-16E9EAC6C870}"/>
              </a:ext>
            </a:extLst>
          </p:cNvPr>
          <p:cNvPicPr>
            <a:picLocks noGrp="1" noChangeAspect="1"/>
          </p:cNvPicPr>
          <p:nvPr>
            <p:ph type="pic" sz="quarter" idx="17"/>
          </p:nvPr>
        </p:nvPicPr>
        <p:blipFill rotWithShape="1">
          <a:blip r:embed="rId4" cstate="print">
            <a:extLst>
              <a:ext uri="{28A0092B-C50C-407E-A947-70E740481C1C}">
                <a14:useLocalDpi xmlns:a14="http://schemas.microsoft.com/office/drawing/2010/main" val="0"/>
              </a:ext>
            </a:extLst>
          </a:blip>
          <a:srcRect l="14910" t="-5765" r="14371" b="-9035"/>
          <a:stretch/>
        </p:blipFill>
        <p:spPr>
          <a:xfrm>
            <a:off x="2258440" y="1486266"/>
            <a:ext cx="1421516" cy="1421092"/>
          </a:xfrm>
        </p:spPr>
      </p:pic>
      <p:pic>
        <p:nvPicPr>
          <p:cNvPr id="18" name="Picture Placeholder 17">
            <a:extLst>
              <a:ext uri="{FF2B5EF4-FFF2-40B4-BE49-F238E27FC236}">
                <a16:creationId xmlns:a16="http://schemas.microsoft.com/office/drawing/2014/main" id="{80C3701F-44E7-4F4F-AC40-003591196CBC}"/>
              </a:ext>
            </a:extLst>
          </p:cNvPr>
          <p:cNvPicPr>
            <a:picLocks noGrp="1" noChangeAspect="1"/>
          </p:cNvPicPr>
          <p:nvPr>
            <p:ph type="pic" sz="quarter" idx="20"/>
          </p:nvPr>
        </p:nvPicPr>
        <p:blipFill rotWithShape="1">
          <a:blip r:embed="rId5">
            <a:extLst>
              <a:ext uri="{28A0092B-C50C-407E-A947-70E740481C1C}">
                <a14:useLocalDpi xmlns:a14="http://schemas.microsoft.com/office/drawing/2010/main" val="0"/>
              </a:ext>
            </a:extLst>
          </a:blip>
          <a:srcRect l="-8091" t="-9423" r="-14239" b="-12907"/>
          <a:stretch/>
        </p:blipFill>
        <p:spPr>
          <a:xfrm>
            <a:off x="3848912" y="1486266"/>
            <a:ext cx="1421516" cy="1421092"/>
          </a:xfrm>
        </p:spPr>
      </p:pic>
      <p:pic>
        <p:nvPicPr>
          <p:cNvPr id="20" name="Picture Placeholder 19">
            <a:extLst>
              <a:ext uri="{FF2B5EF4-FFF2-40B4-BE49-F238E27FC236}">
                <a16:creationId xmlns:a16="http://schemas.microsoft.com/office/drawing/2014/main" id="{F5843124-8A80-4A1A-96F7-6CAAFC2F1ACF}"/>
              </a:ext>
            </a:extLst>
          </p:cNvPr>
          <p:cNvPicPr>
            <a:picLocks noGrp="1" noChangeAspect="1"/>
          </p:cNvPicPr>
          <p:nvPr>
            <p:ph type="pic" sz="quarter" idx="23"/>
          </p:nvPr>
        </p:nvPicPr>
        <p:blipFill rotWithShape="1">
          <a:blip r:embed="rId6">
            <a:extLst>
              <a:ext uri="{28A0092B-C50C-407E-A947-70E740481C1C}">
                <a14:useLocalDpi xmlns:a14="http://schemas.microsoft.com/office/drawing/2010/main" val="0"/>
              </a:ext>
            </a:extLst>
          </a:blip>
          <a:srcRect l="-14074" t="-11479" r="-12812" b="-15065"/>
          <a:stretch/>
        </p:blipFill>
        <p:spPr>
          <a:xfrm>
            <a:off x="5431279" y="1486266"/>
            <a:ext cx="1423567" cy="1420895"/>
          </a:xfrm>
        </p:spPr>
      </p:pic>
      <p:pic>
        <p:nvPicPr>
          <p:cNvPr id="22" name="Picture Placeholder 21">
            <a:extLst>
              <a:ext uri="{FF2B5EF4-FFF2-40B4-BE49-F238E27FC236}">
                <a16:creationId xmlns:a16="http://schemas.microsoft.com/office/drawing/2014/main" id="{35F670BE-9CFB-4DA1-A117-A56E71DA44A2}"/>
              </a:ext>
            </a:extLst>
          </p:cNvPr>
          <p:cNvPicPr>
            <a:picLocks noGrp="1" noChangeAspect="1"/>
          </p:cNvPicPr>
          <p:nvPr>
            <p:ph type="pic" sz="quarter" idx="26"/>
          </p:nvPr>
        </p:nvPicPr>
        <p:blipFill rotWithShape="1">
          <a:blip r:embed="rId7" cstate="print">
            <a:extLst>
              <a:ext uri="{28A0092B-C50C-407E-A947-70E740481C1C}">
                <a14:useLocalDpi xmlns:a14="http://schemas.microsoft.com/office/drawing/2010/main" val="0"/>
              </a:ext>
            </a:extLst>
          </a:blip>
          <a:srcRect l="-8894" t="-11391" r="-17627" b="-14990"/>
          <a:stretch/>
        </p:blipFill>
        <p:spPr>
          <a:xfrm>
            <a:off x="7029856" y="1486266"/>
            <a:ext cx="1421516" cy="1421092"/>
          </a:xfrm>
        </p:spPr>
      </p:pic>
    </p:spTree>
  </p:cSld>
  <p:clrMapOvr>
    <a:masterClrMapping/>
  </p:clrMapOvr>
  <p:transition spd="med" advClick="0">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Text Placeholder 32"/>
          <p:cNvSpPr>
            <a:spLocks noGrp="1"/>
          </p:cNvSpPr>
          <p:nvPr>
            <p:ph type="body" sz="half" idx="16"/>
          </p:nvPr>
        </p:nvSpPr>
        <p:spPr>
          <a:xfrm>
            <a:off x="1219200" y="3479783"/>
            <a:ext cx="1421516" cy="381730"/>
          </a:xfrm>
        </p:spPr>
        <p:txBody>
          <a:bodyPr/>
          <a:lstStyle/>
          <a:p>
            <a:r>
              <a:rPr lang="en-US" sz="1200" dirty="0"/>
              <a:t>Data-Driven</a:t>
            </a:r>
          </a:p>
          <a:p>
            <a:r>
              <a:rPr lang="en-US" sz="1200" dirty="0"/>
              <a:t>Risk Assessment</a:t>
            </a:r>
          </a:p>
        </p:txBody>
      </p:sp>
      <p:sp>
        <p:nvSpPr>
          <p:cNvPr id="59" name="Text Placeholder 58"/>
          <p:cNvSpPr>
            <a:spLocks noGrp="1"/>
          </p:cNvSpPr>
          <p:nvPr>
            <p:ph type="body" sz="half" idx="17"/>
          </p:nvPr>
        </p:nvSpPr>
        <p:spPr/>
        <p:txBody>
          <a:bodyPr/>
          <a:lstStyle/>
          <a:p>
            <a:r>
              <a:rPr lang="en-US" dirty="0"/>
              <a:t>Real-Time</a:t>
            </a:r>
          </a:p>
          <a:p>
            <a:r>
              <a:rPr lang="en-US" dirty="0"/>
              <a:t>Predictions</a:t>
            </a:r>
          </a:p>
        </p:txBody>
      </p:sp>
      <p:sp>
        <p:nvSpPr>
          <p:cNvPr id="64" name="Text Placeholder 63"/>
          <p:cNvSpPr>
            <a:spLocks noGrp="1"/>
          </p:cNvSpPr>
          <p:nvPr>
            <p:ph type="body" sz="half" idx="20"/>
          </p:nvPr>
        </p:nvSpPr>
        <p:spPr/>
        <p:txBody>
          <a:bodyPr/>
          <a:lstStyle/>
          <a:p>
            <a:r>
              <a:rPr lang="en-US" dirty="0"/>
              <a:t>User-Friendly</a:t>
            </a:r>
          </a:p>
          <a:p>
            <a:r>
              <a:rPr lang="en-US" dirty="0"/>
              <a:t>Interface</a:t>
            </a:r>
          </a:p>
        </p:txBody>
      </p:sp>
      <p:sp>
        <p:nvSpPr>
          <p:cNvPr id="37" name="Text Placeholder 36"/>
          <p:cNvSpPr>
            <a:spLocks noGrp="1"/>
          </p:cNvSpPr>
          <p:nvPr>
            <p:ph type="body" sz="half" idx="23"/>
          </p:nvPr>
        </p:nvSpPr>
        <p:spPr/>
        <p:txBody>
          <a:bodyPr/>
          <a:lstStyle/>
          <a:p>
            <a:r>
              <a:rPr lang="en-US" dirty="0"/>
              <a:t>Multiple</a:t>
            </a:r>
          </a:p>
          <a:p>
            <a:r>
              <a:rPr lang="en-US" dirty="0"/>
              <a:t>Prediction</a:t>
            </a:r>
          </a:p>
        </p:txBody>
      </p:sp>
      <p:sp>
        <p:nvSpPr>
          <p:cNvPr id="69" name="Text Placeholder 68"/>
          <p:cNvSpPr>
            <a:spLocks noGrp="1"/>
          </p:cNvSpPr>
          <p:nvPr>
            <p:ph type="body" sz="half" idx="25"/>
          </p:nvPr>
        </p:nvSpPr>
        <p:spPr>
          <a:xfrm>
            <a:off x="6503284" y="3479783"/>
            <a:ext cx="1421516" cy="381730"/>
          </a:xfrm>
        </p:spPr>
        <p:txBody>
          <a:bodyPr/>
          <a:lstStyle/>
          <a:p>
            <a:r>
              <a:rPr lang="en-US" dirty="0"/>
              <a:t>Model Accuracy Comparison</a:t>
            </a:r>
          </a:p>
        </p:txBody>
      </p:sp>
      <p:sp>
        <p:nvSpPr>
          <p:cNvPr id="24" name="Slide Number Placeholder 23"/>
          <p:cNvSpPr>
            <a:spLocks noGrp="1"/>
          </p:cNvSpPr>
          <p:nvPr>
            <p:ph type="sldNum" sz="quarter" idx="4"/>
          </p:nvPr>
        </p:nvSpPr>
        <p:spPr/>
        <p:txBody>
          <a:bodyPr/>
          <a:lstStyle/>
          <a:p>
            <a:fld id="{C136B7D2-B98C-44FD-8D04-7EC62A564975}" type="slidenum">
              <a:rPr lang="en-US" smtClean="0"/>
              <a:pPr/>
              <a:t>5</a:t>
            </a:fld>
            <a:endParaRPr lang="en-US" dirty="0"/>
          </a:p>
        </p:txBody>
      </p:sp>
      <p:sp>
        <p:nvSpPr>
          <p:cNvPr id="2" name="Title 1"/>
          <p:cNvSpPr>
            <a:spLocks noGrp="1"/>
          </p:cNvSpPr>
          <p:nvPr>
            <p:ph type="title"/>
          </p:nvPr>
        </p:nvSpPr>
        <p:spPr/>
        <p:txBody>
          <a:bodyPr/>
          <a:lstStyle/>
          <a:p>
            <a:r>
              <a:rPr lang="en-US" u="sng" dirty="0">
                <a:solidFill>
                  <a:schemeClr val="tx1"/>
                </a:solidFill>
              </a:rPr>
              <a:t>Key Features</a:t>
            </a:r>
          </a:p>
        </p:txBody>
      </p:sp>
      <p:pic>
        <p:nvPicPr>
          <p:cNvPr id="14" name="Picture Placeholder 13">
            <a:extLst>
              <a:ext uri="{FF2B5EF4-FFF2-40B4-BE49-F238E27FC236}">
                <a16:creationId xmlns:a16="http://schemas.microsoft.com/office/drawing/2014/main" id="{15FA8972-4C3C-4E44-B590-0243E719FDE8}"/>
              </a:ext>
            </a:extLst>
          </p:cNvPr>
          <p:cNvPicPr>
            <a:picLocks noGrp="1" noChangeAspect="1"/>
          </p:cNvPicPr>
          <p:nvPr>
            <p:ph type="pic" sz="quarter" idx="10"/>
          </p:nvPr>
        </p:nvPicPr>
        <p:blipFill rotWithShape="1">
          <a:blip r:embed="rId3" cstate="print">
            <a:extLst>
              <a:ext uri="{28A0092B-C50C-407E-A947-70E740481C1C}">
                <a14:useLocalDpi xmlns:a14="http://schemas.microsoft.com/office/drawing/2010/main" val="0"/>
              </a:ext>
            </a:extLst>
          </a:blip>
          <a:srcRect l="856" t="10041" r="-856" b="-10041"/>
          <a:stretch/>
        </p:blipFill>
        <p:spPr>
          <a:xfrm>
            <a:off x="1069342" y="1565900"/>
            <a:ext cx="1833416" cy="1832870"/>
          </a:xfrm>
        </p:spPr>
      </p:pic>
      <p:pic>
        <p:nvPicPr>
          <p:cNvPr id="16" name="Picture Placeholder 15">
            <a:extLst>
              <a:ext uri="{FF2B5EF4-FFF2-40B4-BE49-F238E27FC236}">
                <a16:creationId xmlns:a16="http://schemas.microsoft.com/office/drawing/2014/main" id="{708987F0-C730-47A9-BB83-505B8312DBC2}"/>
              </a:ext>
            </a:extLst>
          </p:cNvPr>
          <p:cNvPicPr>
            <a:picLocks noGrp="1" noChangeAspect="1"/>
          </p:cNvPicPr>
          <p:nvPr>
            <p:ph type="pic" sz="quarter" idx="18"/>
          </p:nvPr>
        </p:nvPicPr>
        <p:blipFill rotWithShape="1">
          <a:blip r:embed="rId4" cstate="print">
            <a:extLst>
              <a:ext uri="{28A0092B-C50C-407E-A947-70E740481C1C}">
                <a14:useLocalDpi xmlns:a14="http://schemas.microsoft.com/office/drawing/2010/main" val="0"/>
              </a:ext>
            </a:extLst>
          </a:blip>
          <a:srcRect l="24541" t="-15491" r="24525" b="-20214"/>
          <a:stretch/>
        </p:blipFill>
        <p:spPr>
          <a:xfrm>
            <a:off x="2359591" y="2327170"/>
            <a:ext cx="1833416" cy="1832870"/>
          </a:xfrm>
        </p:spPr>
      </p:pic>
      <p:pic>
        <p:nvPicPr>
          <p:cNvPr id="19" name="Picture Placeholder 18">
            <a:extLst>
              <a:ext uri="{FF2B5EF4-FFF2-40B4-BE49-F238E27FC236}">
                <a16:creationId xmlns:a16="http://schemas.microsoft.com/office/drawing/2014/main" id="{44198251-9E50-4EE4-B8D3-67C41DDC4229}"/>
              </a:ext>
            </a:extLst>
          </p:cNvPr>
          <p:cNvPicPr>
            <a:picLocks noGrp="1" noChangeAspect="1"/>
          </p:cNvPicPr>
          <p:nvPr>
            <p:ph type="pic" sz="quarter" idx="21"/>
          </p:nvPr>
        </p:nvPicPr>
        <p:blipFill rotWithShape="1">
          <a:blip r:embed="rId5">
            <a:extLst>
              <a:ext uri="{28A0092B-C50C-407E-A947-70E740481C1C}">
                <a14:useLocalDpi xmlns:a14="http://schemas.microsoft.com/office/drawing/2010/main" val="0"/>
              </a:ext>
            </a:extLst>
          </a:blip>
          <a:srcRect l="13486" t="-8349" r="8727"/>
          <a:stretch/>
        </p:blipFill>
        <p:spPr>
          <a:xfrm>
            <a:off x="3649840" y="1565900"/>
            <a:ext cx="1833416" cy="1832870"/>
          </a:xfrm>
        </p:spPr>
      </p:pic>
      <p:pic>
        <p:nvPicPr>
          <p:cNvPr id="22" name="Picture Placeholder 21">
            <a:extLst>
              <a:ext uri="{FF2B5EF4-FFF2-40B4-BE49-F238E27FC236}">
                <a16:creationId xmlns:a16="http://schemas.microsoft.com/office/drawing/2014/main" id="{A011E229-654F-4C4A-93D8-846DEC865893}"/>
              </a:ext>
            </a:extLst>
          </p:cNvPr>
          <p:cNvPicPr>
            <a:picLocks noGrp="1" noChangeAspect="1"/>
          </p:cNvPicPr>
          <p:nvPr>
            <p:ph type="pic" sz="quarter" idx="24"/>
          </p:nvPr>
        </p:nvPicPr>
        <p:blipFill rotWithShape="1">
          <a:blip r:embed="rId6">
            <a:extLst>
              <a:ext uri="{28A0092B-C50C-407E-A947-70E740481C1C}">
                <a14:useLocalDpi xmlns:a14="http://schemas.microsoft.com/office/drawing/2010/main" val="0"/>
              </a:ext>
            </a:extLst>
          </a:blip>
          <a:srcRect l="46346" t="50000" r="1611" b="-1999"/>
          <a:stretch/>
        </p:blipFill>
        <p:spPr>
          <a:xfrm>
            <a:off x="4940089" y="2327170"/>
            <a:ext cx="1833416" cy="1832870"/>
          </a:xfrm>
        </p:spPr>
      </p:pic>
      <p:pic>
        <p:nvPicPr>
          <p:cNvPr id="27" name="Picture Placeholder 26">
            <a:extLst>
              <a:ext uri="{FF2B5EF4-FFF2-40B4-BE49-F238E27FC236}">
                <a16:creationId xmlns:a16="http://schemas.microsoft.com/office/drawing/2014/main" id="{E0AB2C93-63D2-4AC1-93F5-7F2B05BEE837}"/>
              </a:ext>
            </a:extLst>
          </p:cNvPr>
          <p:cNvPicPr>
            <a:picLocks noGrp="1" noChangeAspect="1"/>
          </p:cNvPicPr>
          <p:nvPr>
            <p:ph type="pic" sz="quarter" idx="26"/>
          </p:nvPr>
        </p:nvPicPr>
        <p:blipFill rotWithShape="1">
          <a:blip r:embed="rId7" cstate="print">
            <a:extLst>
              <a:ext uri="{28A0092B-C50C-407E-A947-70E740481C1C}">
                <a14:useLocalDpi xmlns:a14="http://schemas.microsoft.com/office/drawing/2010/main" val="0"/>
              </a:ext>
            </a:extLst>
          </a:blip>
          <a:srcRect l="8036" t="-9730" r="3963" b="9730"/>
          <a:stretch/>
        </p:blipFill>
        <p:spPr>
          <a:xfrm>
            <a:off x="6243784" y="1565900"/>
            <a:ext cx="1833416" cy="1832870"/>
          </a:xfrm>
        </p:spPr>
      </p:pic>
    </p:spTree>
  </p:cSld>
  <p:clrMapOvr>
    <a:masterClrMapping/>
  </p:clrMapOvr>
  <p:transition spd="med" advClick="0">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p:cNvSpPr>
            <a:spLocks noGrp="1"/>
          </p:cNvSpPr>
          <p:nvPr>
            <p:ph type="sldNum" sz="quarter" idx="4"/>
          </p:nvPr>
        </p:nvSpPr>
        <p:spPr/>
        <p:txBody>
          <a:bodyPr/>
          <a:lstStyle/>
          <a:p>
            <a:fld id="{C136B7D2-B98C-44FD-8D04-7EC62A564975}" type="slidenum">
              <a:rPr lang="en-US" smtClean="0"/>
              <a:pPr/>
              <a:t>6</a:t>
            </a:fld>
            <a:endParaRPr lang="en-US" dirty="0"/>
          </a:p>
        </p:txBody>
      </p:sp>
      <p:sp>
        <p:nvSpPr>
          <p:cNvPr id="2" name="Title 1"/>
          <p:cNvSpPr>
            <a:spLocks noGrp="1"/>
          </p:cNvSpPr>
          <p:nvPr>
            <p:ph type="title"/>
          </p:nvPr>
        </p:nvSpPr>
        <p:spPr>
          <a:xfrm>
            <a:off x="1752600" y="313226"/>
            <a:ext cx="5638800" cy="353524"/>
          </a:xfrm>
        </p:spPr>
        <p:txBody>
          <a:bodyPr>
            <a:noAutofit/>
          </a:bodyPr>
          <a:lstStyle/>
          <a:p>
            <a:r>
              <a:rPr lang="en-US" u="sng" dirty="0">
                <a:solidFill>
                  <a:schemeClr val="tx1"/>
                </a:solidFill>
              </a:rPr>
              <a:t>Dataset and Preprocessing</a:t>
            </a:r>
          </a:p>
        </p:txBody>
      </p:sp>
      <p:pic>
        <p:nvPicPr>
          <p:cNvPr id="30" name="Picture 29">
            <a:extLst>
              <a:ext uri="{FF2B5EF4-FFF2-40B4-BE49-F238E27FC236}">
                <a16:creationId xmlns:a16="http://schemas.microsoft.com/office/drawing/2014/main" id="{F85F78B6-94F7-4AF1-AFC0-2C3B0A6F535C}"/>
              </a:ext>
            </a:extLst>
          </p:cNvPr>
          <p:cNvPicPr>
            <a:picLocks noChangeAspect="1"/>
          </p:cNvPicPr>
          <p:nvPr/>
        </p:nvPicPr>
        <p:blipFill>
          <a:blip r:embed="rId3"/>
          <a:stretch>
            <a:fillRect/>
          </a:stretch>
        </p:blipFill>
        <p:spPr>
          <a:xfrm>
            <a:off x="1600200" y="2330275"/>
            <a:ext cx="5205774" cy="2357615"/>
          </a:xfrm>
          <a:prstGeom prst="rect">
            <a:avLst/>
          </a:prstGeom>
          <a:ln w="28575" cap="sq" cmpd="thickThin">
            <a:solidFill>
              <a:srgbClr val="000000"/>
            </a:solidFill>
            <a:prstDash val="solid"/>
            <a:miter lim="800000"/>
          </a:ln>
          <a:effectLst>
            <a:innerShdw blurRad="76200">
              <a:srgbClr val="000000"/>
            </a:innerShdw>
          </a:effectLst>
        </p:spPr>
      </p:pic>
      <p:sp>
        <p:nvSpPr>
          <p:cNvPr id="32" name="TextBox 31">
            <a:extLst>
              <a:ext uri="{FF2B5EF4-FFF2-40B4-BE49-F238E27FC236}">
                <a16:creationId xmlns:a16="http://schemas.microsoft.com/office/drawing/2014/main" id="{C9F5A324-8E65-468D-A128-1E55110882C8}"/>
              </a:ext>
            </a:extLst>
          </p:cNvPr>
          <p:cNvSpPr txBox="1"/>
          <p:nvPr/>
        </p:nvSpPr>
        <p:spPr>
          <a:xfrm>
            <a:off x="1447800" y="895350"/>
            <a:ext cx="2971800" cy="1015663"/>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Handling Null Value</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Handling Outlier</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Mapping Data</a:t>
            </a:r>
          </a:p>
        </p:txBody>
      </p:sp>
    </p:spTree>
    <p:extLst>
      <p:ext uri="{BB962C8B-B14F-4D97-AF65-F5344CB8AC3E}">
        <p14:creationId xmlns:p14="http://schemas.microsoft.com/office/powerpoint/2010/main" val="2611810923"/>
      </p:ext>
    </p:extLst>
  </p:cSld>
  <p:clrMapOvr>
    <a:masterClrMapping/>
  </p:clrMapOvr>
  <mc:AlternateContent xmlns:mc="http://schemas.openxmlformats.org/markup-compatibility/2006">
    <mc:Choice xmlns:p14="http://schemas.microsoft.com/office/powerpoint/2010/main" Requires="p14">
      <p:transition spd="slow" p14:dur="1500" advClick="0">
        <p:split orient="vert"/>
      </p:transition>
    </mc:Choice>
    <mc:Fallback>
      <p:transition spd="slow" advClick="0">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1000" fill="hold"/>
                                        <p:tgtEl>
                                          <p:spTgt spid="32"/>
                                        </p:tgtEl>
                                        <p:attrNameLst>
                                          <p:attrName>ppt_w</p:attrName>
                                        </p:attrNameLst>
                                      </p:cBhvr>
                                      <p:tavLst>
                                        <p:tav tm="0">
                                          <p:val>
                                            <p:fltVal val="0"/>
                                          </p:val>
                                        </p:tav>
                                        <p:tav tm="100000">
                                          <p:val>
                                            <p:strVal val="#ppt_w"/>
                                          </p:val>
                                        </p:tav>
                                      </p:tavLst>
                                    </p:anim>
                                    <p:anim calcmode="lin" valueType="num">
                                      <p:cBhvr>
                                        <p:cTn id="12" dur="1000" fill="hold"/>
                                        <p:tgtEl>
                                          <p:spTgt spid="32"/>
                                        </p:tgtEl>
                                        <p:attrNameLst>
                                          <p:attrName>ppt_h</p:attrName>
                                        </p:attrNameLst>
                                      </p:cBhvr>
                                      <p:tavLst>
                                        <p:tav tm="0">
                                          <p:val>
                                            <p:fltVal val="0"/>
                                          </p:val>
                                        </p:tav>
                                        <p:tav tm="100000">
                                          <p:val>
                                            <p:strVal val="#ppt_h"/>
                                          </p:val>
                                        </p:tav>
                                      </p:tavLst>
                                    </p:anim>
                                    <p:animEffect transition="in" filter="fade">
                                      <p:cBhvr>
                                        <p:cTn id="13" dur="1000"/>
                                        <p:tgtEl>
                                          <p:spTgt spid="32"/>
                                        </p:tgtEl>
                                      </p:cBhvr>
                                    </p:animEffect>
                                  </p:childTnLst>
                                </p:cTn>
                              </p:par>
                            </p:childTnLst>
                          </p:cTn>
                        </p:par>
                        <p:par>
                          <p:cTn id="14" fill="hold">
                            <p:stCondLst>
                              <p:cond delay="1500"/>
                            </p:stCondLst>
                            <p:childTnLst>
                              <p:par>
                                <p:cTn id="15" presetID="14" presetClass="entr" presetSubtype="10" fill="hold" nodeType="after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randombar(horizontal)">
                                      <p:cBhvr>
                                        <p:cTn id="17"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p:cNvSpPr>
            <a:spLocks noGrp="1"/>
          </p:cNvSpPr>
          <p:nvPr>
            <p:ph type="sldNum" sz="quarter" idx="4"/>
          </p:nvPr>
        </p:nvSpPr>
        <p:spPr/>
        <p:txBody>
          <a:bodyPr/>
          <a:lstStyle/>
          <a:p>
            <a:fld id="{C136B7D2-B98C-44FD-8D04-7EC62A564975}" type="slidenum">
              <a:rPr lang="en-US" smtClean="0"/>
              <a:pPr/>
              <a:t>7</a:t>
            </a:fld>
            <a:endParaRPr lang="en-US" dirty="0"/>
          </a:p>
        </p:txBody>
      </p:sp>
      <p:sp>
        <p:nvSpPr>
          <p:cNvPr id="2" name="Title 1"/>
          <p:cNvSpPr>
            <a:spLocks noGrp="1"/>
          </p:cNvSpPr>
          <p:nvPr>
            <p:ph type="title"/>
          </p:nvPr>
        </p:nvSpPr>
        <p:spPr>
          <a:xfrm>
            <a:off x="1752600" y="313226"/>
            <a:ext cx="5638800" cy="353524"/>
          </a:xfrm>
        </p:spPr>
        <p:txBody>
          <a:bodyPr/>
          <a:lstStyle/>
          <a:p>
            <a:r>
              <a:rPr lang="en-US" u="sng" dirty="0">
                <a:solidFill>
                  <a:schemeClr val="tx1"/>
                </a:solidFill>
              </a:rPr>
              <a:t>Result</a:t>
            </a:r>
          </a:p>
        </p:txBody>
      </p:sp>
      <p:pic>
        <p:nvPicPr>
          <p:cNvPr id="4" name="Picture 3">
            <a:extLst>
              <a:ext uri="{FF2B5EF4-FFF2-40B4-BE49-F238E27FC236}">
                <a16:creationId xmlns:a16="http://schemas.microsoft.com/office/drawing/2014/main" id="{F8F760C6-921F-4555-8F8D-1E1B4B2C7B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50" y="1200150"/>
            <a:ext cx="4446862" cy="3284614"/>
          </a:xfrm>
          <a:prstGeom prst="rect">
            <a:avLst/>
          </a:prstGeom>
          <a:ln w="28575" cap="sq" cmpd="thickThin">
            <a:solidFill>
              <a:srgbClr val="000000"/>
            </a:solidFill>
            <a:prstDash val="solid"/>
            <a:miter lim="800000"/>
          </a:ln>
          <a:effectLst>
            <a:innerShdw blurRad="76200">
              <a:srgbClr val="000000"/>
            </a:innerShdw>
          </a:effectLst>
        </p:spPr>
      </p:pic>
      <p:pic>
        <p:nvPicPr>
          <p:cNvPr id="6" name="Picture 5">
            <a:extLst>
              <a:ext uri="{FF2B5EF4-FFF2-40B4-BE49-F238E27FC236}">
                <a16:creationId xmlns:a16="http://schemas.microsoft.com/office/drawing/2014/main" id="{ACFCECD5-EF45-4A5D-A3DB-B1BFDDDE8A8D}"/>
              </a:ext>
            </a:extLst>
          </p:cNvPr>
          <p:cNvPicPr>
            <a:picLocks noChangeAspect="1"/>
          </p:cNvPicPr>
          <p:nvPr/>
        </p:nvPicPr>
        <p:blipFill>
          <a:blip r:embed="rId4"/>
          <a:stretch>
            <a:fillRect/>
          </a:stretch>
        </p:blipFill>
        <p:spPr>
          <a:xfrm>
            <a:off x="5486400" y="1885950"/>
            <a:ext cx="3020924" cy="1676400"/>
          </a:xfrm>
          <a:prstGeom prst="rect">
            <a:avLst/>
          </a:prstGeom>
          <a:ln w="127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1205882390"/>
      </p:ext>
    </p:extLst>
  </p:cSld>
  <p:clrMapOvr>
    <a:masterClrMapping/>
  </p:clrMapOvr>
  <p:transition spd="med" advClick="0">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childTnLst>
                                </p:cTn>
                              </p:par>
                            </p:childTnLst>
                          </p:cTn>
                        </p:par>
                        <p:par>
                          <p:cTn id="9" fill="hold">
                            <p:stCondLst>
                              <p:cond delay="1000"/>
                            </p:stCondLst>
                            <p:childTnLst>
                              <p:par>
                                <p:cTn id="10" presetID="23" presetClass="entr" presetSubtype="16" fill="hold"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1000" fill="hold"/>
                                        <p:tgtEl>
                                          <p:spTgt spid="4"/>
                                        </p:tgtEl>
                                        <p:attrNameLst>
                                          <p:attrName>ppt_w</p:attrName>
                                        </p:attrNameLst>
                                      </p:cBhvr>
                                      <p:tavLst>
                                        <p:tav tm="0">
                                          <p:val>
                                            <p:fltVal val="0"/>
                                          </p:val>
                                        </p:tav>
                                        <p:tav tm="100000">
                                          <p:val>
                                            <p:strVal val="#ppt_w"/>
                                          </p:val>
                                        </p:tav>
                                      </p:tavLst>
                                    </p:anim>
                                    <p:anim calcmode="lin" valueType="num">
                                      <p:cBhvr>
                                        <p:cTn id="13" dur="1000" fill="hold"/>
                                        <p:tgtEl>
                                          <p:spTgt spid="4"/>
                                        </p:tgtEl>
                                        <p:attrNameLst>
                                          <p:attrName>ppt_h</p:attrName>
                                        </p:attrNameLst>
                                      </p:cBhvr>
                                      <p:tavLst>
                                        <p:tav tm="0">
                                          <p:val>
                                            <p:fltVal val="0"/>
                                          </p:val>
                                        </p:tav>
                                        <p:tav tm="100000">
                                          <p:val>
                                            <p:strVal val="#ppt_h"/>
                                          </p:val>
                                        </p:tav>
                                      </p:tavLst>
                                    </p:anim>
                                  </p:childTnLst>
                                </p:cTn>
                              </p:par>
                            </p:childTnLst>
                          </p:cTn>
                        </p:par>
                        <p:par>
                          <p:cTn id="14" fill="hold">
                            <p:stCondLst>
                              <p:cond delay="2000"/>
                            </p:stCondLst>
                            <p:childTnLst>
                              <p:par>
                                <p:cTn id="15" presetID="23" presetClass="entr" presetSubtype="16"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Slide Number Placeholder 23"/>
          <p:cNvSpPr>
            <a:spLocks noGrp="1"/>
          </p:cNvSpPr>
          <p:nvPr>
            <p:ph type="sldNum" sz="quarter" idx="4"/>
          </p:nvPr>
        </p:nvSpPr>
        <p:spPr/>
        <p:txBody>
          <a:bodyPr/>
          <a:lstStyle/>
          <a:p>
            <a:fld id="{C136B7D2-B98C-44FD-8D04-7EC62A564975}" type="slidenum">
              <a:rPr lang="en-US" smtClean="0"/>
              <a:pPr/>
              <a:t>8</a:t>
            </a:fld>
            <a:endParaRPr lang="en-US" dirty="0"/>
          </a:p>
        </p:txBody>
      </p:sp>
      <p:sp>
        <p:nvSpPr>
          <p:cNvPr id="2" name="Title 1"/>
          <p:cNvSpPr>
            <a:spLocks noGrp="1"/>
          </p:cNvSpPr>
          <p:nvPr>
            <p:ph type="title"/>
          </p:nvPr>
        </p:nvSpPr>
        <p:spPr>
          <a:xfrm>
            <a:off x="1752600" y="313226"/>
            <a:ext cx="5638800" cy="353524"/>
          </a:xfrm>
        </p:spPr>
        <p:txBody>
          <a:bodyPr/>
          <a:lstStyle/>
          <a:p>
            <a:r>
              <a:rPr lang="en-US" u="sng" dirty="0">
                <a:solidFill>
                  <a:schemeClr val="tx1"/>
                </a:solidFill>
              </a:rPr>
              <a:t>User Interface</a:t>
            </a:r>
          </a:p>
        </p:txBody>
      </p:sp>
      <p:pic>
        <p:nvPicPr>
          <p:cNvPr id="1026" name="Picture 2">
            <a:extLst>
              <a:ext uri="{FF2B5EF4-FFF2-40B4-BE49-F238E27FC236}">
                <a16:creationId xmlns:a16="http://schemas.microsoft.com/office/drawing/2014/main" id="{1FDAF12C-A5C1-4BA6-BD77-35BCE48E38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1200150"/>
            <a:ext cx="2076450" cy="3019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CFC26531-D53A-4878-943F-BA9666E6176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81400" y="1471711"/>
            <a:ext cx="4953000" cy="26384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727866"/>
      </p:ext>
    </p:extLst>
  </p:cSld>
  <p:clrMapOvr>
    <a:masterClrMapping/>
  </p:clrMapOvr>
  <p:transition spd="med" advClick="0">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1000"/>
                                        <p:tgtEl>
                                          <p:spTgt spid="2"/>
                                        </p:tgtEl>
                                      </p:cBhvr>
                                    </p:animEffect>
                                  </p:childTnLst>
                                </p:cTn>
                              </p:par>
                            </p:childTnLst>
                          </p:cTn>
                        </p:par>
                        <p:par>
                          <p:cTn id="8" fill="hold">
                            <p:stCondLst>
                              <p:cond delay="1000"/>
                            </p:stCondLst>
                            <p:childTnLst>
                              <p:par>
                                <p:cTn id="9" presetID="42" presetClass="entr" presetSubtype="0" fill="hold" nodeType="after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1000"/>
                                        <p:tgtEl>
                                          <p:spTgt spid="1026"/>
                                        </p:tgtEl>
                                      </p:cBhvr>
                                    </p:animEffect>
                                    <p:anim calcmode="lin" valueType="num">
                                      <p:cBhvr>
                                        <p:cTn id="12" dur="1000" fill="hold"/>
                                        <p:tgtEl>
                                          <p:spTgt spid="1026"/>
                                        </p:tgtEl>
                                        <p:attrNameLst>
                                          <p:attrName>ppt_x</p:attrName>
                                        </p:attrNameLst>
                                      </p:cBhvr>
                                      <p:tavLst>
                                        <p:tav tm="0">
                                          <p:val>
                                            <p:strVal val="#ppt_x"/>
                                          </p:val>
                                        </p:tav>
                                        <p:tav tm="100000">
                                          <p:val>
                                            <p:strVal val="#ppt_x"/>
                                          </p:val>
                                        </p:tav>
                                      </p:tavLst>
                                    </p:anim>
                                    <p:anim calcmode="lin" valueType="num">
                                      <p:cBhvr>
                                        <p:cTn id="13" dur="1000" fill="hold"/>
                                        <p:tgtEl>
                                          <p:spTgt spid="1026"/>
                                        </p:tgtEl>
                                        <p:attrNameLst>
                                          <p:attrName>ppt_y</p:attrName>
                                        </p:attrNameLst>
                                      </p:cBhvr>
                                      <p:tavLst>
                                        <p:tav tm="0">
                                          <p:val>
                                            <p:strVal val="#ppt_y+.1"/>
                                          </p:val>
                                        </p:tav>
                                        <p:tav tm="100000">
                                          <p:val>
                                            <p:strVal val="#ppt_y"/>
                                          </p:val>
                                        </p:tav>
                                      </p:tavLst>
                                    </p:anim>
                                  </p:childTnLst>
                                </p:cTn>
                              </p:par>
                            </p:childTnLst>
                          </p:cTn>
                        </p:par>
                        <p:par>
                          <p:cTn id="14" fill="hold">
                            <p:stCondLst>
                              <p:cond delay="2000"/>
                            </p:stCondLst>
                            <p:childTnLst>
                              <p:par>
                                <p:cTn id="15" presetID="42" presetClass="entr" presetSubtype="0" fill="hold" nodeType="afterEffect">
                                  <p:stCondLst>
                                    <p:cond delay="0"/>
                                  </p:stCondLst>
                                  <p:childTnLst>
                                    <p:set>
                                      <p:cBhvr>
                                        <p:cTn id="16" dur="1" fill="hold">
                                          <p:stCondLst>
                                            <p:cond delay="0"/>
                                          </p:stCondLst>
                                        </p:cTn>
                                        <p:tgtEl>
                                          <p:spTgt spid="1028"/>
                                        </p:tgtEl>
                                        <p:attrNameLst>
                                          <p:attrName>style.visibility</p:attrName>
                                        </p:attrNameLst>
                                      </p:cBhvr>
                                      <p:to>
                                        <p:strVal val="visible"/>
                                      </p:to>
                                    </p:set>
                                    <p:animEffect transition="in" filter="fade">
                                      <p:cBhvr>
                                        <p:cTn id="17" dur="1000"/>
                                        <p:tgtEl>
                                          <p:spTgt spid="1028"/>
                                        </p:tgtEl>
                                      </p:cBhvr>
                                    </p:animEffect>
                                    <p:anim calcmode="lin" valueType="num">
                                      <p:cBhvr>
                                        <p:cTn id="18" dur="1000" fill="hold"/>
                                        <p:tgtEl>
                                          <p:spTgt spid="1028"/>
                                        </p:tgtEl>
                                        <p:attrNameLst>
                                          <p:attrName>ppt_x</p:attrName>
                                        </p:attrNameLst>
                                      </p:cBhvr>
                                      <p:tavLst>
                                        <p:tav tm="0">
                                          <p:val>
                                            <p:strVal val="#ppt_x"/>
                                          </p:val>
                                        </p:tav>
                                        <p:tav tm="100000">
                                          <p:val>
                                            <p:strVal val="#ppt_x"/>
                                          </p:val>
                                        </p:tav>
                                      </p:tavLst>
                                    </p:anim>
                                    <p:anim calcmode="lin" valueType="num">
                                      <p:cBhvr>
                                        <p:cTn id="19" dur="1000" fill="hold"/>
                                        <p:tgtEl>
                                          <p:spTgt spid="10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Slide Number Placeholder 124"/>
          <p:cNvSpPr>
            <a:spLocks noGrp="1"/>
          </p:cNvSpPr>
          <p:nvPr>
            <p:ph type="sldNum" sz="quarter" idx="4"/>
          </p:nvPr>
        </p:nvSpPr>
        <p:spPr/>
        <p:txBody>
          <a:bodyPr/>
          <a:lstStyle/>
          <a:p>
            <a:pPr marL="0" marR="0" lvl="0" indent="0" algn="ctr" defTabSz="1031626" rtl="0" eaLnBrk="1" fontAlgn="auto" latinLnBrk="0" hangingPunct="1">
              <a:lnSpc>
                <a:spcPct val="100000"/>
              </a:lnSpc>
              <a:spcBef>
                <a:spcPts val="0"/>
              </a:spcBef>
              <a:spcAft>
                <a:spcPts val="0"/>
              </a:spcAft>
              <a:buClrTx/>
              <a:buSzTx/>
              <a:buFontTx/>
              <a:buNone/>
              <a:tabLst/>
              <a:defRPr/>
            </a:pPr>
            <a:fld id="{C136B7D2-B98C-44FD-8D04-7EC62A564975}" type="slidenum">
              <a:rPr kumimoji="0" lang="en-US" sz="900" b="1" i="0" u="none" strike="noStrike" kern="1200" cap="none" spc="0" normalizeH="0" baseline="0" noProof="0" smtClean="0">
                <a:ln>
                  <a:noFill/>
                </a:ln>
                <a:solidFill>
                  <a:srgbClr val="262626">
                    <a:lumMod val="50000"/>
                    <a:lumOff val="50000"/>
                  </a:srgbClr>
                </a:solidFill>
                <a:effectLst/>
                <a:uLnTx/>
                <a:uFillTx/>
                <a:latin typeface="Roboto Condensed"/>
                <a:ea typeface="+mn-ea"/>
              </a:rPr>
              <a:pPr marL="0" marR="0" lvl="0" indent="0" algn="ctr" defTabSz="1031626" rtl="0" eaLnBrk="1" fontAlgn="auto" latinLnBrk="0" hangingPunct="1">
                <a:lnSpc>
                  <a:spcPct val="100000"/>
                </a:lnSpc>
                <a:spcBef>
                  <a:spcPts val="0"/>
                </a:spcBef>
                <a:spcAft>
                  <a:spcPts val="0"/>
                </a:spcAft>
                <a:buClrTx/>
                <a:buSzTx/>
                <a:buFontTx/>
                <a:buNone/>
                <a:tabLst/>
                <a:defRPr/>
              </a:pPr>
              <a:t>9</a:t>
            </a:fld>
            <a:endParaRPr kumimoji="0" lang="en-US" sz="900" b="1" i="0" u="none" strike="noStrike" kern="1200" cap="none" spc="0" normalizeH="0" baseline="0" noProof="0" dirty="0">
              <a:ln>
                <a:noFill/>
              </a:ln>
              <a:solidFill>
                <a:srgbClr val="262626">
                  <a:lumMod val="50000"/>
                  <a:lumOff val="50000"/>
                </a:srgbClr>
              </a:solidFill>
              <a:effectLst/>
              <a:uLnTx/>
              <a:uFillTx/>
              <a:latin typeface="Roboto Condensed"/>
              <a:ea typeface="+mn-ea"/>
            </a:endParaRPr>
          </a:p>
        </p:txBody>
      </p:sp>
      <p:sp>
        <p:nvSpPr>
          <p:cNvPr id="118" name="Title 117"/>
          <p:cNvSpPr>
            <a:spLocks noGrp="1"/>
          </p:cNvSpPr>
          <p:nvPr>
            <p:ph type="title"/>
          </p:nvPr>
        </p:nvSpPr>
        <p:spPr>
          <a:xfrm>
            <a:off x="1752600" y="541826"/>
            <a:ext cx="5638800" cy="353524"/>
          </a:xfrm>
        </p:spPr>
        <p:txBody>
          <a:bodyPr>
            <a:noAutofit/>
          </a:bodyPr>
          <a:lstStyle/>
          <a:p>
            <a:r>
              <a:rPr lang="en-US" u="sng" dirty="0">
                <a:solidFill>
                  <a:schemeClr val="tx1"/>
                </a:solidFill>
              </a:rPr>
              <a:t>Conclusion</a:t>
            </a:r>
          </a:p>
        </p:txBody>
      </p:sp>
      <p:sp>
        <p:nvSpPr>
          <p:cNvPr id="3" name="TextBox 2">
            <a:extLst>
              <a:ext uri="{FF2B5EF4-FFF2-40B4-BE49-F238E27FC236}">
                <a16:creationId xmlns:a16="http://schemas.microsoft.com/office/drawing/2014/main" id="{1C6EE913-97BC-4DFF-8D4D-6AE7A44CBE2A}"/>
              </a:ext>
            </a:extLst>
          </p:cNvPr>
          <p:cNvSpPr txBox="1"/>
          <p:nvPr/>
        </p:nvSpPr>
        <p:spPr>
          <a:xfrm>
            <a:off x="571500" y="1233428"/>
            <a:ext cx="8001000" cy="255454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diabetes prediction project uses machine learning to predict the likelihood of diabetes based on factors like age, BMI, blood pressure, and glucose levels. The system helps identify individuals at risk, enabling early diagnosis and personalized interventions to prevent or manage the disease. With applications in healthcare, public health, and research, the model can improve resource allocation, enhance preventive care, and support clinical decision-making. As the model evolves, it can become an even more effective tool for managing diabetes and improving health outcomes.</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000" fill="hold"/>
                                        <p:tgtEl>
                                          <p:spTgt spid="3"/>
                                        </p:tgtEl>
                                        <p:attrNameLst>
                                          <p:attrName>ppt_x</p:attrName>
                                        </p:attrNameLst>
                                      </p:cBhvr>
                                      <p:tavLst>
                                        <p:tav tm="0">
                                          <p:val>
                                            <p:strVal val="#ppt_x"/>
                                          </p:val>
                                        </p:tav>
                                        <p:tav tm="100000">
                                          <p:val>
                                            <p:strVal val="#ppt_x"/>
                                          </p:val>
                                        </p:tav>
                                      </p:tavLst>
                                    </p:anim>
                                    <p:anim calcmode="lin" valueType="num">
                                      <p:cBhvr additive="base">
                                        <p:cTn id="8" dur="10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theme1.xml><?xml version="1.0" encoding="utf-8"?>
<a:theme xmlns:a="http://schemas.openxmlformats.org/drawingml/2006/main" name="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pex">
      <a:majorFont>
        <a:latin typeface="Lucida Sans"/>
        <a:ea typeface=""/>
        <a:cs typeface=""/>
        <a:font script="Grek" typeface="Arial"/>
        <a:font script="Cyrl" typeface="Arial"/>
        <a:font script="Jpan" typeface="HG丸ｺﾞｼｯｸM-PRO"/>
        <a:font script="Hang" typeface="휴먼옛체"/>
        <a:font script="Hans" typeface="黑体"/>
        <a:font script="Hant" typeface="微軟正黑體"/>
        <a:font script="Arab" typeface="Tahoma"/>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 Antiqua"/>
        <a:ea typeface=""/>
        <a:cs typeface=""/>
        <a:font script="Grek" typeface="Times New Roman"/>
        <a:font script="Cyrl" typeface="Times New Roman"/>
        <a:font script="Jpan" typeface="HG明朝B"/>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Apex">
      <a:fillStyleLst>
        <a:solidFill>
          <a:schemeClr val="phClr"/>
        </a:solidFill>
        <a:gradFill rotWithShape="1">
          <a:gsLst>
            <a:gs pos="20000">
              <a:schemeClr val="phClr">
                <a:tint val="9000"/>
              </a:schemeClr>
            </a:gs>
            <a:gs pos="100000">
              <a:schemeClr val="phClr">
                <a:tint val="70000"/>
                <a:satMod val="100000"/>
              </a:schemeClr>
            </a:gs>
          </a:gsLst>
          <a:path path="circle">
            <a:fillToRect l="-15000" t="-15000" r="115000" b="115000"/>
          </a:path>
        </a:gradFill>
        <a:gradFill rotWithShape="1">
          <a:gsLst>
            <a:gs pos="0">
              <a:schemeClr val="phClr">
                <a:shade val="60000"/>
              </a:schemeClr>
            </a:gs>
            <a:gs pos="33000">
              <a:schemeClr val="phClr">
                <a:tint val="86500"/>
              </a:schemeClr>
            </a:gs>
            <a:gs pos="46750">
              <a:schemeClr val="phClr">
                <a:tint val="71000"/>
                <a:satMod val="112000"/>
              </a:schemeClr>
            </a:gs>
            <a:gs pos="53000">
              <a:schemeClr val="phClr">
                <a:tint val="71000"/>
                <a:satMod val="112000"/>
              </a:schemeClr>
            </a:gs>
            <a:gs pos="68000">
              <a:schemeClr val="phClr">
                <a:tint val="86000"/>
              </a:schemeClr>
            </a:gs>
            <a:gs pos="100000">
              <a:schemeClr val="phClr">
                <a:shade val="60000"/>
              </a:schemeClr>
            </a:gs>
          </a:gsLst>
          <a:lin ang="8350000" scaled="1"/>
        </a:gradFill>
      </a:fillStyleLst>
      <a:lnStyleLst>
        <a:ln w="9525" cap="flat" cmpd="sng" algn="ctr">
          <a:solidFill>
            <a:schemeClr val="phClr">
              <a:shade val="48000"/>
              <a:satMod val="11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130000" dist="101600" dir="2700000" algn="tl" rotWithShape="0">
              <a:srgbClr val="000000">
                <a:alpha val="35000"/>
              </a:srgbClr>
            </a:outerShdw>
          </a:effectLst>
        </a:effectStyle>
        <a:effectStyle>
          <a:effectLst>
            <a:outerShdw blurRad="190500" dist="228600" dir="2700000" sy="90000" rotWithShape="0">
              <a:srgbClr val="000000">
                <a:alpha val="25500"/>
              </a:srgbClr>
            </a:outerShdw>
          </a:effectLst>
        </a:effectStyle>
        <a:effectStyle>
          <a:effectLst>
            <a:outerShdw blurRad="190500" dist="228600" dir="2700000" sy="90000" rotWithShape="0">
              <a:srgbClr val="000000">
                <a:alpha val="25500"/>
              </a:srgbClr>
            </a:outerShdw>
          </a:effectLst>
          <a:scene3d>
            <a:camera prst="orthographicFront" fov="0">
              <a:rot lat="0" lon="0" rev="0"/>
            </a:camera>
            <a:lightRig rig="soft" dir="tl">
              <a:rot lat="0" lon="0" rev="20100000"/>
            </a:lightRig>
          </a:scene3d>
          <a:sp3d>
            <a:bevelT w="50800" h="508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48669</TotalTime>
  <Words>272</Words>
  <Application>Microsoft Office PowerPoint</Application>
  <PresentationFormat>On-screen Show (16:9)</PresentationFormat>
  <Paragraphs>56</Paragraphs>
  <Slides>10</Slides>
  <Notes>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Book Antiqua</vt:lpstr>
      <vt:lpstr>Calibri</vt:lpstr>
      <vt:lpstr>FontAwesome</vt:lpstr>
      <vt:lpstr>Roboto Condensed</vt:lpstr>
      <vt:lpstr>Roboto Medium</vt:lpstr>
      <vt:lpstr>Times New Roman</vt:lpstr>
      <vt:lpstr>Wingdings</vt:lpstr>
      <vt:lpstr>Custom Design</vt:lpstr>
      <vt:lpstr>Diabetes Prediction System</vt:lpstr>
      <vt:lpstr>PowerPoint Presentation</vt:lpstr>
      <vt:lpstr>Motivation</vt:lpstr>
      <vt:lpstr>Tools Used In Project</vt:lpstr>
      <vt:lpstr>Key Features</vt:lpstr>
      <vt:lpstr>Dataset and Preprocessing</vt:lpstr>
      <vt:lpstr>Result</vt:lpstr>
      <vt:lpstr>User Interface</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dfdfdfdfd</dc:title>
  <dc:creator>High Tech</dc:creator>
  <cp:lastModifiedBy>Faysal Ahmed</cp:lastModifiedBy>
  <cp:revision>9258</cp:revision>
  <dcterms:created xsi:type="dcterms:W3CDTF">2014-09-03T19:30:44Z</dcterms:created>
  <dcterms:modified xsi:type="dcterms:W3CDTF">2024-12-04T12:22:00Z</dcterms:modified>
</cp:coreProperties>
</file>