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  <p:sldMasterId id="2147483882" r:id="rId2"/>
  </p:sldMasterIdLst>
  <p:notesMasterIdLst>
    <p:notesMasterId r:id="rId11"/>
  </p:notesMasterIdLst>
  <p:handoutMasterIdLst>
    <p:handoutMasterId r:id="rId12"/>
  </p:handoutMasterIdLst>
  <p:sldIdLst>
    <p:sldId id="1507" r:id="rId3"/>
    <p:sldId id="2045" r:id="rId4"/>
    <p:sldId id="2000" r:id="rId5"/>
    <p:sldId id="1591" r:id="rId6"/>
    <p:sldId id="1592" r:id="rId7"/>
    <p:sldId id="272" r:id="rId8"/>
    <p:sldId id="321" r:id="rId9"/>
    <p:sldId id="1823" r:id="rId10"/>
  </p:sldIdLst>
  <p:sldSz cx="9144000" cy="5143500" type="screen16x9"/>
  <p:notesSz cx="9945688" cy="6858000"/>
  <p:defaultTextStyle>
    <a:defPPr>
      <a:defRPr lang="en-US"/>
    </a:defPPr>
    <a:lvl1pPr marL="0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A2334"/>
    <a:srgbClr val="091E2D"/>
    <a:srgbClr val="EFCB9B"/>
    <a:srgbClr val="F3D8B3"/>
    <a:srgbClr val="EDC38B"/>
    <a:srgbClr val="071A27"/>
    <a:srgbClr val="1D1D1D"/>
    <a:srgbClr val="237DB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6" autoAdjust="0"/>
    <p:restoredTop sz="98746" autoAdjust="0"/>
  </p:normalViewPr>
  <p:slideViewPr>
    <p:cSldViewPr snapToObjects="1">
      <p:cViewPr varScale="1">
        <p:scale>
          <a:sx n="95" d="100"/>
          <a:sy n="95" d="100"/>
        </p:scale>
        <p:origin x="540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36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3570"/>
    </p:cViewPr>
  </p:sorterViewPr>
  <p:notesViewPr>
    <p:cSldViewPr snapToObjects="1">
      <p:cViewPr varScale="1">
        <p:scale>
          <a:sx n="74" d="100"/>
          <a:sy n="74" d="100"/>
        </p:scale>
        <p:origin x="-1782" y="-96"/>
      </p:cViewPr>
      <p:guideLst>
        <p:guide orient="horz" pos="2160"/>
        <p:guide pos="31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3"/>
          </p:nvPr>
        </p:nvSpPr>
        <p:spPr>
          <a:xfrm>
            <a:off x="9533011" y="228600"/>
            <a:ext cx="41267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5BA55-396F-46DB-98CB-67F5915743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279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My First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4164" y="0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1CD31-4B7D-4FD2-B052-E296BFBA018F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569" y="3257550"/>
            <a:ext cx="795655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This is me Adam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4164" y="6513513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40C94-5092-4638-9E1F-C533F19764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0594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639096" y="1198350"/>
            <a:ext cx="2819400" cy="341572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3458496" y="1198350"/>
            <a:ext cx="2514600" cy="1707863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973096" y="1198350"/>
            <a:ext cx="2514600" cy="1707863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3458496" y="2906213"/>
            <a:ext cx="2514600" cy="1707863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973096" y="2906213"/>
            <a:ext cx="2514600" cy="1707863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 animBg="1"/>
      <p:bldP spid="16" grpId="0" animBg="1"/>
      <p:bldP spid="21" grpId="0" animBg="1"/>
      <p:bldP spid="28" grpId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DE15590-EB96-5044-994F-11D04EA13B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125" y="718258"/>
            <a:ext cx="898635" cy="2171561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918CD6E6-A335-434F-B45C-DF0B754901B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20229" y="718258"/>
            <a:ext cx="898635" cy="2171561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C2721A82-346F-BA47-BC33-05BB43A3B11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20873" y="718258"/>
            <a:ext cx="898635" cy="2171561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643D1D38-CDF0-664A-AD6B-017183D3D0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30977" y="718258"/>
            <a:ext cx="898635" cy="2171561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F9B2068-FAC1-2241-8DD2-CB28CC405FA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12812" y="2250667"/>
            <a:ext cx="898635" cy="2171561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1F8CA31-196C-7C45-B77B-18ED19B812E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622916" y="2250667"/>
            <a:ext cx="898635" cy="2171561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E4872D0C-5F25-C846-866F-3FA0619AB91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23560" y="2250667"/>
            <a:ext cx="898635" cy="2171561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4B807C12-937F-EF4D-BE24-8920CE67FBB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33664" y="2250667"/>
            <a:ext cx="898635" cy="2171561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11266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50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50000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</p:bldLst>
      </p:timing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DAA635A-0198-434B-A573-89C9CE41C8F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5259" y="2600661"/>
            <a:ext cx="2492528" cy="191143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BFAEBB19-48E1-B045-993E-D6B1A230084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24947" y="2600661"/>
            <a:ext cx="2492528" cy="191143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04CD9276-E171-464C-A714-AB26BDDE20D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54635" y="2600661"/>
            <a:ext cx="2492528" cy="191143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77213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</p:bldLst>
      </p:timing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2FDCD8E-7239-6344-8E33-5FD1AA16226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404707" y="1858755"/>
            <a:ext cx="2908739" cy="2544554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B940228C-8533-2F48-A831-99369C8BC53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33707" y="742556"/>
            <a:ext cx="2908739" cy="2544554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12072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</p:bldLst>
      </p:timing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5E19691-0DB8-7B45-BD40-EAFCA2EA83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41201" y="1958078"/>
            <a:ext cx="2232398" cy="248779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3504D84F-F868-5C45-BB3B-B6A0666E2F2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68825" y="1958078"/>
            <a:ext cx="2232398" cy="248779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03476B42-19BB-9B46-973F-99D0059AFF0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57378" y="742556"/>
            <a:ext cx="2232398" cy="248779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16397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</p:bldLst>
      </p:timing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8ED067-9472-ED40-95E0-27C26A8551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75663" y="718908"/>
            <a:ext cx="1735784" cy="248779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BC08EDB3-D5C8-5348-B5CC-78AAA76824F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82359" y="718908"/>
            <a:ext cx="1735784" cy="248779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83249295-112C-3642-B8E6-304F8F408C6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29011" y="1934429"/>
            <a:ext cx="1735784" cy="248779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8BBC23EE-70B0-1D40-B692-8E47DFD290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35706" y="1934429"/>
            <a:ext cx="1735784" cy="248779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62906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</p:bldLst>
      </p:timing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23969D5-C1DC-544C-91B4-B9CAC65E828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54724" y="383103"/>
            <a:ext cx="1305386" cy="130538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285A4D0E-8F3E-0048-8B6E-78C77F9D9C4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01321" y="383103"/>
            <a:ext cx="1305386" cy="130538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0C806610-5966-E341-B36E-ECD1DADFE5B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52648" y="383103"/>
            <a:ext cx="1305386" cy="130538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27E7AFFD-EF09-F649-8AD8-DCB7C480887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54724" y="1924970"/>
            <a:ext cx="1305386" cy="130538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A7305D61-6A66-E04F-B90B-F57FD550F4C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901321" y="1924970"/>
            <a:ext cx="1305386" cy="130538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9F68A49E-2E31-6B4E-A606-66AD1FE50E6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452648" y="1924970"/>
            <a:ext cx="1305386" cy="130538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0F762910-A3C7-BF4C-9B07-1EF4E47C641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54724" y="3481026"/>
            <a:ext cx="1305386" cy="130538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B4248CCB-5CE4-C643-89B2-F8A31F636D6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901321" y="3481026"/>
            <a:ext cx="1305386" cy="130538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63F3612A-F825-824B-A7F6-688B08A3453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452648" y="3481026"/>
            <a:ext cx="1305386" cy="130538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94312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B54163B-9B25-3440-BE96-AAD21773EFE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2420" y="983769"/>
            <a:ext cx="1224980" cy="317832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726B831B-168F-BF41-8520-37CBD61E845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397936" y="983769"/>
            <a:ext cx="1224980" cy="317832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9743EA2-1DE8-C548-9F8A-A66D466D70B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58722" y="983769"/>
            <a:ext cx="1224980" cy="317832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B3330B39-9A8C-6C4E-95FD-A4977100FCA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519509" y="983769"/>
            <a:ext cx="1224980" cy="317832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2561722-3B51-A849-991B-FCD133F1CF9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080295" y="983769"/>
            <a:ext cx="1224980" cy="317832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42838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</p:bldLst>
      </p:timing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1614ACA-B609-F540-80BD-40EF0F18C67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1880" y="567559"/>
            <a:ext cx="3523592" cy="143781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FFEAE0F-CC2F-7E47-874E-B74A473CBB7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776954" y="567559"/>
            <a:ext cx="3523592" cy="143781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79575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BA81DE5-CF90-DE44-9010-EBB8C9A8CB2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15534" y="567559"/>
            <a:ext cx="2506716" cy="143781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216830-EEA0-2143-A931-CF32CB5EC52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315490" y="567559"/>
            <a:ext cx="2506716" cy="143781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193AA973-C067-9049-BFB8-84D4E92376F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124905" y="567559"/>
            <a:ext cx="2506716" cy="143781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47447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A51345-3D72-8543-9FDE-D987A888A3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782326" y="567559"/>
            <a:ext cx="1877673" cy="143781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ED3602CB-1D0C-6543-9128-75927849660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82359" y="567559"/>
            <a:ext cx="1877673" cy="143781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C75670BF-ED99-4C42-93AE-54EA279276A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572932" y="567559"/>
            <a:ext cx="1877673" cy="143781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F52044B3-FA23-2444-A82F-76362C6FA7F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72965" y="567559"/>
            <a:ext cx="1877673" cy="143781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96962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90550"/>
            <a:ext cx="9143999" cy="307573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04A396E-61B0-A24D-A575-026A88A1856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87155" y="567559"/>
            <a:ext cx="1485112" cy="143781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237C44AB-1FC3-094E-ADE6-30B3CCDB149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156723" y="567559"/>
            <a:ext cx="1485112" cy="143781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D4269021-7BFE-5148-B457-B967169264E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831021" y="567559"/>
            <a:ext cx="1485112" cy="143781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32A91DA3-D348-BD42-8140-5C28D69F3F9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500589" y="567559"/>
            <a:ext cx="1485112" cy="143781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C55EDCF0-91E7-5A4F-BBA5-2C14E500B7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165428" y="567559"/>
            <a:ext cx="1485112" cy="143781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68677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570784C-B143-BC42-BD1C-9B33905C967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69579" y="1012146"/>
            <a:ext cx="1485112" cy="3173599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A83D8E1-31E3-A249-94EB-1FB17973553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870901" y="1012146"/>
            <a:ext cx="1485112" cy="3173599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7160478-BE88-2849-8B54-9E50B2D66D7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1681" y="1012146"/>
            <a:ext cx="1485112" cy="3173599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0B8F5652-E057-D84B-8683-8F8B684272BD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83002" y="1012146"/>
            <a:ext cx="1485112" cy="3173599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44310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</p:bldLst>
      </p:timing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68F0BF7-613C-C746-B73E-58400861F850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70322" y="621448"/>
            <a:ext cx="1279014" cy="1789244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6667224F-EBA3-3D43-8909-CD32B2C4FFDB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9616" y="621448"/>
            <a:ext cx="1279014" cy="1789244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6B9EB688-9FFA-1648-9A2B-22C05152D41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3937223" y="621448"/>
            <a:ext cx="1279014" cy="1789244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FE68776-E398-5C46-9597-B40DFF82BE2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566518" y="621448"/>
            <a:ext cx="1279014" cy="1789244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07DF4D7-8928-A244-8E94-02F9D43EC91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199969" y="621448"/>
            <a:ext cx="1279014" cy="1789244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15C8BA72-A6D2-3149-8A55-B181809CCFC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70322" y="2732881"/>
            <a:ext cx="1279014" cy="1789244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7F909D65-C8BB-6E41-9A48-672B0FC15C6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2299616" y="2732881"/>
            <a:ext cx="1279014" cy="1789244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980E55E-BB0D-494A-8FB6-2EB0DC2F179A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937223" y="2732881"/>
            <a:ext cx="1279014" cy="1789244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A06EB1B3-4A5C-2F49-9286-0C379D847E9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5566518" y="2732881"/>
            <a:ext cx="1279014" cy="1789244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F1DF4A40-C1B2-F942-9FFA-D267AE13EFA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199969" y="2732881"/>
            <a:ext cx="1279014" cy="1789244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78514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</p:bldLst>
      </p:timing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98E232B-F1C8-7448-AFF5-FDA6F29D82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13369" y="118529"/>
            <a:ext cx="2891683" cy="240022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2D51138E-8E21-424E-A2E6-489F761C352F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122577" y="118529"/>
            <a:ext cx="2891683" cy="240022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CEB9A700-A3D8-8046-B4F1-6CA9567BCED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140097" y="118529"/>
            <a:ext cx="2891683" cy="240022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A0580552-0F0F-6B4A-AC89-31F50C6D692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13369" y="2628972"/>
            <a:ext cx="2891683" cy="240022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97110E8-EDD3-FB4A-8547-E14F999E2662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122577" y="2628972"/>
            <a:ext cx="2891683" cy="240022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C35F9D4-8654-9041-8DC9-52D0B8C2334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140097" y="2628972"/>
            <a:ext cx="2891683" cy="240022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91576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</p:bldLst>
      </p:timing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04E79E6-CBC7-F240-B1D6-14FAF9CA791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5597" y="118528"/>
            <a:ext cx="2165465" cy="240854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E37FBEA-AA50-B14B-86B2-A54C098DAC9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352502" y="118528"/>
            <a:ext cx="2165465" cy="240854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1A89B244-1010-1D45-BAC2-B129DB2E68B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613565" y="118528"/>
            <a:ext cx="2165465" cy="240854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FD8DEC77-E8BB-394D-AEF4-F34E25E22B5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870470" y="118528"/>
            <a:ext cx="2165465" cy="240854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402AD073-B05C-824A-9248-EC8E2AE9CF74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5597" y="2612347"/>
            <a:ext cx="2165465" cy="240854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50D3EDC9-9FD8-6C45-B178-C297A5E25B3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352502" y="2612347"/>
            <a:ext cx="2165465" cy="240854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24021B97-AF8B-D44B-A150-69D7910AADF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613565" y="2612347"/>
            <a:ext cx="2165465" cy="240854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121922C-B7BF-4A4E-9436-1CE88D034F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870470" y="2612347"/>
            <a:ext cx="2165465" cy="240854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66050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</p:bldLst>
      </p:timing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F6CDFC2-DD5D-FE42-857D-04DC0BB0266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84269" y="268158"/>
            <a:ext cx="5881255" cy="2163316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2B07744-02C3-6245-BE33-6E56BC3ECE4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78476" y="2716256"/>
            <a:ext cx="5881255" cy="2163316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78675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</p:bldLst>
      </p:timing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F50957-974D-C645-97EA-BC625C31B0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41885" y="709613"/>
            <a:ext cx="1781175" cy="1781175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DB678791-77AF-ED40-877E-426A3C73E1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81943" y="709613"/>
            <a:ext cx="1781175" cy="1781175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2EDA306-5C24-3948-8AAA-6FF9FAB030B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19393" y="709613"/>
            <a:ext cx="1781175" cy="1781175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5C3515E1-5A8B-424E-A025-3B2F8CA7B6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41885" y="2645273"/>
            <a:ext cx="1781175" cy="1781175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468F798E-5910-BB45-A8A3-FE4C8B2CB5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81943" y="2645273"/>
            <a:ext cx="1781175" cy="1781175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C768761-9C17-604B-ACB7-CB3AFB6D58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19393" y="2645273"/>
            <a:ext cx="1781175" cy="1781175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3505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</p:bldLst>
      </p:timing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83403E25-E3A2-E740-9CB4-C6FD8873C1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2997" y="712563"/>
            <a:ext cx="1781175" cy="1781175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EBBCEAEA-FEF6-0A45-80C1-4DDC397923B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9862" y="712563"/>
            <a:ext cx="1781175" cy="1781175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43962AB-72C8-5742-AE49-BE25F20C661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92997" y="2653585"/>
            <a:ext cx="1781175" cy="1781175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44DD5642-E975-8045-A2AC-FB76F5837F2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29862" y="2653585"/>
            <a:ext cx="1781175" cy="1781175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91442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</p:bldLst>
      </p:timing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B5C5F8C-FA34-3B4F-AC70-AC1CDAB2D17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06522" y="1206274"/>
            <a:ext cx="2730956" cy="2730954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r>
              <a:rPr lang="en-UA" dirty="0"/>
              <a:t>Drag here your image</a:t>
            </a:r>
          </a:p>
        </p:txBody>
      </p:sp>
    </p:spTree>
    <p:extLst>
      <p:ext uri="{BB962C8B-B14F-4D97-AF65-F5344CB8AC3E}">
        <p14:creationId xmlns:p14="http://schemas.microsoft.com/office/powerpoint/2010/main" val="2290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4EE331F-418C-AE4E-A981-0436984118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94761" y="661855"/>
            <a:ext cx="4646555" cy="3710639"/>
          </a:xfrm>
          <a:custGeom>
            <a:avLst/>
            <a:gdLst>
              <a:gd name="connsiteX0" fmla="*/ 1651289 w 6195407"/>
              <a:gd name="connsiteY0" fmla="*/ 4330587 h 4947518"/>
              <a:gd name="connsiteX1" fmla="*/ 2143702 w 6195407"/>
              <a:gd name="connsiteY1" fmla="*/ 4330587 h 4947518"/>
              <a:gd name="connsiteX2" fmla="*/ 2143702 w 6195407"/>
              <a:gd name="connsiteY2" fmla="*/ 4823000 h 4947518"/>
              <a:gd name="connsiteX3" fmla="*/ 1651289 w 6195407"/>
              <a:gd name="connsiteY3" fmla="*/ 4823000 h 4947518"/>
              <a:gd name="connsiteX4" fmla="*/ 5086639 w 6195407"/>
              <a:gd name="connsiteY4" fmla="*/ 3720987 h 4947518"/>
              <a:gd name="connsiteX5" fmla="*/ 5608320 w 6195407"/>
              <a:gd name="connsiteY5" fmla="*/ 3720987 h 4947518"/>
              <a:gd name="connsiteX6" fmla="*/ 5608320 w 6195407"/>
              <a:gd name="connsiteY6" fmla="*/ 4242668 h 4947518"/>
              <a:gd name="connsiteX7" fmla="*/ 5086639 w 6195407"/>
              <a:gd name="connsiteY7" fmla="*/ 4242668 h 4947518"/>
              <a:gd name="connsiteX8" fmla="*/ 3769014 w 6195407"/>
              <a:gd name="connsiteY8" fmla="*/ 3720987 h 4947518"/>
              <a:gd name="connsiteX9" fmla="*/ 4995545 w 6195407"/>
              <a:gd name="connsiteY9" fmla="*/ 3720987 h 4947518"/>
              <a:gd name="connsiteX10" fmla="*/ 4995545 w 6195407"/>
              <a:gd name="connsiteY10" fmla="*/ 4947518 h 4947518"/>
              <a:gd name="connsiteX11" fmla="*/ 3769014 w 6195407"/>
              <a:gd name="connsiteY11" fmla="*/ 4947518 h 4947518"/>
              <a:gd name="connsiteX12" fmla="*/ 0 w 6195407"/>
              <a:gd name="connsiteY12" fmla="*/ 3262804 h 4947518"/>
              <a:gd name="connsiteX13" fmla="*/ 1562793 w 6195407"/>
              <a:gd name="connsiteY13" fmla="*/ 3262804 h 4947518"/>
              <a:gd name="connsiteX14" fmla="*/ 1562793 w 6195407"/>
              <a:gd name="connsiteY14" fmla="*/ 4825597 h 4947518"/>
              <a:gd name="connsiteX15" fmla="*/ 0 w 6195407"/>
              <a:gd name="connsiteY15" fmla="*/ 4825597 h 4947518"/>
              <a:gd name="connsiteX16" fmla="*/ 0 w 6195407"/>
              <a:gd name="connsiteY16" fmla="*/ 2647663 h 4947518"/>
              <a:gd name="connsiteX17" fmla="*/ 520931 w 6195407"/>
              <a:gd name="connsiteY17" fmla="*/ 2647663 h 4947518"/>
              <a:gd name="connsiteX18" fmla="*/ 520931 w 6195407"/>
              <a:gd name="connsiteY18" fmla="*/ 3168594 h 4947518"/>
              <a:gd name="connsiteX19" fmla="*/ 0 w 6195407"/>
              <a:gd name="connsiteY19" fmla="*/ 3168594 h 4947518"/>
              <a:gd name="connsiteX20" fmla="*/ 615142 w 6195407"/>
              <a:gd name="connsiteY20" fmla="*/ 2223310 h 4947518"/>
              <a:gd name="connsiteX21" fmla="*/ 1557251 w 6195407"/>
              <a:gd name="connsiteY21" fmla="*/ 2223310 h 4947518"/>
              <a:gd name="connsiteX22" fmla="*/ 1557251 w 6195407"/>
              <a:gd name="connsiteY22" fmla="*/ 3165419 h 4947518"/>
              <a:gd name="connsiteX23" fmla="*/ 615142 w 6195407"/>
              <a:gd name="connsiteY23" fmla="*/ 3165419 h 4947518"/>
              <a:gd name="connsiteX24" fmla="*/ 1657004 w 6195407"/>
              <a:gd name="connsiteY24" fmla="*/ 2222675 h 4947518"/>
              <a:gd name="connsiteX25" fmla="*/ 3672494 w 6195407"/>
              <a:gd name="connsiteY25" fmla="*/ 2222675 h 4947518"/>
              <a:gd name="connsiteX26" fmla="*/ 3672494 w 6195407"/>
              <a:gd name="connsiteY26" fmla="*/ 4238165 h 4947518"/>
              <a:gd name="connsiteX27" fmla="*/ 1657004 w 6195407"/>
              <a:gd name="connsiteY27" fmla="*/ 4238165 h 4947518"/>
              <a:gd name="connsiteX28" fmla="*/ 3765839 w 6195407"/>
              <a:gd name="connsiteY28" fmla="*/ 1197151 h 4947518"/>
              <a:gd name="connsiteX29" fmla="*/ 6195407 w 6195407"/>
              <a:gd name="connsiteY29" fmla="*/ 1197151 h 4947518"/>
              <a:gd name="connsiteX30" fmla="*/ 6195407 w 6195407"/>
              <a:gd name="connsiteY30" fmla="*/ 3626719 h 4947518"/>
              <a:gd name="connsiteX31" fmla="*/ 3765839 w 6195407"/>
              <a:gd name="connsiteY31" fmla="*/ 3626719 h 4947518"/>
              <a:gd name="connsiteX32" fmla="*/ 397971 w 6195407"/>
              <a:gd name="connsiteY32" fmla="*/ 739775 h 4947518"/>
              <a:gd name="connsiteX33" fmla="*/ 1782446 w 6195407"/>
              <a:gd name="connsiteY33" fmla="*/ 739775 h 4947518"/>
              <a:gd name="connsiteX34" fmla="*/ 1782446 w 6195407"/>
              <a:gd name="connsiteY34" fmla="*/ 2124249 h 4947518"/>
              <a:gd name="connsiteX35" fmla="*/ 397971 w 6195407"/>
              <a:gd name="connsiteY35" fmla="*/ 2124249 h 4947518"/>
              <a:gd name="connsiteX36" fmla="*/ 4824096 w 6195407"/>
              <a:gd name="connsiteY36" fmla="*/ 612776 h 4947518"/>
              <a:gd name="connsiteX37" fmla="*/ 5319396 w 6195407"/>
              <a:gd name="connsiteY37" fmla="*/ 612776 h 4947518"/>
              <a:gd name="connsiteX38" fmla="*/ 5319396 w 6195407"/>
              <a:gd name="connsiteY38" fmla="*/ 1108076 h 4947518"/>
              <a:gd name="connsiteX39" fmla="*/ 4824096 w 6195407"/>
              <a:gd name="connsiteY39" fmla="*/ 1108076 h 4947518"/>
              <a:gd name="connsiteX40" fmla="*/ 1877695 w 6195407"/>
              <a:gd name="connsiteY40" fmla="*/ 330202 h 4947518"/>
              <a:gd name="connsiteX41" fmla="*/ 3674744 w 6195407"/>
              <a:gd name="connsiteY41" fmla="*/ 330202 h 4947518"/>
              <a:gd name="connsiteX42" fmla="*/ 3674744 w 6195407"/>
              <a:gd name="connsiteY42" fmla="*/ 2127251 h 4947518"/>
              <a:gd name="connsiteX43" fmla="*/ 1877695 w 6195407"/>
              <a:gd name="connsiteY43" fmla="*/ 2127251 h 4947518"/>
              <a:gd name="connsiteX44" fmla="*/ 3769995 w 6195407"/>
              <a:gd name="connsiteY44" fmla="*/ 146051 h 4947518"/>
              <a:gd name="connsiteX45" fmla="*/ 4732020 w 6195407"/>
              <a:gd name="connsiteY45" fmla="*/ 146051 h 4947518"/>
              <a:gd name="connsiteX46" fmla="*/ 4732020 w 6195407"/>
              <a:gd name="connsiteY46" fmla="*/ 1108076 h 4947518"/>
              <a:gd name="connsiteX47" fmla="*/ 3769995 w 6195407"/>
              <a:gd name="connsiteY47" fmla="*/ 1108076 h 4947518"/>
              <a:gd name="connsiteX48" fmla="*/ 1137920 w 6195407"/>
              <a:gd name="connsiteY48" fmla="*/ 0 h 4947518"/>
              <a:gd name="connsiteX49" fmla="*/ 1782446 w 6195407"/>
              <a:gd name="connsiteY49" fmla="*/ 0 h 4947518"/>
              <a:gd name="connsiteX50" fmla="*/ 1782446 w 6195407"/>
              <a:gd name="connsiteY50" fmla="*/ 644526 h 4947518"/>
              <a:gd name="connsiteX51" fmla="*/ 1137920 w 6195407"/>
              <a:gd name="connsiteY51" fmla="*/ 644526 h 494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195407" h="4947518">
                <a:moveTo>
                  <a:pt x="1651289" y="4330587"/>
                </a:moveTo>
                <a:lnTo>
                  <a:pt x="2143702" y="4330587"/>
                </a:lnTo>
                <a:lnTo>
                  <a:pt x="2143702" y="4823000"/>
                </a:lnTo>
                <a:lnTo>
                  <a:pt x="1651289" y="4823000"/>
                </a:lnTo>
                <a:close/>
                <a:moveTo>
                  <a:pt x="5086639" y="3720987"/>
                </a:moveTo>
                <a:lnTo>
                  <a:pt x="5608320" y="3720987"/>
                </a:lnTo>
                <a:lnTo>
                  <a:pt x="5608320" y="4242668"/>
                </a:lnTo>
                <a:lnTo>
                  <a:pt x="5086639" y="4242668"/>
                </a:lnTo>
                <a:close/>
                <a:moveTo>
                  <a:pt x="3769014" y="3720987"/>
                </a:moveTo>
                <a:lnTo>
                  <a:pt x="4995545" y="3720987"/>
                </a:lnTo>
                <a:lnTo>
                  <a:pt x="4995545" y="4947518"/>
                </a:lnTo>
                <a:lnTo>
                  <a:pt x="3769014" y="4947518"/>
                </a:lnTo>
                <a:close/>
                <a:moveTo>
                  <a:pt x="0" y="3262804"/>
                </a:moveTo>
                <a:lnTo>
                  <a:pt x="1562793" y="3262804"/>
                </a:lnTo>
                <a:lnTo>
                  <a:pt x="1562793" y="4825597"/>
                </a:lnTo>
                <a:lnTo>
                  <a:pt x="0" y="4825597"/>
                </a:lnTo>
                <a:close/>
                <a:moveTo>
                  <a:pt x="0" y="2647663"/>
                </a:moveTo>
                <a:lnTo>
                  <a:pt x="520931" y="2647663"/>
                </a:lnTo>
                <a:lnTo>
                  <a:pt x="520931" y="3168594"/>
                </a:lnTo>
                <a:lnTo>
                  <a:pt x="0" y="3168594"/>
                </a:lnTo>
                <a:close/>
                <a:moveTo>
                  <a:pt x="615142" y="2223310"/>
                </a:moveTo>
                <a:lnTo>
                  <a:pt x="1557251" y="2223310"/>
                </a:lnTo>
                <a:lnTo>
                  <a:pt x="1557251" y="3165419"/>
                </a:lnTo>
                <a:lnTo>
                  <a:pt x="615142" y="3165419"/>
                </a:lnTo>
                <a:close/>
                <a:moveTo>
                  <a:pt x="1657004" y="2222675"/>
                </a:moveTo>
                <a:lnTo>
                  <a:pt x="3672494" y="2222675"/>
                </a:lnTo>
                <a:lnTo>
                  <a:pt x="3672494" y="4238165"/>
                </a:lnTo>
                <a:lnTo>
                  <a:pt x="1657004" y="4238165"/>
                </a:lnTo>
                <a:close/>
                <a:moveTo>
                  <a:pt x="3765839" y="1197151"/>
                </a:moveTo>
                <a:lnTo>
                  <a:pt x="6195407" y="1197151"/>
                </a:lnTo>
                <a:lnTo>
                  <a:pt x="6195407" y="3626719"/>
                </a:lnTo>
                <a:lnTo>
                  <a:pt x="3765839" y="3626719"/>
                </a:lnTo>
                <a:close/>
                <a:moveTo>
                  <a:pt x="397971" y="739775"/>
                </a:moveTo>
                <a:lnTo>
                  <a:pt x="1782446" y="739775"/>
                </a:lnTo>
                <a:lnTo>
                  <a:pt x="1782446" y="2124249"/>
                </a:lnTo>
                <a:lnTo>
                  <a:pt x="397971" y="2124249"/>
                </a:lnTo>
                <a:close/>
                <a:moveTo>
                  <a:pt x="4824096" y="612776"/>
                </a:moveTo>
                <a:lnTo>
                  <a:pt x="5319396" y="612776"/>
                </a:lnTo>
                <a:lnTo>
                  <a:pt x="5319396" y="1108076"/>
                </a:lnTo>
                <a:lnTo>
                  <a:pt x="4824096" y="1108076"/>
                </a:lnTo>
                <a:close/>
                <a:moveTo>
                  <a:pt x="1877695" y="330202"/>
                </a:moveTo>
                <a:lnTo>
                  <a:pt x="3674744" y="330202"/>
                </a:lnTo>
                <a:lnTo>
                  <a:pt x="3674744" y="2127251"/>
                </a:lnTo>
                <a:lnTo>
                  <a:pt x="1877695" y="2127251"/>
                </a:lnTo>
                <a:close/>
                <a:moveTo>
                  <a:pt x="3769995" y="146051"/>
                </a:moveTo>
                <a:lnTo>
                  <a:pt x="4732020" y="146051"/>
                </a:lnTo>
                <a:lnTo>
                  <a:pt x="4732020" y="1108076"/>
                </a:lnTo>
                <a:lnTo>
                  <a:pt x="3769995" y="1108076"/>
                </a:lnTo>
                <a:close/>
                <a:moveTo>
                  <a:pt x="1137920" y="0"/>
                </a:moveTo>
                <a:lnTo>
                  <a:pt x="1782446" y="0"/>
                </a:lnTo>
                <a:lnTo>
                  <a:pt x="1782446" y="644526"/>
                </a:lnTo>
                <a:lnTo>
                  <a:pt x="1137920" y="6445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5023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</p:bldLst>
      </p:timing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9525"/>
            <a:ext cx="9143999" cy="2733675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DDA9C074-26A0-834F-AB3C-EA07BAEB17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6473" y="910683"/>
            <a:ext cx="1344346" cy="1344346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2E7AFD3C-7774-AA40-9508-79AFC2A5E1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93369" y="1219185"/>
            <a:ext cx="1035844" cy="1035844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38691B81-DFA1-084C-AD98-2C6251FEC5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20936" y="1560765"/>
            <a:ext cx="1820596" cy="1820596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D85071CC-7AB7-3B41-8E19-34C7DF8631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37390" y="2329909"/>
            <a:ext cx="1511048" cy="1511048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60B52885-2AE0-D049-9BEB-619D06F2AB3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94377" y="3110959"/>
            <a:ext cx="1168148" cy="1168148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6508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D1D4C2E-7175-D14A-B778-AB39E5CF2C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8589" y="857650"/>
            <a:ext cx="1819995" cy="1819995"/>
          </a:xfrm>
          <a:custGeom>
            <a:avLst/>
            <a:gdLst>
              <a:gd name="connsiteX0" fmla="*/ 2151446 w 4302892"/>
              <a:gd name="connsiteY0" fmla="*/ 0 h 4302892"/>
              <a:gd name="connsiteX1" fmla="*/ 4302892 w 4302892"/>
              <a:gd name="connsiteY1" fmla="*/ 2151446 h 4302892"/>
              <a:gd name="connsiteX2" fmla="*/ 2151446 w 4302892"/>
              <a:gd name="connsiteY2" fmla="*/ 4302892 h 4302892"/>
              <a:gd name="connsiteX3" fmla="*/ 0 w 4302892"/>
              <a:gd name="connsiteY3" fmla="*/ 2151446 h 43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892" h="4302892">
                <a:moveTo>
                  <a:pt x="2151446" y="0"/>
                </a:moveTo>
                <a:lnTo>
                  <a:pt x="4302892" y="2151446"/>
                </a:lnTo>
                <a:lnTo>
                  <a:pt x="2151446" y="4302892"/>
                </a:lnTo>
                <a:lnTo>
                  <a:pt x="0" y="21514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D232B5E-A6CD-C747-9932-C37B4B48EBA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01665" y="588372"/>
            <a:ext cx="2095721" cy="2095721"/>
          </a:xfrm>
          <a:custGeom>
            <a:avLst/>
            <a:gdLst>
              <a:gd name="connsiteX0" fmla="*/ 2151446 w 4302892"/>
              <a:gd name="connsiteY0" fmla="*/ 0 h 4302892"/>
              <a:gd name="connsiteX1" fmla="*/ 4302892 w 4302892"/>
              <a:gd name="connsiteY1" fmla="*/ 2151446 h 4302892"/>
              <a:gd name="connsiteX2" fmla="*/ 2151446 w 4302892"/>
              <a:gd name="connsiteY2" fmla="*/ 4302892 h 4302892"/>
              <a:gd name="connsiteX3" fmla="*/ 0 w 4302892"/>
              <a:gd name="connsiteY3" fmla="*/ 2151446 h 43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892" h="4302892">
                <a:moveTo>
                  <a:pt x="2151446" y="0"/>
                </a:moveTo>
                <a:lnTo>
                  <a:pt x="4302892" y="2151446"/>
                </a:lnTo>
                <a:lnTo>
                  <a:pt x="2151446" y="4302892"/>
                </a:lnTo>
                <a:lnTo>
                  <a:pt x="0" y="21514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6345CDB-3BB2-6F4D-AFA3-8F70C4D9C7A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93893" y="1278328"/>
            <a:ext cx="2911286" cy="2911286"/>
          </a:xfrm>
          <a:custGeom>
            <a:avLst/>
            <a:gdLst>
              <a:gd name="connsiteX0" fmla="*/ 2151446 w 4302892"/>
              <a:gd name="connsiteY0" fmla="*/ 0 h 4302892"/>
              <a:gd name="connsiteX1" fmla="*/ 4302892 w 4302892"/>
              <a:gd name="connsiteY1" fmla="*/ 2151446 h 4302892"/>
              <a:gd name="connsiteX2" fmla="*/ 2151446 w 4302892"/>
              <a:gd name="connsiteY2" fmla="*/ 4302892 h 4302892"/>
              <a:gd name="connsiteX3" fmla="*/ 0 w 4302892"/>
              <a:gd name="connsiteY3" fmla="*/ 2151446 h 43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892" h="4302892">
                <a:moveTo>
                  <a:pt x="2151446" y="0"/>
                </a:moveTo>
                <a:lnTo>
                  <a:pt x="4302892" y="2151446"/>
                </a:lnTo>
                <a:lnTo>
                  <a:pt x="2151446" y="4302892"/>
                </a:lnTo>
                <a:lnTo>
                  <a:pt x="0" y="21514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2E3F056-C2ED-034D-8D92-D40B35E69E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93347" y="1547092"/>
            <a:ext cx="2376975" cy="2376975"/>
          </a:xfrm>
          <a:custGeom>
            <a:avLst/>
            <a:gdLst>
              <a:gd name="connsiteX0" fmla="*/ 2151446 w 4302892"/>
              <a:gd name="connsiteY0" fmla="*/ 0 h 4302892"/>
              <a:gd name="connsiteX1" fmla="*/ 4302892 w 4302892"/>
              <a:gd name="connsiteY1" fmla="*/ 2151446 h 4302892"/>
              <a:gd name="connsiteX2" fmla="*/ 2151446 w 4302892"/>
              <a:gd name="connsiteY2" fmla="*/ 4302892 h 4302892"/>
              <a:gd name="connsiteX3" fmla="*/ 0 w 4302892"/>
              <a:gd name="connsiteY3" fmla="*/ 2151446 h 43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892" h="4302892">
                <a:moveTo>
                  <a:pt x="2151446" y="0"/>
                </a:moveTo>
                <a:lnTo>
                  <a:pt x="4302892" y="2151446"/>
                </a:lnTo>
                <a:lnTo>
                  <a:pt x="2151446" y="4302892"/>
                </a:lnTo>
                <a:lnTo>
                  <a:pt x="0" y="21514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510A4C3-0DFE-FB4F-AEAB-86DD7F44FB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66580" y="2778590"/>
            <a:ext cx="1748070" cy="1748070"/>
          </a:xfrm>
          <a:custGeom>
            <a:avLst/>
            <a:gdLst>
              <a:gd name="connsiteX0" fmla="*/ 2151446 w 4302892"/>
              <a:gd name="connsiteY0" fmla="*/ 0 h 4302892"/>
              <a:gd name="connsiteX1" fmla="*/ 4302892 w 4302892"/>
              <a:gd name="connsiteY1" fmla="*/ 2151446 h 4302892"/>
              <a:gd name="connsiteX2" fmla="*/ 2151446 w 4302892"/>
              <a:gd name="connsiteY2" fmla="*/ 4302892 h 4302892"/>
              <a:gd name="connsiteX3" fmla="*/ 0 w 4302892"/>
              <a:gd name="connsiteY3" fmla="*/ 2151446 h 43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892" h="4302892">
                <a:moveTo>
                  <a:pt x="2151446" y="0"/>
                </a:moveTo>
                <a:lnTo>
                  <a:pt x="4302892" y="2151446"/>
                </a:lnTo>
                <a:lnTo>
                  <a:pt x="2151446" y="4302892"/>
                </a:lnTo>
                <a:lnTo>
                  <a:pt x="0" y="21514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159C9B5-C72C-324C-88A0-5F771DB49D2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80972" y="2778590"/>
            <a:ext cx="1671093" cy="1671093"/>
          </a:xfrm>
          <a:custGeom>
            <a:avLst/>
            <a:gdLst>
              <a:gd name="connsiteX0" fmla="*/ 2151446 w 4302892"/>
              <a:gd name="connsiteY0" fmla="*/ 0 h 4302892"/>
              <a:gd name="connsiteX1" fmla="*/ 4302892 w 4302892"/>
              <a:gd name="connsiteY1" fmla="*/ 2151446 h 4302892"/>
              <a:gd name="connsiteX2" fmla="*/ 2151446 w 4302892"/>
              <a:gd name="connsiteY2" fmla="*/ 4302892 h 4302892"/>
              <a:gd name="connsiteX3" fmla="*/ 0 w 4302892"/>
              <a:gd name="connsiteY3" fmla="*/ 2151446 h 43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892" h="4302892">
                <a:moveTo>
                  <a:pt x="2151446" y="0"/>
                </a:moveTo>
                <a:lnTo>
                  <a:pt x="4302892" y="2151446"/>
                </a:lnTo>
                <a:lnTo>
                  <a:pt x="2151446" y="4302892"/>
                </a:lnTo>
                <a:lnTo>
                  <a:pt x="0" y="21514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24620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44435DD9-6E04-F046-9F3A-C1CC61D8DE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6428" y="589420"/>
            <a:ext cx="7217921" cy="3940549"/>
          </a:xfrm>
          <a:custGeom>
            <a:avLst/>
            <a:gdLst>
              <a:gd name="connsiteX0" fmla="*/ 4401854 w 9623894"/>
              <a:gd name="connsiteY0" fmla="*/ 3733799 h 5254065"/>
              <a:gd name="connsiteX1" fmla="*/ 4674624 w 9623894"/>
              <a:gd name="connsiteY1" fmla="*/ 4006569 h 5254065"/>
              <a:gd name="connsiteX2" fmla="*/ 4401854 w 9623894"/>
              <a:gd name="connsiteY2" fmla="*/ 4279339 h 5254065"/>
              <a:gd name="connsiteX3" fmla="*/ 4129084 w 9623894"/>
              <a:gd name="connsiteY3" fmla="*/ 4006569 h 5254065"/>
              <a:gd name="connsiteX4" fmla="*/ 1214155 w 9623894"/>
              <a:gd name="connsiteY4" fmla="*/ 2924175 h 5254065"/>
              <a:gd name="connsiteX5" fmla="*/ 2379100 w 9623894"/>
              <a:gd name="connsiteY5" fmla="*/ 4089120 h 5254065"/>
              <a:gd name="connsiteX6" fmla="*/ 1214155 w 9623894"/>
              <a:gd name="connsiteY6" fmla="*/ 5254065 h 5254065"/>
              <a:gd name="connsiteX7" fmla="*/ 49210 w 9623894"/>
              <a:gd name="connsiteY7" fmla="*/ 4089120 h 5254065"/>
              <a:gd name="connsiteX8" fmla="*/ 5221004 w 9623894"/>
              <a:gd name="connsiteY8" fmla="*/ 2921399 h 5254065"/>
              <a:gd name="connsiteX9" fmla="*/ 5976654 w 9623894"/>
              <a:gd name="connsiteY9" fmla="*/ 3677049 h 5254065"/>
              <a:gd name="connsiteX10" fmla="*/ 5221004 w 9623894"/>
              <a:gd name="connsiteY10" fmla="*/ 4432698 h 5254065"/>
              <a:gd name="connsiteX11" fmla="*/ 4465354 w 9623894"/>
              <a:gd name="connsiteY11" fmla="*/ 3677049 h 5254065"/>
              <a:gd name="connsiteX12" fmla="*/ 8509209 w 9623894"/>
              <a:gd name="connsiteY12" fmla="*/ 2917838 h 5254065"/>
              <a:gd name="connsiteX13" fmla="*/ 9623894 w 9623894"/>
              <a:gd name="connsiteY13" fmla="*/ 4032524 h 5254065"/>
              <a:gd name="connsiteX14" fmla="*/ 8509209 w 9623894"/>
              <a:gd name="connsiteY14" fmla="*/ 5147210 h 5254065"/>
              <a:gd name="connsiteX15" fmla="*/ 7394524 w 9623894"/>
              <a:gd name="connsiteY15" fmla="*/ 4032524 h 5254065"/>
              <a:gd name="connsiteX16" fmla="*/ 782357 w 9623894"/>
              <a:gd name="connsiteY16" fmla="*/ 2489200 h 5254065"/>
              <a:gd name="connsiteX17" fmla="*/ 1148790 w 9623894"/>
              <a:gd name="connsiteY17" fmla="*/ 2855634 h 5254065"/>
              <a:gd name="connsiteX18" fmla="*/ 782358 w 9623894"/>
              <a:gd name="connsiteY18" fmla="*/ 3222066 h 5254065"/>
              <a:gd name="connsiteX19" fmla="*/ 415923 w 9623894"/>
              <a:gd name="connsiteY19" fmla="*/ 2855634 h 5254065"/>
              <a:gd name="connsiteX20" fmla="*/ 6868832 w 9623894"/>
              <a:gd name="connsiteY20" fmla="*/ 1276350 h 5254065"/>
              <a:gd name="connsiteX21" fmla="*/ 8451289 w 9623894"/>
              <a:gd name="connsiteY21" fmla="*/ 2858806 h 5254065"/>
              <a:gd name="connsiteX22" fmla="*/ 6868832 w 9623894"/>
              <a:gd name="connsiteY22" fmla="*/ 4441263 h 5254065"/>
              <a:gd name="connsiteX23" fmla="*/ 5286375 w 9623894"/>
              <a:gd name="connsiteY23" fmla="*/ 2858806 h 5254065"/>
              <a:gd name="connsiteX24" fmla="*/ 7558784 w 9623894"/>
              <a:gd name="connsiteY24" fmla="*/ 1203017 h 5254065"/>
              <a:gd name="connsiteX25" fmla="*/ 7882280 w 9623894"/>
              <a:gd name="connsiteY25" fmla="*/ 1526511 h 5254065"/>
              <a:gd name="connsiteX26" fmla="*/ 7558784 w 9623894"/>
              <a:gd name="connsiteY26" fmla="*/ 1850007 h 5254065"/>
              <a:gd name="connsiteX27" fmla="*/ 7235288 w 9623894"/>
              <a:gd name="connsiteY27" fmla="*/ 1526512 h 5254065"/>
              <a:gd name="connsiteX28" fmla="*/ 8496510 w 9623894"/>
              <a:gd name="connsiteY28" fmla="*/ 1038241 h 5254065"/>
              <a:gd name="connsiteX29" fmla="*/ 9373070 w 9623894"/>
              <a:gd name="connsiteY29" fmla="*/ 1914800 h 5254065"/>
              <a:gd name="connsiteX30" fmla="*/ 8496510 w 9623894"/>
              <a:gd name="connsiteY30" fmla="*/ 2791361 h 5254065"/>
              <a:gd name="connsiteX31" fmla="*/ 7619949 w 9623894"/>
              <a:gd name="connsiteY31" fmla="*/ 1914800 h 5254065"/>
              <a:gd name="connsiteX32" fmla="*/ 3217581 w 9623894"/>
              <a:gd name="connsiteY32" fmla="*/ 920750 h 5254065"/>
              <a:gd name="connsiteX33" fmla="*/ 5152463 w 9623894"/>
              <a:gd name="connsiteY33" fmla="*/ 2855632 h 5254065"/>
              <a:gd name="connsiteX34" fmla="*/ 3217581 w 9623894"/>
              <a:gd name="connsiteY34" fmla="*/ 4790514 h 5254065"/>
              <a:gd name="connsiteX35" fmla="*/ 1282701 w 9623894"/>
              <a:gd name="connsiteY35" fmla="*/ 2855632 h 5254065"/>
              <a:gd name="connsiteX36" fmla="*/ 3757331 w 9623894"/>
              <a:gd name="connsiteY36" fmla="*/ 654052 h 5254065"/>
              <a:gd name="connsiteX37" fmla="*/ 4093598 w 9623894"/>
              <a:gd name="connsiteY37" fmla="*/ 990321 h 5254065"/>
              <a:gd name="connsiteX38" fmla="*/ 3757330 w 9623894"/>
              <a:gd name="connsiteY38" fmla="*/ 1326588 h 5254065"/>
              <a:gd name="connsiteX39" fmla="*/ 3421063 w 9623894"/>
              <a:gd name="connsiteY39" fmla="*/ 990321 h 5254065"/>
              <a:gd name="connsiteX40" fmla="*/ 1217332 w 9623894"/>
              <a:gd name="connsiteY40" fmla="*/ 355602 h 5254065"/>
              <a:gd name="connsiteX41" fmla="*/ 2434663 w 9623894"/>
              <a:gd name="connsiteY41" fmla="*/ 1572933 h 5254065"/>
              <a:gd name="connsiteX42" fmla="*/ 1217332 w 9623894"/>
              <a:gd name="connsiteY42" fmla="*/ 2790264 h 5254065"/>
              <a:gd name="connsiteX43" fmla="*/ 0 w 9623894"/>
              <a:gd name="connsiteY43" fmla="*/ 1572932 h 5254065"/>
              <a:gd name="connsiteX44" fmla="*/ 2500033 w 9623894"/>
              <a:gd name="connsiteY44" fmla="*/ 200028 h 5254065"/>
              <a:gd name="connsiteX45" fmla="*/ 3152212 w 9623894"/>
              <a:gd name="connsiteY45" fmla="*/ 852209 h 5254065"/>
              <a:gd name="connsiteX46" fmla="*/ 2500033 w 9623894"/>
              <a:gd name="connsiteY46" fmla="*/ 1504389 h 5254065"/>
              <a:gd name="connsiteX47" fmla="*/ 1847851 w 9623894"/>
              <a:gd name="connsiteY47" fmla="*/ 852209 h 5254065"/>
              <a:gd name="connsiteX48" fmla="*/ 5221007 w 9623894"/>
              <a:gd name="connsiteY48" fmla="*/ 0 h 5254065"/>
              <a:gd name="connsiteX49" fmla="*/ 6616138 w 9623894"/>
              <a:gd name="connsiteY49" fmla="*/ 1395131 h 5254065"/>
              <a:gd name="connsiteX50" fmla="*/ 5221007 w 9623894"/>
              <a:gd name="connsiteY50" fmla="*/ 2790263 h 5254065"/>
              <a:gd name="connsiteX51" fmla="*/ 3825875 w 9623894"/>
              <a:gd name="connsiteY51" fmla="*/ 1395131 h 525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623894" h="5254065">
                <a:moveTo>
                  <a:pt x="4401854" y="3733799"/>
                </a:moveTo>
                <a:lnTo>
                  <a:pt x="4674624" y="4006569"/>
                </a:lnTo>
                <a:lnTo>
                  <a:pt x="4401854" y="4279339"/>
                </a:lnTo>
                <a:lnTo>
                  <a:pt x="4129084" y="4006569"/>
                </a:lnTo>
                <a:close/>
                <a:moveTo>
                  <a:pt x="1214155" y="2924175"/>
                </a:moveTo>
                <a:lnTo>
                  <a:pt x="2379100" y="4089120"/>
                </a:lnTo>
                <a:lnTo>
                  <a:pt x="1214155" y="5254065"/>
                </a:lnTo>
                <a:lnTo>
                  <a:pt x="49210" y="4089120"/>
                </a:lnTo>
                <a:close/>
                <a:moveTo>
                  <a:pt x="5221004" y="2921399"/>
                </a:moveTo>
                <a:lnTo>
                  <a:pt x="5976654" y="3677049"/>
                </a:lnTo>
                <a:lnTo>
                  <a:pt x="5221004" y="4432698"/>
                </a:lnTo>
                <a:lnTo>
                  <a:pt x="4465354" y="3677049"/>
                </a:lnTo>
                <a:close/>
                <a:moveTo>
                  <a:pt x="8509209" y="2917838"/>
                </a:moveTo>
                <a:lnTo>
                  <a:pt x="9623894" y="4032524"/>
                </a:lnTo>
                <a:lnTo>
                  <a:pt x="8509209" y="5147210"/>
                </a:lnTo>
                <a:lnTo>
                  <a:pt x="7394524" y="4032524"/>
                </a:lnTo>
                <a:close/>
                <a:moveTo>
                  <a:pt x="782357" y="2489200"/>
                </a:moveTo>
                <a:lnTo>
                  <a:pt x="1148790" y="2855634"/>
                </a:lnTo>
                <a:lnTo>
                  <a:pt x="782358" y="3222066"/>
                </a:lnTo>
                <a:lnTo>
                  <a:pt x="415923" y="2855634"/>
                </a:lnTo>
                <a:close/>
                <a:moveTo>
                  <a:pt x="6868832" y="1276350"/>
                </a:moveTo>
                <a:lnTo>
                  <a:pt x="8451289" y="2858806"/>
                </a:lnTo>
                <a:lnTo>
                  <a:pt x="6868832" y="4441263"/>
                </a:lnTo>
                <a:lnTo>
                  <a:pt x="5286375" y="2858806"/>
                </a:lnTo>
                <a:close/>
                <a:moveTo>
                  <a:pt x="7558784" y="1203017"/>
                </a:moveTo>
                <a:lnTo>
                  <a:pt x="7882280" y="1526511"/>
                </a:lnTo>
                <a:lnTo>
                  <a:pt x="7558784" y="1850007"/>
                </a:lnTo>
                <a:lnTo>
                  <a:pt x="7235288" y="1526512"/>
                </a:lnTo>
                <a:close/>
                <a:moveTo>
                  <a:pt x="8496510" y="1038241"/>
                </a:moveTo>
                <a:lnTo>
                  <a:pt x="9373070" y="1914800"/>
                </a:lnTo>
                <a:lnTo>
                  <a:pt x="8496510" y="2791361"/>
                </a:lnTo>
                <a:lnTo>
                  <a:pt x="7619949" y="1914800"/>
                </a:lnTo>
                <a:close/>
                <a:moveTo>
                  <a:pt x="3217581" y="920750"/>
                </a:moveTo>
                <a:lnTo>
                  <a:pt x="5152463" y="2855632"/>
                </a:lnTo>
                <a:lnTo>
                  <a:pt x="3217581" y="4790514"/>
                </a:lnTo>
                <a:lnTo>
                  <a:pt x="1282701" y="2855632"/>
                </a:lnTo>
                <a:close/>
                <a:moveTo>
                  <a:pt x="3757331" y="654052"/>
                </a:moveTo>
                <a:lnTo>
                  <a:pt x="4093598" y="990321"/>
                </a:lnTo>
                <a:lnTo>
                  <a:pt x="3757330" y="1326588"/>
                </a:lnTo>
                <a:lnTo>
                  <a:pt x="3421063" y="990321"/>
                </a:lnTo>
                <a:close/>
                <a:moveTo>
                  <a:pt x="1217332" y="355602"/>
                </a:moveTo>
                <a:lnTo>
                  <a:pt x="2434663" y="1572933"/>
                </a:lnTo>
                <a:lnTo>
                  <a:pt x="1217332" y="2790264"/>
                </a:lnTo>
                <a:lnTo>
                  <a:pt x="0" y="1572932"/>
                </a:lnTo>
                <a:close/>
                <a:moveTo>
                  <a:pt x="2500033" y="200028"/>
                </a:moveTo>
                <a:lnTo>
                  <a:pt x="3152212" y="852209"/>
                </a:lnTo>
                <a:lnTo>
                  <a:pt x="2500033" y="1504389"/>
                </a:lnTo>
                <a:lnTo>
                  <a:pt x="1847851" y="852209"/>
                </a:lnTo>
                <a:close/>
                <a:moveTo>
                  <a:pt x="5221007" y="0"/>
                </a:moveTo>
                <a:lnTo>
                  <a:pt x="6616138" y="1395131"/>
                </a:lnTo>
                <a:lnTo>
                  <a:pt x="5221007" y="2790263"/>
                </a:lnTo>
                <a:lnTo>
                  <a:pt x="3825875" y="139513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96237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</p:bldLst>
      </p:timing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0CC277C-4799-2A4C-B01E-70183F45B0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40313" y="638142"/>
            <a:ext cx="4102926" cy="3846356"/>
          </a:xfrm>
          <a:custGeom>
            <a:avLst/>
            <a:gdLst>
              <a:gd name="connsiteX0" fmla="*/ 2428493 w 5470568"/>
              <a:gd name="connsiteY0" fmla="*/ 4102103 h 5128475"/>
              <a:gd name="connsiteX1" fmla="*/ 2748005 w 5470568"/>
              <a:gd name="connsiteY1" fmla="*/ 4421615 h 5128475"/>
              <a:gd name="connsiteX2" fmla="*/ 2428493 w 5470568"/>
              <a:gd name="connsiteY2" fmla="*/ 4741127 h 5128475"/>
              <a:gd name="connsiteX3" fmla="*/ 2108982 w 5470568"/>
              <a:gd name="connsiteY3" fmla="*/ 4421615 h 5128475"/>
              <a:gd name="connsiteX4" fmla="*/ 3574669 w 5470568"/>
              <a:gd name="connsiteY4" fmla="*/ 3733801 h 5128475"/>
              <a:gd name="connsiteX5" fmla="*/ 4106905 w 5470568"/>
              <a:gd name="connsiteY5" fmla="*/ 4266038 h 5128475"/>
              <a:gd name="connsiteX6" fmla="*/ 3574669 w 5470568"/>
              <a:gd name="connsiteY6" fmla="*/ 4798274 h 5128475"/>
              <a:gd name="connsiteX7" fmla="*/ 3042433 w 5470568"/>
              <a:gd name="connsiteY7" fmla="*/ 4266038 h 5128475"/>
              <a:gd name="connsiteX8" fmla="*/ 1275968 w 5470568"/>
              <a:gd name="connsiteY8" fmla="*/ 2952752 h 5128475"/>
              <a:gd name="connsiteX9" fmla="*/ 2363829 w 5470568"/>
              <a:gd name="connsiteY9" fmla="*/ 4040614 h 5128475"/>
              <a:gd name="connsiteX10" fmla="*/ 1275968 w 5470568"/>
              <a:gd name="connsiteY10" fmla="*/ 5128475 h 5128475"/>
              <a:gd name="connsiteX11" fmla="*/ 188107 w 5470568"/>
              <a:gd name="connsiteY11" fmla="*/ 4040614 h 5128475"/>
              <a:gd name="connsiteX12" fmla="*/ 4555743 w 5470568"/>
              <a:gd name="connsiteY12" fmla="*/ 2752726 h 5128475"/>
              <a:gd name="connsiteX13" fmla="*/ 5470568 w 5470568"/>
              <a:gd name="connsiteY13" fmla="*/ 3667551 h 5128475"/>
              <a:gd name="connsiteX14" fmla="*/ 4555744 w 5470568"/>
              <a:gd name="connsiteY14" fmla="*/ 4582375 h 5128475"/>
              <a:gd name="connsiteX15" fmla="*/ 3640919 w 5470568"/>
              <a:gd name="connsiteY15" fmla="*/ 3667550 h 5128475"/>
              <a:gd name="connsiteX16" fmla="*/ 4990718 w 5470568"/>
              <a:gd name="connsiteY16" fmla="*/ 2314577 h 5128475"/>
              <a:gd name="connsiteX17" fmla="*/ 5361031 w 5470568"/>
              <a:gd name="connsiteY17" fmla="*/ 2684889 h 5128475"/>
              <a:gd name="connsiteX18" fmla="*/ 4990719 w 5470568"/>
              <a:gd name="connsiteY18" fmla="*/ 3055200 h 5128475"/>
              <a:gd name="connsiteX19" fmla="*/ 4620406 w 5470568"/>
              <a:gd name="connsiteY19" fmla="*/ 2684889 h 5128475"/>
              <a:gd name="connsiteX20" fmla="*/ 669544 w 5470568"/>
              <a:gd name="connsiteY20" fmla="*/ 2085977 h 5128475"/>
              <a:gd name="connsiteX21" fmla="*/ 1339086 w 5470568"/>
              <a:gd name="connsiteY21" fmla="*/ 2755520 h 5128475"/>
              <a:gd name="connsiteX22" fmla="*/ 669544 w 5470568"/>
              <a:gd name="connsiteY22" fmla="*/ 3425063 h 5128475"/>
              <a:gd name="connsiteX23" fmla="*/ 0 w 5470568"/>
              <a:gd name="connsiteY23" fmla="*/ 2755520 h 5128475"/>
              <a:gd name="connsiteX24" fmla="*/ 355219 w 5470568"/>
              <a:gd name="connsiteY24" fmla="*/ 1774827 h 5128475"/>
              <a:gd name="connsiteX25" fmla="*/ 600118 w 5470568"/>
              <a:gd name="connsiteY25" fmla="*/ 2019727 h 5128475"/>
              <a:gd name="connsiteX26" fmla="*/ 355219 w 5470568"/>
              <a:gd name="connsiteY26" fmla="*/ 2264626 h 5128475"/>
              <a:gd name="connsiteX27" fmla="*/ 110320 w 5470568"/>
              <a:gd name="connsiteY27" fmla="*/ 2019727 h 5128475"/>
              <a:gd name="connsiteX28" fmla="*/ 2815844 w 5470568"/>
              <a:gd name="connsiteY28" fmla="*/ 1412876 h 5128475"/>
              <a:gd name="connsiteX29" fmla="*/ 4286294 w 5470568"/>
              <a:gd name="connsiteY29" fmla="*/ 2883326 h 5128475"/>
              <a:gd name="connsiteX30" fmla="*/ 2815844 w 5470568"/>
              <a:gd name="connsiteY30" fmla="*/ 4353776 h 5128475"/>
              <a:gd name="connsiteX31" fmla="*/ 1345395 w 5470568"/>
              <a:gd name="connsiteY31" fmla="*/ 2883326 h 5128475"/>
              <a:gd name="connsiteX32" fmla="*/ 4355719 w 5470568"/>
              <a:gd name="connsiteY32" fmla="*/ 631826 h 5128475"/>
              <a:gd name="connsiteX33" fmla="*/ 5448344 w 5470568"/>
              <a:gd name="connsiteY33" fmla="*/ 1724450 h 5128475"/>
              <a:gd name="connsiteX34" fmla="*/ 4355718 w 5470568"/>
              <a:gd name="connsiteY34" fmla="*/ 2817076 h 5128475"/>
              <a:gd name="connsiteX35" fmla="*/ 3263093 w 5470568"/>
              <a:gd name="connsiteY35" fmla="*/ 1724451 h 5128475"/>
              <a:gd name="connsiteX36" fmla="*/ 2377693 w 5470568"/>
              <a:gd name="connsiteY36" fmla="*/ 276227 h 5128475"/>
              <a:gd name="connsiteX37" fmla="*/ 2662280 w 5470568"/>
              <a:gd name="connsiteY37" fmla="*/ 560815 h 5128475"/>
              <a:gd name="connsiteX38" fmla="*/ 2377693 w 5470568"/>
              <a:gd name="connsiteY38" fmla="*/ 845401 h 5128475"/>
              <a:gd name="connsiteX39" fmla="*/ 2093106 w 5470568"/>
              <a:gd name="connsiteY39" fmla="*/ 560815 h 5128475"/>
              <a:gd name="connsiteX40" fmla="*/ 3193669 w 5470568"/>
              <a:gd name="connsiteY40" fmla="*/ 165101 h 5128475"/>
              <a:gd name="connsiteX41" fmla="*/ 3943393 w 5470568"/>
              <a:gd name="connsiteY41" fmla="*/ 914826 h 5128475"/>
              <a:gd name="connsiteX42" fmla="*/ 3193668 w 5470568"/>
              <a:gd name="connsiteY42" fmla="*/ 1664550 h 5128475"/>
              <a:gd name="connsiteX43" fmla="*/ 2443944 w 5470568"/>
              <a:gd name="connsiteY43" fmla="*/ 914826 h 5128475"/>
              <a:gd name="connsiteX44" fmla="*/ 1399792 w 5470568"/>
              <a:gd name="connsiteY44" fmla="*/ 0 h 5128475"/>
              <a:gd name="connsiteX45" fmla="*/ 2741656 w 5470568"/>
              <a:gd name="connsiteY45" fmla="*/ 1341863 h 5128475"/>
              <a:gd name="connsiteX46" fmla="*/ 1399792 w 5470568"/>
              <a:gd name="connsiteY46" fmla="*/ 2683726 h 5128475"/>
              <a:gd name="connsiteX47" fmla="*/ 57929 w 5470568"/>
              <a:gd name="connsiteY47" fmla="*/ 1341863 h 512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70568" h="5128475">
                <a:moveTo>
                  <a:pt x="2428493" y="4102103"/>
                </a:moveTo>
                <a:lnTo>
                  <a:pt x="2748005" y="4421615"/>
                </a:lnTo>
                <a:lnTo>
                  <a:pt x="2428493" y="4741127"/>
                </a:lnTo>
                <a:lnTo>
                  <a:pt x="2108982" y="4421615"/>
                </a:lnTo>
                <a:close/>
                <a:moveTo>
                  <a:pt x="3574669" y="3733801"/>
                </a:moveTo>
                <a:lnTo>
                  <a:pt x="4106905" y="4266038"/>
                </a:lnTo>
                <a:lnTo>
                  <a:pt x="3574669" y="4798274"/>
                </a:lnTo>
                <a:lnTo>
                  <a:pt x="3042433" y="4266038"/>
                </a:lnTo>
                <a:close/>
                <a:moveTo>
                  <a:pt x="1275968" y="2952752"/>
                </a:moveTo>
                <a:lnTo>
                  <a:pt x="2363829" y="4040614"/>
                </a:lnTo>
                <a:lnTo>
                  <a:pt x="1275968" y="5128475"/>
                </a:lnTo>
                <a:lnTo>
                  <a:pt x="188107" y="4040614"/>
                </a:lnTo>
                <a:close/>
                <a:moveTo>
                  <a:pt x="4555743" y="2752726"/>
                </a:moveTo>
                <a:lnTo>
                  <a:pt x="5470568" y="3667551"/>
                </a:lnTo>
                <a:lnTo>
                  <a:pt x="4555744" y="4582375"/>
                </a:lnTo>
                <a:lnTo>
                  <a:pt x="3640919" y="3667550"/>
                </a:lnTo>
                <a:close/>
                <a:moveTo>
                  <a:pt x="4990718" y="2314577"/>
                </a:moveTo>
                <a:lnTo>
                  <a:pt x="5361031" y="2684889"/>
                </a:lnTo>
                <a:lnTo>
                  <a:pt x="4990719" y="3055200"/>
                </a:lnTo>
                <a:lnTo>
                  <a:pt x="4620406" y="2684889"/>
                </a:lnTo>
                <a:close/>
                <a:moveTo>
                  <a:pt x="669544" y="2085977"/>
                </a:moveTo>
                <a:lnTo>
                  <a:pt x="1339086" y="2755520"/>
                </a:lnTo>
                <a:lnTo>
                  <a:pt x="669544" y="3425063"/>
                </a:lnTo>
                <a:lnTo>
                  <a:pt x="0" y="2755520"/>
                </a:lnTo>
                <a:close/>
                <a:moveTo>
                  <a:pt x="355219" y="1774827"/>
                </a:moveTo>
                <a:lnTo>
                  <a:pt x="600118" y="2019727"/>
                </a:lnTo>
                <a:lnTo>
                  <a:pt x="355219" y="2264626"/>
                </a:lnTo>
                <a:lnTo>
                  <a:pt x="110320" y="2019727"/>
                </a:lnTo>
                <a:close/>
                <a:moveTo>
                  <a:pt x="2815844" y="1412876"/>
                </a:moveTo>
                <a:lnTo>
                  <a:pt x="4286294" y="2883326"/>
                </a:lnTo>
                <a:lnTo>
                  <a:pt x="2815844" y="4353776"/>
                </a:lnTo>
                <a:lnTo>
                  <a:pt x="1345395" y="2883326"/>
                </a:lnTo>
                <a:close/>
                <a:moveTo>
                  <a:pt x="4355719" y="631826"/>
                </a:moveTo>
                <a:lnTo>
                  <a:pt x="5448344" y="1724450"/>
                </a:lnTo>
                <a:lnTo>
                  <a:pt x="4355718" y="2817076"/>
                </a:lnTo>
                <a:lnTo>
                  <a:pt x="3263093" y="1724451"/>
                </a:lnTo>
                <a:close/>
                <a:moveTo>
                  <a:pt x="2377693" y="276227"/>
                </a:moveTo>
                <a:lnTo>
                  <a:pt x="2662280" y="560815"/>
                </a:lnTo>
                <a:lnTo>
                  <a:pt x="2377693" y="845401"/>
                </a:lnTo>
                <a:lnTo>
                  <a:pt x="2093106" y="560815"/>
                </a:lnTo>
                <a:close/>
                <a:moveTo>
                  <a:pt x="3193669" y="165101"/>
                </a:moveTo>
                <a:lnTo>
                  <a:pt x="3943393" y="914826"/>
                </a:lnTo>
                <a:lnTo>
                  <a:pt x="3193668" y="1664550"/>
                </a:lnTo>
                <a:lnTo>
                  <a:pt x="2443944" y="914826"/>
                </a:lnTo>
                <a:close/>
                <a:moveTo>
                  <a:pt x="1399792" y="0"/>
                </a:moveTo>
                <a:lnTo>
                  <a:pt x="2741656" y="1341863"/>
                </a:lnTo>
                <a:lnTo>
                  <a:pt x="1399792" y="2683726"/>
                </a:lnTo>
                <a:lnTo>
                  <a:pt x="57929" y="13418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7328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</p:bldLst>
      </p:timing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ED8C68A-127E-5048-A757-92E72397BB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3802" y="641520"/>
            <a:ext cx="2016611" cy="2016611"/>
          </a:xfrm>
          <a:custGeom>
            <a:avLst/>
            <a:gdLst>
              <a:gd name="connsiteX0" fmla="*/ 2151446 w 4302892"/>
              <a:gd name="connsiteY0" fmla="*/ 0 h 4302892"/>
              <a:gd name="connsiteX1" fmla="*/ 4302892 w 4302892"/>
              <a:gd name="connsiteY1" fmla="*/ 2151446 h 4302892"/>
              <a:gd name="connsiteX2" fmla="*/ 2151446 w 4302892"/>
              <a:gd name="connsiteY2" fmla="*/ 4302892 h 4302892"/>
              <a:gd name="connsiteX3" fmla="*/ 0 w 4302892"/>
              <a:gd name="connsiteY3" fmla="*/ 2151446 h 43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892" h="4302892">
                <a:moveTo>
                  <a:pt x="2151446" y="0"/>
                </a:moveTo>
                <a:lnTo>
                  <a:pt x="4302892" y="2151446"/>
                </a:lnTo>
                <a:lnTo>
                  <a:pt x="2151446" y="4302892"/>
                </a:lnTo>
                <a:lnTo>
                  <a:pt x="0" y="21514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128D037-E690-F64E-96D0-42C4A23EB0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71813" y="758201"/>
            <a:ext cx="1130131" cy="1130131"/>
          </a:xfrm>
          <a:custGeom>
            <a:avLst/>
            <a:gdLst>
              <a:gd name="connsiteX0" fmla="*/ 2151446 w 4302892"/>
              <a:gd name="connsiteY0" fmla="*/ 0 h 4302892"/>
              <a:gd name="connsiteX1" fmla="*/ 4302892 w 4302892"/>
              <a:gd name="connsiteY1" fmla="*/ 2151446 h 4302892"/>
              <a:gd name="connsiteX2" fmla="*/ 2151446 w 4302892"/>
              <a:gd name="connsiteY2" fmla="*/ 4302892 h 4302892"/>
              <a:gd name="connsiteX3" fmla="*/ 0 w 4302892"/>
              <a:gd name="connsiteY3" fmla="*/ 2151446 h 43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892" h="4302892">
                <a:moveTo>
                  <a:pt x="2151446" y="0"/>
                </a:moveTo>
                <a:lnTo>
                  <a:pt x="4302892" y="2151446"/>
                </a:lnTo>
                <a:lnTo>
                  <a:pt x="2151446" y="4302892"/>
                </a:lnTo>
                <a:lnTo>
                  <a:pt x="0" y="21514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CD0ACFB-5D3D-E345-8672-C223E1C4AC3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86175" y="1113007"/>
            <a:ext cx="1637337" cy="1637337"/>
          </a:xfrm>
          <a:custGeom>
            <a:avLst/>
            <a:gdLst>
              <a:gd name="connsiteX0" fmla="*/ 2151446 w 4302892"/>
              <a:gd name="connsiteY0" fmla="*/ 0 h 4302892"/>
              <a:gd name="connsiteX1" fmla="*/ 4302892 w 4302892"/>
              <a:gd name="connsiteY1" fmla="*/ 2151446 h 4302892"/>
              <a:gd name="connsiteX2" fmla="*/ 2151446 w 4302892"/>
              <a:gd name="connsiteY2" fmla="*/ 4302892 h 4302892"/>
              <a:gd name="connsiteX3" fmla="*/ 0 w 4302892"/>
              <a:gd name="connsiteY3" fmla="*/ 2151446 h 43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892" h="4302892">
                <a:moveTo>
                  <a:pt x="2151446" y="0"/>
                </a:moveTo>
                <a:lnTo>
                  <a:pt x="4302892" y="2151446"/>
                </a:lnTo>
                <a:lnTo>
                  <a:pt x="2151446" y="4302892"/>
                </a:lnTo>
                <a:lnTo>
                  <a:pt x="0" y="21514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77066FF-B4DC-6841-85CC-3C99EE1B35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45519" y="1696414"/>
            <a:ext cx="2212181" cy="2212181"/>
          </a:xfrm>
          <a:custGeom>
            <a:avLst/>
            <a:gdLst>
              <a:gd name="connsiteX0" fmla="*/ 2151446 w 4302892"/>
              <a:gd name="connsiteY0" fmla="*/ 0 h 4302892"/>
              <a:gd name="connsiteX1" fmla="*/ 4302892 w 4302892"/>
              <a:gd name="connsiteY1" fmla="*/ 2151446 h 4302892"/>
              <a:gd name="connsiteX2" fmla="*/ 2151446 w 4302892"/>
              <a:gd name="connsiteY2" fmla="*/ 4302892 h 4302892"/>
              <a:gd name="connsiteX3" fmla="*/ 0 w 4302892"/>
              <a:gd name="connsiteY3" fmla="*/ 2151446 h 43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892" h="4302892">
                <a:moveTo>
                  <a:pt x="2151446" y="0"/>
                </a:moveTo>
                <a:lnTo>
                  <a:pt x="4302892" y="2151446"/>
                </a:lnTo>
                <a:lnTo>
                  <a:pt x="2151446" y="4302892"/>
                </a:lnTo>
                <a:lnTo>
                  <a:pt x="0" y="21514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A07475F-E230-044C-8152-6322AE14DBC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64781" y="2701301"/>
            <a:ext cx="1371600" cy="1371600"/>
          </a:xfrm>
          <a:custGeom>
            <a:avLst/>
            <a:gdLst>
              <a:gd name="connsiteX0" fmla="*/ 2151446 w 4302892"/>
              <a:gd name="connsiteY0" fmla="*/ 0 h 4302892"/>
              <a:gd name="connsiteX1" fmla="*/ 4302892 w 4302892"/>
              <a:gd name="connsiteY1" fmla="*/ 2151446 h 4302892"/>
              <a:gd name="connsiteX2" fmla="*/ 2151446 w 4302892"/>
              <a:gd name="connsiteY2" fmla="*/ 4302892 h 4302892"/>
              <a:gd name="connsiteX3" fmla="*/ 0 w 4302892"/>
              <a:gd name="connsiteY3" fmla="*/ 2151446 h 43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892" h="4302892">
                <a:moveTo>
                  <a:pt x="2151446" y="0"/>
                </a:moveTo>
                <a:lnTo>
                  <a:pt x="4302892" y="2151446"/>
                </a:lnTo>
                <a:lnTo>
                  <a:pt x="2151446" y="4302892"/>
                </a:lnTo>
                <a:lnTo>
                  <a:pt x="0" y="21514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FF9AEBC-239D-EC4C-857D-B7B0FD267A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78744" y="2851319"/>
            <a:ext cx="1628775" cy="1628775"/>
          </a:xfrm>
          <a:custGeom>
            <a:avLst/>
            <a:gdLst>
              <a:gd name="connsiteX0" fmla="*/ 2151446 w 4302892"/>
              <a:gd name="connsiteY0" fmla="*/ 0 h 4302892"/>
              <a:gd name="connsiteX1" fmla="*/ 4302892 w 4302892"/>
              <a:gd name="connsiteY1" fmla="*/ 2151446 h 4302892"/>
              <a:gd name="connsiteX2" fmla="*/ 2151446 w 4302892"/>
              <a:gd name="connsiteY2" fmla="*/ 4302892 h 4302892"/>
              <a:gd name="connsiteX3" fmla="*/ 0 w 4302892"/>
              <a:gd name="connsiteY3" fmla="*/ 2151446 h 43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892" h="4302892">
                <a:moveTo>
                  <a:pt x="2151446" y="0"/>
                </a:moveTo>
                <a:lnTo>
                  <a:pt x="4302892" y="2151446"/>
                </a:lnTo>
                <a:lnTo>
                  <a:pt x="2151446" y="4302892"/>
                </a:lnTo>
                <a:lnTo>
                  <a:pt x="0" y="21514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2054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5519BE3D-560C-484B-8505-C16A0FF842E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63782" y="985059"/>
            <a:ext cx="1910390" cy="3179537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4035742F-DD23-B14B-9DBF-E8803069B6C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6037" y="985059"/>
            <a:ext cx="1910390" cy="3179537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00EA212-81AC-C547-A3CB-1C888C77DC0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68292" y="985059"/>
            <a:ext cx="1910390" cy="3179537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19999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</p:bldLst>
      </p:timing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596FFABE-DF6F-0E48-AD8E-D05735FB3D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9339" y="831273"/>
            <a:ext cx="1143000" cy="3329247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CF8F1F49-3389-2B42-87A5-4E206A333AB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169623" y="469670"/>
            <a:ext cx="1143000" cy="3329247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BE6A6F6-DECA-194F-8878-6F9AD2699E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87437" y="897775"/>
            <a:ext cx="1143000" cy="3329247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D7727D3F-3E25-C547-85A8-E7A89C2DA31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13565" y="1338349"/>
            <a:ext cx="1143000" cy="3329247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B24B4E7-2DC3-CF4C-BB70-852F6F9D9BA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835536" y="477981"/>
            <a:ext cx="1143000" cy="3329247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8F5E5657-FD8D-9A4C-855C-0CD146AEF40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061663" y="764771"/>
            <a:ext cx="1143000" cy="3329247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7767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</p:bldLst>
      </p:timing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ABEDD300-5867-1D47-B796-27F31F076F4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0739" y="997527"/>
            <a:ext cx="1143000" cy="3329247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A0B63726-A4F5-1740-ADC1-207F78B752A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932710" y="390698"/>
            <a:ext cx="1143000" cy="3329247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234D5DC-BE17-9B49-9B20-8A3ECFBA33F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150524" y="1400695"/>
            <a:ext cx="1143000" cy="3329247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2B8D8D34-4E10-7D44-9B6D-324E5FBD81E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76651" y="802178"/>
            <a:ext cx="1143000" cy="3329247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94525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</p:bldLst>
      </p:timing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5EBA18F-9514-2149-8580-1D81907C9E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58417" y="958289"/>
            <a:ext cx="3227169" cy="3227169"/>
          </a:xfrm>
          <a:custGeom>
            <a:avLst/>
            <a:gdLst>
              <a:gd name="connsiteX0" fmla="*/ 2151446 w 4302892"/>
              <a:gd name="connsiteY0" fmla="*/ 0 h 4302892"/>
              <a:gd name="connsiteX1" fmla="*/ 4302892 w 4302892"/>
              <a:gd name="connsiteY1" fmla="*/ 2151446 h 4302892"/>
              <a:gd name="connsiteX2" fmla="*/ 2151446 w 4302892"/>
              <a:gd name="connsiteY2" fmla="*/ 4302892 h 4302892"/>
              <a:gd name="connsiteX3" fmla="*/ 0 w 4302892"/>
              <a:gd name="connsiteY3" fmla="*/ 2151446 h 43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892" h="4302892">
                <a:moveTo>
                  <a:pt x="2151446" y="0"/>
                </a:moveTo>
                <a:lnTo>
                  <a:pt x="4302892" y="2151446"/>
                </a:lnTo>
                <a:lnTo>
                  <a:pt x="2151446" y="4302892"/>
                </a:lnTo>
                <a:lnTo>
                  <a:pt x="0" y="215144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9984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</p:bldLst>
      </p:timing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8532B00-964D-EA4D-A50A-A1631E1C33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11228" y="585787"/>
            <a:ext cx="917972" cy="919163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94E4E6D2-758F-4440-A7A1-78DC07F94E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11228" y="1604097"/>
            <a:ext cx="917972" cy="919163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A0428D7-E8EF-AB4A-A5FA-3A8A3B39996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11228" y="2618249"/>
            <a:ext cx="917972" cy="919163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C7ED66C-8C74-BB43-840A-446D5E966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11228" y="3636559"/>
            <a:ext cx="917972" cy="919163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2037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50000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8" grpId="0" animBg="1"/>
        </p:bld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F1F0127-4CDA-2B46-87ED-54199A1975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1858" y="914140"/>
            <a:ext cx="1982000" cy="1583834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ECAA37C-7BE4-5B47-8340-7B955FFBDD7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51603" y="914140"/>
            <a:ext cx="1982000" cy="1583834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522D4E3-4F19-3848-B693-BE61F8F1826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1858" y="2639032"/>
            <a:ext cx="1982000" cy="1583834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145B99F-1882-BA45-9779-5E876DC45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51603" y="2639032"/>
            <a:ext cx="1982000" cy="1583834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3036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</p:bldLst>
      </p:timing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AD021FC6-7B6A-9949-A41A-5D010C02C6D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0040" y="332509"/>
            <a:ext cx="8508076" cy="216546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5857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438176D9-6F79-3745-8106-2DD3A7409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50625" y="594101"/>
            <a:ext cx="1242752" cy="1247169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DC683D4-E8DE-7D4E-9D26-02AA988F54F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50625" y="1949075"/>
            <a:ext cx="1242752" cy="1247169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C69C746-434D-FB4A-8C39-8274AACBC4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50625" y="3312363"/>
            <a:ext cx="1242752" cy="1247169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7665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</p:bldLst>
      </p:timing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42C872C-64E0-0744-B756-8749E583D1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38487" y="128847"/>
            <a:ext cx="1358504" cy="1533698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02012326-20C6-FF43-ADF3-3EBC87FAAA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25572" y="1791393"/>
            <a:ext cx="1358504" cy="1533698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80FF2825-0869-0F4C-AFA5-44ACB65EEC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5125" y="3453938"/>
            <a:ext cx="1358504" cy="1533698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3D88F5B6-CE74-724D-A96D-458045ED9A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38488" y="3453938"/>
            <a:ext cx="1358504" cy="1533698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4B0834F7-C32E-714F-B256-151A377820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852" y="1791393"/>
            <a:ext cx="1358504" cy="1533698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22" name="Picture Placeholder 16">
            <a:extLst>
              <a:ext uri="{FF2B5EF4-FFF2-40B4-BE49-F238E27FC236}">
                <a16:creationId xmlns:a16="http://schemas.microsoft.com/office/drawing/2014/main" id="{FD5368E1-2965-D74F-849D-F138A04829C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60612" y="3453938"/>
            <a:ext cx="1358504" cy="1533698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CC9291BF-F098-5143-927B-6BD2EF73D7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43092" y="133004"/>
            <a:ext cx="1358504" cy="1533698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4011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EB796C33-A943-6B44-8219-1939417C70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9538" y="126207"/>
            <a:ext cx="8920162" cy="4869656"/>
          </a:xfrm>
          <a:custGeom>
            <a:avLst/>
            <a:gdLst>
              <a:gd name="connsiteX0" fmla="*/ 10064750 w 11893549"/>
              <a:gd name="connsiteY0" fmla="*/ 4441824 h 6492874"/>
              <a:gd name="connsiteX1" fmla="*/ 11893549 w 11893549"/>
              <a:gd name="connsiteY1" fmla="*/ 4441824 h 6492874"/>
              <a:gd name="connsiteX2" fmla="*/ 11893549 w 11893549"/>
              <a:gd name="connsiteY2" fmla="*/ 6492874 h 6492874"/>
              <a:gd name="connsiteX3" fmla="*/ 10064750 w 11893549"/>
              <a:gd name="connsiteY3" fmla="*/ 6492874 h 6492874"/>
              <a:gd name="connsiteX4" fmla="*/ 6045200 w 11893549"/>
              <a:gd name="connsiteY4" fmla="*/ 4441824 h 6492874"/>
              <a:gd name="connsiteX5" fmla="*/ 7873999 w 11893549"/>
              <a:gd name="connsiteY5" fmla="*/ 4441824 h 6492874"/>
              <a:gd name="connsiteX6" fmla="*/ 7873999 w 11893549"/>
              <a:gd name="connsiteY6" fmla="*/ 6492874 h 6492874"/>
              <a:gd name="connsiteX7" fmla="*/ 6045200 w 11893549"/>
              <a:gd name="connsiteY7" fmla="*/ 6492874 h 6492874"/>
              <a:gd name="connsiteX8" fmla="*/ 4025901 w 11893549"/>
              <a:gd name="connsiteY8" fmla="*/ 4441824 h 6492874"/>
              <a:gd name="connsiteX9" fmla="*/ 5854699 w 11893549"/>
              <a:gd name="connsiteY9" fmla="*/ 4441824 h 6492874"/>
              <a:gd name="connsiteX10" fmla="*/ 5854699 w 11893549"/>
              <a:gd name="connsiteY10" fmla="*/ 6492874 h 6492874"/>
              <a:gd name="connsiteX11" fmla="*/ 4025901 w 11893549"/>
              <a:gd name="connsiteY11" fmla="*/ 6492874 h 6492874"/>
              <a:gd name="connsiteX12" fmla="*/ 0 w 11893549"/>
              <a:gd name="connsiteY12" fmla="*/ 4441824 h 6492874"/>
              <a:gd name="connsiteX13" fmla="*/ 1828799 w 11893549"/>
              <a:gd name="connsiteY13" fmla="*/ 4441824 h 6492874"/>
              <a:gd name="connsiteX14" fmla="*/ 1828799 w 11893549"/>
              <a:gd name="connsiteY14" fmla="*/ 6492874 h 6492874"/>
              <a:gd name="connsiteX15" fmla="*/ 0 w 11893549"/>
              <a:gd name="connsiteY15" fmla="*/ 6492874 h 6492874"/>
              <a:gd name="connsiteX16" fmla="*/ 10064750 w 11893549"/>
              <a:gd name="connsiteY16" fmla="*/ 2219324 h 6492874"/>
              <a:gd name="connsiteX17" fmla="*/ 11893549 w 11893549"/>
              <a:gd name="connsiteY17" fmla="*/ 2219324 h 6492874"/>
              <a:gd name="connsiteX18" fmla="*/ 11893549 w 11893549"/>
              <a:gd name="connsiteY18" fmla="*/ 4270374 h 6492874"/>
              <a:gd name="connsiteX19" fmla="*/ 10064750 w 11893549"/>
              <a:gd name="connsiteY19" fmla="*/ 4270374 h 6492874"/>
              <a:gd name="connsiteX20" fmla="*/ 8054975 w 11893549"/>
              <a:gd name="connsiteY20" fmla="*/ 2219324 h 6492874"/>
              <a:gd name="connsiteX21" fmla="*/ 9883774 w 11893549"/>
              <a:gd name="connsiteY21" fmla="*/ 2219324 h 6492874"/>
              <a:gd name="connsiteX22" fmla="*/ 9883774 w 11893549"/>
              <a:gd name="connsiteY22" fmla="*/ 4270374 h 6492874"/>
              <a:gd name="connsiteX23" fmla="*/ 8054975 w 11893549"/>
              <a:gd name="connsiteY23" fmla="*/ 4270374 h 6492874"/>
              <a:gd name="connsiteX24" fmla="*/ 4032251 w 11893549"/>
              <a:gd name="connsiteY24" fmla="*/ 2219324 h 6492874"/>
              <a:gd name="connsiteX25" fmla="*/ 5861050 w 11893549"/>
              <a:gd name="connsiteY25" fmla="*/ 2219324 h 6492874"/>
              <a:gd name="connsiteX26" fmla="*/ 5861050 w 11893549"/>
              <a:gd name="connsiteY26" fmla="*/ 4270374 h 6492874"/>
              <a:gd name="connsiteX27" fmla="*/ 4032251 w 11893549"/>
              <a:gd name="connsiteY27" fmla="*/ 4270374 h 6492874"/>
              <a:gd name="connsiteX28" fmla="*/ 2016127 w 11893549"/>
              <a:gd name="connsiteY28" fmla="*/ 2219324 h 6492874"/>
              <a:gd name="connsiteX29" fmla="*/ 3844926 w 11893549"/>
              <a:gd name="connsiteY29" fmla="*/ 2219324 h 6492874"/>
              <a:gd name="connsiteX30" fmla="*/ 3844926 w 11893549"/>
              <a:gd name="connsiteY30" fmla="*/ 4270374 h 6492874"/>
              <a:gd name="connsiteX31" fmla="*/ 2016127 w 11893549"/>
              <a:gd name="connsiteY31" fmla="*/ 4270374 h 6492874"/>
              <a:gd name="connsiteX32" fmla="*/ 6038850 w 11893549"/>
              <a:gd name="connsiteY32" fmla="*/ 0 h 6492874"/>
              <a:gd name="connsiteX33" fmla="*/ 7867649 w 11893549"/>
              <a:gd name="connsiteY33" fmla="*/ 0 h 6492874"/>
              <a:gd name="connsiteX34" fmla="*/ 7867649 w 11893549"/>
              <a:gd name="connsiteY34" fmla="*/ 2051050 h 6492874"/>
              <a:gd name="connsiteX35" fmla="*/ 6038850 w 11893549"/>
              <a:gd name="connsiteY35" fmla="*/ 2051050 h 6492874"/>
              <a:gd name="connsiteX36" fmla="*/ 4032251 w 11893549"/>
              <a:gd name="connsiteY36" fmla="*/ 0 h 6492874"/>
              <a:gd name="connsiteX37" fmla="*/ 5861050 w 11893549"/>
              <a:gd name="connsiteY37" fmla="*/ 0 h 6492874"/>
              <a:gd name="connsiteX38" fmla="*/ 5861050 w 11893549"/>
              <a:gd name="connsiteY38" fmla="*/ 2051050 h 6492874"/>
              <a:gd name="connsiteX39" fmla="*/ 4032251 w 11893549"/>
              <a:gd name="connsiteY39" fmla="*/ 2051050 h 6492874"/>
              <a:gd name="connsiteX40" fmla="*/ 2 w 11893549"/>
              <a:gd name="connsiteY40" fmla="*/ 0 h 6492874"/>
              <a:gd name="connsiteX41" fmla="*/ 1828801 w 11893549"/>
              <a:gd name="connsiteY41" fmla="*/ 0 h 6492874"/>
              <a:gd name="connsiteX42" fmla="*/ 1828801 w 11893549"/>
              <a:gd name="connsiteY42" fmla="*/ 2051050 h 6492874"/>
              <a:gd name="connsiteX43" fmla="*/ 2 w 11893549"/>
              <a:gd name="connsiteY43" fmla="*/ 2051050 h 649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1893549" h="6492874">
                <a:moveTo>
                  <a:pt x="10064750" y="4441824"/>
                </a:moveTo>
                <a:lnTo>
                  <a:pt x="11893549" y="4441824"/>
                </a:lnTo>
                <a:lnTo>
                  <a:pt x="11893549" y="6492874"/>
                </a:lnTo>
                <a:lnTo>
                  <a:pt x="10064750" y="6492874"/>
                </a:lnTo>
                <a:close/>
                <a:moveTo>
                  <a:pt x="6045200" y="4441824"/>
                </a:moveTo>
                <a:lnTo>
                  <a:pt x="7873999" y="4441824"/>
                </a:lnTo>
                <a:lnTo>
                  <a:pt x="7873999" y="6492874"/>
                </a:lnTo>
                <a:lnTo>
                  <a:pt x="6045200" y="6492874"/>
                </a:lnTo>
                <a:close/>
                <a:moveTo>
                  <a:pt x="4025901" y="4441824"/>
                </a:moveTo>
                <a:lnTo>
                  <a:pt x="5854699" y="4441824"/>
                </a:lnTo>
                <a:lnTo>
                  <a:pt x="5854699" y="6492874"/>
                </a:lnTo>
                <a:lnTo>
                  <a:pt x="4025901" y="6492874"/>
                </a:lnTo>
                <a:close/>
                <a:moveTo>
                  <a:pt x="0" y="4441824"/>
                </a:moveTo>
                <a:lnTo>
                  <a:pt x="1828799" y="4441824"/>
                </a:lnTo>
                <a:lnTo>
                  <a:pt x="1828799" y="6492874"/>
                </a:lnTo>
                <a:lnTo>
                  <a:pt x="0" y="6492874"/>
                </a:lnTo>
                <a:close/>
                <a:moveTo>
                  <a:pt x="10064750" y="2219324"/>
                </a:moveTo>
                <a:lnTo>
                  <a:pt x="11893549" y="2219324"/>
                </a:lnTo>
                <a:lnTo>
                  <a:pt x="11893549" y="4270374"/>
                </a:lnTo>
                <a:lnTo>
                  <a:pt x="10064750" y="4270374"/>
                </a:lnTo>
                <a:close/>
                <a:moveTo>
                  <a:pt x="8054975" y="2219324"/>
                </a:moveTo>
                <a:lnTo>
                  <a:pt x="9883774" y="2219324"/>
                </a:lnTo>
                <a:lnTo>
                  <a:pt x="9883774" y="4270374"/>
                </a:lnTo>
                <a:lnTo>
                  <a:pt x="8054975" y="4270374"/>
                </a:lnTo>
                <a:close/>
                <a:moveTo>
                  <a:pt x="4032251" y="2219324"/>
                </a:moveTo>
                <a:lnTo>
                  <a:pt x="5861050" y="2219324"/>
                </a:lnTo>
                <a:lnTo>
                  <a:pt x="5861050" y="4270374"/>
                </a:lnTo>
                <a:lnTo>
                  <a:pt x="4032251" y="4270374"/>
                </a:lnTo>
                <a:close/>
                <a:moveTo>
                  <a:pt x="2016127" y="2219324"/>
                </a:moveTo>
                <a:lnTo>
                  <a:pt x="3844926" y="2219324"/>
                </a:lnTo>
                <a:lnTo>
                  <a:pt x="3844926" y="4270374"/>
                </a:lnTo>
                <a:lnTo>
                  <a:pt x="2016127" y="4270374"/>
                </a:lnTo>
                <a:close/>
                <a:moveTo>
                  <a:pt x="6038850" y="0"/>
                </a:moveTo>
                <a:lnTo>
                  <a:pt x="7867649" y="0"/>
                </a:lnTo>
                <a:lnTo>
                  <a:pt x="7867649" y="2051050"/>
                </a:lnTo>
                <a:lnTo>
                  <a:pt x="6038850" y="2051050"/>
                </a:lnTo>
                <a:close/>
                <a:moveTo>
                  <a:pt x="4032251" y="0"/>
                </a:moveTo>
                <a:lnTo>
                  <a:pt x="5861050" y="0"/>
                </a:lnTo>
                <a:lnTo>
                  <a:pt x="5861050" y="2051050"/>
                </a:lnTo>
                <a:lnTo>
                  <a:pt x="4032251" y="2051050"/>
                </a:lnTo>
                <a:close/>
                <a:moveTo>
                  <a:pt x="2" y="0"/>
                </a:moveTo>
                <a:lnTo>
                  <a:pt x="1828801" y="0"/>
                </a:lnTo>
                <a:lnTo>
                  <a:pt x="1828801" y="2051050"/>
                </a:lnTo>
                <a:lnTo>
                  <a:pt x="2" y="2051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5127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4A26EF77-BE7A-3E42-8B9A-30F1A4A0C5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7191149" cy="5143274"/>
          </a:xfrm>
          <a:custGeom>
            <a:avLst/>
            <a:gdLst>
              <a:gd name="connsiteX0" fmla="*/ 8973881 w 9588199"/>
              <a:gd name="connsiteY0" fmla="*/ 6242842 h 6857698"/>
              <a:gd name="connsiteX1" fmla="*/ 9588199 w 9588199"/>
              <a:gd name="connsiteY1" fmla="*/ 6857698 h 6857698"/>
              <a:gd name="connsiteX2" fmla="*/ 8356864 w 9588199"/>
              <a:gd name="connsiteY2" fmla="*/ 6857698 h 6857698"/>
              <a:gd name="connsiteX3" fmla="*/ 6378143 w 9588199"/>
              <a:gd name="connsiteY3" fmla="*/ 6242842 h 6857698"/>
              <a:gd name="connsiteX4" fmla="*/ 6992637 w 9588199"/>
              <a:gd name="connsiteY4" fmla="*/ 6857698 h 6857698"/>
              <a:gd name="connsiteX5" fmla="*/ 5763948 w 9588199"/>
              <a:gd name="connsiteY5" fmla="*/ 6857698 h 6857698"/>
              <a:gd name="connsiteX6" fmla="*/ 3782732 w 9588199"/>
              <a:gd name="connsiteY6" fmla="*/ 6242842 h 6857698"/>
              <a:gd name="connsiteX7" fmla="*/ 4397075 w 9588199"/>
              <a:gd name="connsiteY7" fmla="*/ 6857698 h 6857698"/>
              <a:gd name="connsiteX8" fmla="*/ 3168387 w 9588199"/>
              <a:gd name="connsiteY8" fmla="*/ 6857698 h 6857698"/>
              <a:gd name="connsiteX9" fmla="*/ 1188492 w 9588199"/>
              <a:gd name="connsiteY9" fmla="*/ 6242842 h 6857698"/>
              <a:gd name="connsiteX10" fmla="*/ 1802836 w 9588199"/>
              <a:gd name="connsiteY10" fmla="*/ 6857698 h 6857698"/>
              <a:gd name="connsiteX11" fmla="*/ 574146 w 9588199"/>
              <a:gd name="connsiteY11" fmla="*/ 6857698 h 6857698"/>
              <a:gd name="connsiteX12" fmla="*/ 0 w 9588199"/>
              <a:gd name="connsiteY12" fmla="*/ 5057509 h 6857698"/>
              <a:gd name="connsiteX13" fmla="*/ 1065971 w 9588199"/>
              <a:gd name="connsiteY13" fmla="*/ 6123221 h 6857698"/>
              <a:gd name="connsiteX14" fmla="*/ 331616 w 9588199"/>
              <a:gd name="connsiteY14" fmla="*/ 6857698 h 6857698"/>
              <a:gd name="connsiteX15" fmla="*/ 0 w 9588199"/>
              <a:gd name="connsiteY15" fmla="*/ 6857698 h 6857698"/>
              <a:gd name="connsiteX16" fmla="*/ 7674062 w 9588199"/>
              <a:gd name="connsiteY16" fmla="*/ 4946384 h 6857698"/>
              <a:gd name="connsiteX17" fmla="*/ 8853980 w 9588199"/>
              <a:gd name="connsiteY17" fmla="*/ 6123408 h 6857698"/>
              <a:gd name="connsiteX18" fmla="*/ 8119869 w 9588199"/>
              <a:gd name="connsiteY18" fmla="*/ 6857698 h 6857698"/>
              <a:gd name="connsiteX19" fmla="*/ 7231255 w 9588199"/>
              <a:gd name="connsiteY19" fmla="*/ 6857698 h 6857698"/>
              <a:gd name="connsiteX20" fmla="*/ 6496843 w 9588199"/>
              <a:gd name="connsiteY20" fmla="*/ 6123408 h 6857698"/>
              <a:gd name="connsiteX21" fmla="*/ 5081323 w 9588199"/>
              <a:gd name="connsiteY21" fmla="*/ 4946384 h 6857698"/>
              <a:gd name="connsiteX22" fmla="*/ 6258418 w 9588199"/>
              <a:gd name="connsiteY22" fmla="*/ 6123408 h 6857698"/>
              <a:gd name="connsiteX23" fmla="*/ 5524196 w 9588199"/>
              <a:gd name="connsiteY23" fmla="*/ 6857698 h 6857698"/>
              <a:gd name="connsiteX24" fmla="*/ 4638449 w 9588199"/>
              <a:gd name="connsiteY24" fmla="*/ 6857698 h 6857698"/>
              <a:gd name="connsiteX25" fmla="*/ 3903928 w 9588199"/>
              <a:gd name="connsiteY25" fmla="*/ 6123408 h 6857698"/>
              <a:gd name="connsiteX26" fmla="*/ 2485611 w 9588199"/>
              <a:gd name="connsiteY26" fmla="*/ 4946384 h 6857698"/>
              <a:gd name="connsiteX27" fmla="*/ 3662857 w 9588199"/>
              <a:gd name="connsiteY27" fmla="*/ 6123408 h 6857698"/>
              <a:gd name="connsiteX28" fmla="*/ 2928428 w 9588199"/>
              <a:gd name="connsiteY28" fmla="*/ 6857698 h 6857698"/>
              <a:gd name="connsiteX29" fmla="*/ 2042794 w 9588199"/>
              <a:gd name="connsiteY29" fmla="*/ 6857698 h 6857698"/>
              <a:gd name="connsiteX30" fmla="*/ 1308365 w 9588199"/>
              <a:gd name="connsiteY30" fmla="*/ 6123408 h 6857698"/>
              <a:gd name="connsiteX31" fmla="*/ 6377453 w 9588199"/>
              <a:gd name="connsiteY31" fmla="*/ 3648603 h 6857698"/>
              <a:gd name="connsiteX32" fmla="*/ 7557522 w 9588199"/>
              <a:gd name="connsiteY32" fmla="*/ 4825849 h 6857698"/>
              <a:gd name="connsiteX33" fmla="*/ 6377453 w 9588199"/>
              <a:gd name="connsiteY33" fmla="*/ 6003094 h 6857698"/>
              <a:gd name="connsiteX34" fmla="*/ 5200385 w 9588199"/>
              <a:gd name="connsiteY34" fmla="*/ 4825849 h 6857698"/>
              <a:gd name="connsiteX35" fmla="*/ 3783394 w 9588199"/>
              <a:gd name="connsiteY35" fmla="*/ 3648603 h 6857698"/>
              <a:gd name="connsiteX36" fmla="*/ 4960637 w 9588199"/>
              <a:gd name="connsiteY36" fmla="*/ 4825849 h 6857698"/>
              <a:gd name="connsiteX37" fmla="*/ 3783394 w 9588199"/>
              <a:gd name="connsiteY37" fmla="*/ 6003094 h 6857698"/>
              <a:gd name="connsiteX38" fmla="*/ 2606149 w 9588199"/>
              <a:gd name="connsiteY38" fmla="*/ 4825849 h 6857698"/>
              <a:gd name="connsiteX39" fmla="*/ 1189154 w 9588199"/>
              <a:gd name="connsiteY39" fmla="*/ 3648603 h 6857698"/>
              <a:gd name="connsiteX40" fmla="*/ 2366401 w 9588199"/>
              <a:gd name="connsiteY40" fmla="*/ 4825849 h 6857698"/>
              <a:gd name="connsiteX41" fmla="*/ 1189154 w 9588199"/>
              <a:gd name="connsiteY41" fmla="*/ 6003094 h 6857698"/>
              <a:gd name="connsiteX42" fmla="*/ 11909 w 9588199"/>
              <a:gd name="connsiteY42" fmla="*/ 4825849 h 6857698"/>
              <a:gd name="connsiteX43" fmla="*/ 1 w 9588199"/>
              <a:gd name="connsiteY43" fmla="*/ 2463270 h 6857698"/>
              <a:gd name="connsiteX44" fmla="*/ 1065972 w 9588199"/>
              <a:gd name="connsiteY44" fmla="*/ 3528429 h 6857698"/>
              <a:gd name="connsiteX45" fmla="*/ 1 w 9588199"/>
              <a:gd name="connsiteY45" fmla="*/ 4594188 h 6857698"/>
              <a:gd name="connsiteX46" fmla="*/ 5081323 w 9588199"/>
              <a:gd name="connsiteY46" fmla="*/ 2352145 h 6857698"/>
              <a:gd name="connsiteX47" fmla="*/ 6258418 w 9588199"/>
              <a:gd name="connsiteY47" fmla="*/ 3529240 h 6857698"/>
              <a:gd name="connsiteX48" fmla="*/ 5081323 w 9588199"/>
              <a:gd name="connsiteY48" fmla="*/ 4706635 h 6857698"/>
              <a:gd name="connsiteX49" fmla="*/ 3903929 w 9588199"/>
              <a:gd name="connsiteY49" fmla="*/ 3529240 h 6857698"/>
              <a:gd name="connsiteX50" fmla="*/ 2485613 w 9588199"/>
              <a:gd name="connsiteY50" fmla="*/ 2352145 h 6857698"/>
              <a:gd name="connsiteX51" fmla="*/ 3662858 w 9588199"/>
              <a:gd name="connsiteY51" fmla="*/ 3529240 h 6857698"/>
              <a:gd name="connsiteX52" fmla="*/ 2485613 w 9588199"/>
              <a:gd name="connsiteY52" fmla="*/ 4706635 h 6857698"/>
              <a:gd name="connsiteX53" fmla="*/ 1308367 w 9588199"/>
              <a:gd name="connsiteY53" fmla="*/ 3529240 h 6857698"/>
              <a:gd name="connsiteX54" fmla="*/ 3783394 w 9588199"/>
              <a:gd name="connsiteY54" fmla="*/ 1051719 h 6857698"/>
              <a:gd name="connsiteX55" fmla="*/ 4960637 w 9588199"/>
              <a:gd name="connsiteY55" fmla="*/ 2231638 h 6857698"/>
              <a:gd name="connsiteX56" fmla="*/ 3783394 w 9588199"/>
              <a:gd name="connsiteY56" fmla="*/ 3408857 h 6857698"/>
              <a:gd name="connsiteX57" fmla="*/ 2606149 w 9588199"/>
              <a:gd name="connsiteY57" fmla="*/ 2231638 h 6857698"/>
              <a:gd name="connsiteX58" fmla="*/ 1189155 w 9588199"/>
              <a:gd name="connsiteY58" fmla="*/ 1051719 h 6857698"/>
              <a:gd name="connsiteX59" fmla="*/ 2366402 w 9588199"/>
              <a:gd name="connsiteY59" fmla="*/ 2231638 h 6857698"/>
              <a:gd name="connsiteX60" fmla="*/ 1189155 w 9588199"/>
              <a:gd name="connsiteY60" fmla="*/ 3408857 h 6857698"/>
              <a:gd name="connsiteX61" fmla="*/ 11909 w 9588199"/>
              <a:gd name="connsiteY61" fmla="*/ 2231638 h 6857698"/>
              <a:gd name="connsiteX62" fmla="*/ 2239903 w 9588199"/>
              <a:gd name="connsiteY62" fmla="*/ 0 h 6857698"/>
              <a:gd name="connsiteX63" fmla="*/ 2731322 w 9588199"/>
              <a:gd name="connsiteY63" fmla="*/ 0 h 6857698"/>
              <a:gd name="connsiteX64" fmla="*/ 3662858 w 9588199"/>
              <a:gd name="connsiteY64" fmla="*/ 934056 h 6857698"/>
              <a:gd name="connsiteX65" fmla="*/ 2485613 w 9588199"/>
              <a:gd name="connsiteY65" fmla="*/ 2111075 h 6857698"/>
              <a:gd name="connsiteX66" fmla="*/ 1308366 w 9588199"/>
              <a:gd name="connsiteY66" fmla="*/ 934056 h 6857698"/>
              <a:gd name="connsiteX67" fmla="*/ 374388 w 9588199"/>
              <a:gd name="connsiteY67" fmla="*/ 0 h 6857698"/>
              <a:gd name="connsiteX68" fmla="*/ 2002598 w 9588199"/>
              <a:gd name="connsiteY68" fmla="*/ 0 h 6857698"/>
              <a:gd name="connsiteX69" fmla="*/ 1188493 w 9588199"/>
              <a:gd name="connsiteY69" fmla="*/ 814617 h 6857698"/>
              <a:gd name="connsiteX70" fmla="*/ 1 w 9588199"/>
              <a:gd name="connsiteY70" fmla="*/ 0 h 6857698"/>
              <a:gd name="connsiteX71" fmla="*/ 131447 w 9588199"/>
              <a:gd name="connsiteY71" fmla="*/ 0 h 6857698"/>
              <a:gd name="connsiteX72" fmla="*/ 1065972 w 9588199"/>
              <a:gd name="connsiteY72" fmla="*/ 934130 h 6857698"/>
              <a:gd name="connsiteX73" fmla="*/ 1 w 9588199"/>
              <a:gd name="connsiteY73" fmla="*/ 1999950 h 685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9588199" h="6857698">
                <a:moveTo>
                  <a:pt x="8973881" y="6242842"/>
                </a:moveTo>
                <a:lnTo>
                  <a:pt x="9588199" y="6857698"/>
                </a:lnTo>
                <a:lnTo>
                  <a:pt x="8356864" y="6857698"/>
                </a:lnTo>
                <a:close/>
                <a:moveTo>
                  <a:pt x="6378143" y="6242842"/>
                </a:moveTo>
                <a:lnTo>
                  <a:pt x="6992637" y="6857698"/>
                </a:lnTo>
                <a:lnTo>
                  <a:pt x="5763948" y="6857698"/>
                </a:lnTo>
                <a:close/>
                <a:moveTo>
                  <a:pt x="3782732" y="6242842"/>
                </a:moveTo>
                <a:lnTo>
                  <a:pt x="4397075" y="6857698"/>
                </a:lnTo>
                <a:lnTo>
                  <a:pt x="3168387" y="6857698"/>
                </a:lnTo>
                <a:close/>
                <a:moveTo>
                  <a:pt x="1188492" y="6242842"/>
                </a:moveTo>
                <a:lnTo>
                  <a:pt x="1802836" y="6857698"/>
                </a:lnTo>
                <a:lnTo>
                  <a:pt x="574146" y="6857698"/>
                </a:lnTo>
                <a:close/>
                <a:moveTo>
                  <a:pt x="0" y="5057509"/>
                </a:moveTo>
                <a:lnTo>
                  <a:pt x="1065971" y="6123221"/>
                </a:lnTo>
                <a:lnTo>
                  <a:pt x="331616" y="6857698"/>
                </a:lnTo>
                <a:lnTo>
                  <a:pt x="0" y="6857698"/>
                </a:lnTo>
                <a:close/>
                <a:moveTo>
                  <a:pt x="7674062" y="4946384"/>
                </a:moveTo>
                <a:lnTo>
                  <a:pt x="8853980" y="6123408"/>
                </a:lnTo>
                <a:lnTo>
                  <a:pt x="8119869" y="6857698"/>
                </a:lnTo>
                <a:lnTo>
                  <a:pt x="7231255" y="6857698"/>
                </a:lnTo>
                <a:lnTo>
                  <a:pt x="6496843" y="6123408"/>
                </a:lnTo>
                <a:close/>
                <a:moveTo>
                  <a:pt x="5081323" y="4946384"/>
                </a:moveTo>
                <a:lnTo>
                  <a:pt x="6258418" y="6123408"/>
                </a:lnTo>
                <a:lnTo>
                  <a:pt x="5524196" y="6857698"/>
                </a:lnTo>
                <a:lnTo>
                  <a:pt x="4638449" y="6857698"/>
                </a:lnTo>
                <a:lnTo>
                  <a:pt x="3903928" y="6123408"/>
                </a:lnTo>
                <a:close/>
                <a:moveTo>
                  <a:pt x="2485611" y="4946384"/>
                </a:moveTo>
                <a:lnTo>
                  <a:pt x="3662857" y="6123408"/>
                </a:lnTo>
                <a:lnTo>
                  <a:pt x="2928428" y="6857698"/>
                </a:lnTo>
                <a:lnTo>
                  <a:pt x="2042794" y="6857698"/>
                </a:lnTo>
                <a:lnTo>
                  <a:pt x="1308365" y="6123408"/>
                </a:lnTo>
                <a:close/>
                <a:moveTo>
                  <a:pt x="6377453" y="3648603"/>
                </a:moveTo>
                <a:lnTo>
                  <a:pt x="7557522" y="4825849"/>
                </a:lnTo>
                <a:lnTo>
                  <a:pt x="6377453" y="6003094"/>
                </a:lnTo>
                <a:lnTo>
                  <a:pt x="5200385" y="4825849"/>
                </a:lnTo>
                <a:close/>
                <a:moveTo>
                  <a:pt x="3783394" y="3648603"/>
                </a:moveTo>
                <a:lnTo>
                  <a:pt x="4960637" y="4825849"/>
                </a:lnTo>
                <a:lnTo>
                  <a:pt x="3783394" y="6003094"/>
                </a:lnTo>
                <a:lnTo>
                  <a:pt x="2606149" y="4825849"/>
                </a:lnTo>
                <a:close/>
                <a:moveTo>
                  <a:pt x="1189154" y="3648603"/>
                </a:moveTo>
                <a:lnTo>
                  <a:pt x="2366401" y="4825849"/>
                </a:lnTo>
                <a:lnTo>
                  <a:pt x="1189154" y="6003094"/>
                </a:lnTo>
                <a:lnTo>
                  <a:pt x="11909" y="4825849"/>
                </a:lnTo>
                <a:close/>
                <a:moveTo>
                  <a:pt x="1" y="2463270"/>
                </a:moveTo>
                <a:lnTo>
                  <a:pt x="1065972" y="3528429"/>
                </a:lnTo>
                <a:lnTo>
                  <a:pt x="1" y="4594188"/>
                </a:lnTo>
                <a:close/>
                <a:moveTo>
                  <a:pt x="5081323" y="2352145"/>
                </a:moveTo>
                <a:lnTo>
                  <a:pt x="6258418" y="3529240"/>
                </a:lnTo>
                <a:lnTo>
                  <a:pt x="5081323" y="4706635"/>
                </a:lnTo>
                <a:lnTo>
                  <a:pt x="3903929" y="3529240"/>
                </a:lnTo>
                <a:close/>
                <a:moveTo>
                  <a:pt x="2485613" y="2352145"/>
                </a:moveTo>
                <a:lnTo>
                  <a:pt x="3662858" y="3529240"/>
                </a:lnTo>
                <a:lnTo>
                  <a:pt x="2485613" y="4706635"/>
                </a:lnTo>
                <a:lnTo>
                  <a:pt x="1308367" y="3529240"/>
                </a:lnTo>
                <a:close/>
                <a:moveTo>
                  <a:pt x="3783394" y="1051719"/>
                </a:moveTo>
                <a:lnTo>
                  <a:pt x="4960637" y="2231638"/>
                </a:lnTo>
                <a:lnTo>
                  <a:pt x="3783394" y="3408857"/>
                </a:lnTo>
                <a:lnTo>
                  <a:pt x="2606149" y="2231638"/>
                </a:lnTo>
                <a:close/>
                <a:moveTo>
                  <a:pt x="1189155" y="1051719"/>
                </a:moveTo>
                <a:lnTo>
                  <a:pt x="2366402" y="2231638"/>
                </a:lnTo>
                <a:lnTo>
                  <a:pt x="1189155" y="3408857"/>
                </a:lnTo>
                <a:lnTo>
                  <a:pt x="11909" y="2231638"/>
                </a:lnTo>
                <a:close/>
                <a:moveTo>
                  <a:pt x="2239903" y="0"/>
                </a:moveTo>
                <a:lnTo>
                  <a:pt x="2731322" y="0"/>
                </a:lnTo>
                <a:lnTo>
                  <a:pt x="3662858" y="934056"/>
                </a:lnTo>
                <a:lnTo>
                  <a:pt x="2485613" y="2111075"/>
                </a:lnTo>
                <a:lnTo>
                  <a:pt x="1308366" y="934056"/>
                </a:lnTo>
                <a:close/>
                <a:moveTo>
                  <a:pt x="374388" y="0"/>
                </a:moveTo>
                <a:lnTo>
                  <a:pt x="2002598" y="0"/>
                </a:lnTo>
                <a:lnTo>
                  <a:pt x="1188493" y="814617"/>
                </a:lnTo>
                <a:close/>
                <a:moveTo>
                  <a:pt x="1" y="0"/>
                </a:moveTo>
                <a:lnTo>
                  <a:pt x="131447" y="0"/>
                </a:lnTo>
                <a:lnTo>
                  <a:pt x="1065972" y="934130"/>
                </a:lnTo>
                <a:lnTo>
                  <a:pt x="1" y="199995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2378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</p:bldLst>
      </p:timing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6D93C8-168A-C543-BF0D-B075830CBDD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33085" y="719064"/>
            <a:ext cx="1762199" cy="1762199"/>
          </a:xfrm>
          <a:custGeom>
            <a:avLst/>
            <a:gdLst>
              <a:gd name="connsiteX0" fmla="*/ 2151446 w 4302892"/>
              <a:gd name="connsiteY0" fmla="*/ 0 h 4302892"/>
              <a:gd name="connsiteX1" fmla="*/ 4302892 w 4302892"/>
              <a:gd name="connsiteY1" fmla="*/ 2151446 h 4302892"/>
              <a:gd name="connsiteX2" fmla="*/ 2151446 w 4302892"/>
              <a:gd name="connsiteY2" fmla="*/ 4302892 h 4302892"/>
              <a:gd name="connsiteX3" fmla="*/ 0 w 4302892"/>
              <a:gd name="connsiteY3" fmla="*/ 2151446 h 43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892" h="4302892">
                <a:moveTo>
                  <a:pt x="2151446" y="0"/>
                </a:moveTo>
                <a:lnTo>
                  <a:pt x="4302892" y="2151446"/>
                </a:lnTo>
                <a:lnTo>
                  <a:pt x="2151446" y="4302892"/>
                </a:lnTo>
                <a:lnTo>
                  <a:pt x="0" y="215144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8C3120F-8E0D-DC42-856F-E38C961A70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9154" y="1688233"/>
            <a:ext cx="1762199" cy="1762199"/>
          </a:xfrm>
          <a:custGeom>
            <a:avLst/>
            <a:gdLst>
              <a:gd name="connsiteX0" fmla="*/ 2151446 w 4302892"/>
              <a:gd name="connsiteY0" fmla="*/ 0 h 4302892"/>
              <a:gd name="connsiteX1" fmla="*/ 4302892 w 4302892"/>
              <a:gd name="connsiteY1" fmla="*/ 2151446 h 4302892"/>
              <a:gd name="connsiteX2" fmla="*/ 2151446 w 4302892"/>
              <a:gd name="connsiteY2" fmla="*/ 4302892 h 4302892"/>
              <a:gd name="connsiteX3" fmla="*/ 0 w 4302892"/>
              <a:gd name="connsiteY3" fmla="*/ 2151446 h 43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892" h="4302892">
                <a:moveTo>
                  <a:pt x="2151446" y="0"/>
                </a:moveTo>
                <a:lnTo>
                  <a:pt x="4302892" y="2151446"/>
                </a:lnTo>
                <a:lnTo>
                  <a:pt x="2151446" y="4302892"/>
                </a:lnTo>
                <a:lnTo>
                  <a:pt x="0" y="215144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E3B6BD8-EBA8-3E46-82B9-9F289F6B854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7017" y="1688233"/>
            <a:ext cx="1762199" cy="1762199"/>
          </a:xfrm>
          <a:custGeom>
            <a:avLst/>
            <a:gdLst>
              <a:gd name="connsiteX0" fmla="*/ 2151446 w 4302892"/>
              <a:gd name="connsiteY0" fmla="*/ 0 h 4302892"/>
              <a:gd name="connsiteX1" fmla="*/ 4302892 w 4302892"/>
              <a:gd name="connsiteY1" fmla="*/ 2151446 h 4302892"/>
              <a:gd name="connsiteX2" fmla="*/ 2151446 w 4302892"/>
              <a:gd name="connsiteY2" fmla="*/ 4302892 h 4302892"/>
              <a:gd name="connsiteX3" fmla="*/ 0 w 4302892"/>
              <a:gd name="connsiteY3" fmla="*/ 2151446 h 43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892" h="4302892">
                <a:moveTo>
                  <a:pt x="2151446" y="0"/>
                </a:moveTo>
                <a:lnTo>
                  <a:pt x="4302892" y="2151446"/>
                </a:lnTo>
                <a:lnTo>
                  <a:pt x="2151446" y="4302892"/>
                </a:lnTo>
                <a:lnTo>
                  <a:pt x="0" y="215144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20EABEF-4ECA-7940-9BB0-4D150F718C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33085" y="2662164"/>
            <a:ext cx="1762199" cy="1762199"/>
          </a:xfrm>
          <a:custGeom>
            <a:avLst/>
            <a:gdLst>
              <a:gd name="connsiteX0" fmla="*/ 2151446 w 4302892"/>
              <a:gd name="connsiteY0" fmla="*/ 0 h 4302892"/>
              <a:gd name="connsiteX1" fmla="*/ 4302892 w 4302892"/>
              <a:gd name="connsiteY1" fmla="*/ 2151446 h 4302892"/>
              <a:gd name="connsiteX2" fmla="*/ 2151446 w 4302892"/>
              <a:gd name="connsiteY2" fmla="*/ 4302892 h 4302892"/>
              <a:gd name="connsiteX3" fmla="*/ 0 w 4302892"/>
              <a:gd name="connsiteY3" fmla="*/ 2151446 h 43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892" h="4302892">
                <a:moveTo>
                  <a:pt x="2151446" y="0"/>
                </a:moveTo>
                <a:lnTo>
                  <a:pt x="4302892" y="2151446"/>
                </a:lnTo>
                <a:lnTo>
                  <a:pt x="2151446" y="4302892"/>
                </a:lnTo>
                <a:lnTo>
                  <a:pt x="0" y="215144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57810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57C803A-63D4-DE47-A936-1A2DA285A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8007" y="1388535"/>
            <a:ext cx="1992840" cy="1992840"/>
          </a:xfrm>
          <a:custGeom>
            <a:avLst/>
            <a:gdLst>
              <a:gd name="connsiteX0" fmla="*/ 2151446 w 4302892"/>
              <a:gd name="connsiteY0" fmla="*/ 0 h 4302892"/>
              <a:gd name="connsiteX1" fmla="*/ 4302892 w 4302892"/>
              <a:gd name="connsiteY1" fmla="*/ 2151446 h 4302892"/>
              <a:gd name="connsiteX2" fmla="*/ 2151446 w 4302892"/>
              <a:gd name="connsiteY2" fmla="*/ 4302892 h 4302892"/>
              <a:gd name="connsiteX3" fmla="*/ 0 w 4302892"/>
              <a:gd name="connsiteY3" fmla="*/ 2151446 h 43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892" h="4302892">
                <a:moveTo>
                  <a:pt x="2151446" y="0"/>
                </a:moveTo>
                <a:lnTo>
                  <a:pt x="4302892" y="2151446"/>
                </a:lnTo>
                <a:lnTo>
                  <a:pt x="2151446" y="4302892"/>
                </a:lnTo>
                <a:lnTo>
                  <a:pt x="0" y="215144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47C482-531A-184F-AD3B-C7F438E5A0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75463" y="1388535"/>
            <a:ext cx="1992840" cy="1992840"/>
          </a:xfrm>
          <a:custGeom>
            <a:avLst/>
            <a:gdLst>
              <a:gd name="connsiteX0" fmla="*/ 2151446 w 4302892"/>
              <a:gd name="connsiteY0" fmla="*/ 0 h 4302892"/>
              <a:gd name="connsiteX1" fmla="*/ 4302892 w 4302892"/>
              <a:gd name="connsiteY1" fmla="*/ 2151446 h 4302892"/>
              <a:gd name="connsiteX2" fmla="*/ 2151446 w 4302892"/>
              <a:gd name="connsiteY2" fmla="*/ 4302892 h 4302892"/>
              <a:gd name="connsiteX3" fmla="*/ 0 w 4302892"/>
              <a:gd name="connsiteY3" fmla="*/ 2151446 h 43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892" h="4302892">
                <a:moveTo>
                  <a:pt x="2151446" y="0"/>
                </a:moveTo>
                <a:lnTo>
                  <a:pt x="4302892" y="2151446"/>
                </a:lnTo>
                <a:lnTo>
                  <a:pt x="2151446" y="4302892"/>
                </a:lnTo>
                <a:lnTo>
                  <a:pt x="0" y="215144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09C581D-A171-1944-B090-59C9D98170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5301" y="1388535"/>
            <a:ext cx="1992840" cy="1992840"/>
          </a:xfrm>
          <a:custGeom>
            <a:avLst/>
            <a:gdLst>
              <a:gd name="connsiteX0" fmla="*/ 2151446 w 4302892"/>
              <a:gd name="connsiteY0" fmla="*/ 0 h 4302892"/>
              <a:gd name="connsiteX1" fmla="*/ 4302892 w 4302892"/>
              <a:gd name="connsiteY1" fmla="*/ 2151446 h 4302892"/>
              <a:gd name="connsiteX2" fmla="*/ 2151446 w 4302892"/>
              <a:gd name="connsiteY2" fmla="*/ 4302892 h 4302892"/>
              <a:gd name="connsiteX3" fmla="*/ 0 w 4302892"/>
              <a:gd name="connsiteY3" fmla="*/ 2151446 h 43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892" h="4302892">
                <a:moveTo>
                  <a:pt x="2151446" y="0"/>
                </a:moveTo>
                <a:lnTo>
                  <a:pt x="4302892" y="2151446"/>
                </a:lnTo>
                <a:lnTo>
                  <a:pt x="2151446" y="4302892"/>
                </a:lnTo>
                <a:lnTo>
                  <a:pt x="0" y="215144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90689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BADF2A6-3F02-1445-8CB5-17E40E257D3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21119" y="1602847"/>
            <a:ext cx="1553750" cy="1553750"/>
          </a:xfrm>
          <a:custGeom>
            <a:avLst/>
            <a:gdLst>
              <a:gd name="connsiteX0" fmla="*/ 2151446 w 4302892"/>
              <a:gd name="connsiteY0" fmla="*/ 0 h 4302892"/>
              <a:gd name="connsiteX1" fmla="*/ 4302892 w 4302892"/>
              <a:gd name="connsiteY1" fmla="*/ 2151446 h 4302892"/>
              <a:gd name="connsiteX2" fmla="*/ 2151446 w 4302892"/>
              <a:gd name="connsiteY2" fmla="*/ 4302892 h 4302892"/>
              <a:gd name="connsiteX3" fmla="*/ 0 w 4302892"/>
              <a:gd name="connsiteY3" fmla="*/ 2151446 h 43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892" h="4302892">
                <a:moveTo>
                  <a:pt x="2151446" y="0"/>
                </a:moveTo>
                <a:lnTo>
                  <a:pt x="4302892" y="2151446"/>
                </a:lnTo>
                <a:lnTo>
                  <a:pt x="2151446" y="4302892"/>
                </a:lnTo>
                <a:lnTo>
                  <a:pt x="0" y="215144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25"/>
            </a:lvl1pPr>
          </a:lstStyle>
          <a:p>
            <a:endParaRPr lang="en-U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3811F10-4D4A-604C-8FAF-029B0D7C0D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59019" y="1602847"/>
            <a:ext cx="1553750" cy="1553750"/>
          </a:xfrm>
          <a:custGeom>
            <a:avLst/>
            <a:gdLst>
              <a:gd name="connsiteX0" fmla="*/ 2151446 w 4302892"/>
              <a:gd name="connsiteY0" fmla="*/ 0 h 4302892"/>
              <a:gd name="connsiteX1" fmla="*/ 4302892 w 4302892"/>
              <a:gd name="connsiteY1" fmla="*/ 2151446 h 4302892"/>
              <a:gd name="connsiteX2" fmla="*/ 2151446 w 4302892"/>
              <a:gd name="connsiteY2" fmla="*/ 4302892 h 4302892"/>
              <a:gd name="connsiteX3" fmla="*/ 0 w 4302892"/>
              <a:gd name="connsiteY3" fmla="*/ 2151446 h 43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892" h="4302892">
                <a:moveTo>
                  <a:pt x="2151446" y="0"/>
                </a:moveTo>
                <a:lnTo>
                  <a:pt x="4302892" y="2151446"/>
                </a:lnTo>
                <a:lnTo>
                  <a:pt x="2151446" y="4302892"/>
                </a:lnTo>
                <a:lnTo>
                  <a:pt x="0" y="215144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25"/>
            </a:lvl1pPr>
          </a:lstStyle>
          <a:p>
            <a:endParaRPr lang="en-U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EA297A5-475F-FA4E-9D78-D9F8677924D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96919" y="1602847"/>
            <a:ext cx="1553750" cy="1553750"/>
          </a:xfrm>
          <a:custGeom>
            <a:avLst/>
            <a:gdLst>
              <a:gd name="connsiteX0" fmla="*/ 2151446 w 4302892"/>
              <a:gd name="connsiteY0" fmla="*/ 0 h 4302892"/>
              <a:gd name="connsiteX1" fmla="*/ 4302892 w 4302892"/>
              <a:gd name="connsiteY1" fmla="*/ 2151446 h 4302892"/>
              <a:gd name="connsiteX2" fmla="*/ 2151446 w 4302892"/>
              <a:gd name="connsiteY2" fmla="*/ 4302892 h 4302892"/>
              <a:gd name="connsiteX3" fmla="*/ 0 w 4302892"/>
              <a:gd name="connsiteY3" fmla="*/ 2151446 h 43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892" h="4302892">
                <a:moveTo>
                  <a:pt x="2151446" y="0"/>
                </a:moveTo>
                <a:lnTo>
                  <a:pt x="4302892" y="2151446"/>
                </a:lnTo>
                <a:lnTo>
                  <a:pt x="2151446" y="4302892"/>
                </a:lnTo>
                <a:lnTo>
                  <a:pt x="0" y="215144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25"/>
            </a:lvl1pPr>
          </a:lstStyle>
          <a:p>
            <a:endParaRPr lang="en-U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BF78CDD-CCFF-8448-B5B8-2B186D0EE90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34819" y="1602847"/>
            <a:ext cx="1553750" cy="1553750"/>
          </a:xfrm>
          <a:custGeom>
            <a:avLst/>
            <a:gdLst>
              <a:gd name="connsiteX0" fmla="*/ 2151446 w 4302892"/>
              <a:gd name="connsiteY0" fmla="*/ 0 h 4302892"/>
              <a:gd name="connsiteX1" fmla="*/ 4302892 w 4302892"/>
              <a:gd name="connsiteY1" fmla="*/ 2151446 h 4302892"/>
              <a:gd name="connsiteX2" fmla="*/ 2151446 w 4302892"/>
              <a:gd name="connsiteY2" fmla="*/ 4302892 h 4302892"/>
              <a:gd name="connsiteX3" fmla="*/ 0 w 4302892"/>
              <a:gd name="connsiteY3" fmla="*/ 2151446 h 43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892" h="4302892">
                <a:moveTo>
                  <a:pt x="2151446" y="0"/>
                </a:moveTo>
                <a:lnTo>
                  <a:pt x="4302892" y="2151446"/>
                </a:lnTo>
                <a:lnTo>
                  <a:pt x="2151446" y="4302892"/>
                </a:lnTo>
                <a:lnTo>
                  <a:pt x="0" y="215144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25"/>
            </a:lvl1pPr>
          </a:lstStyle>
          <a:p>
            <a:endParaRPr lang="en-UA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D646EE4-01C4-3541-AC11-6A8BA5F802E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369" y="1602847"/>
            <a:ext cx="1553750" cy="1553750"/>
          </a:xfrm>
          <a:custGeom>
            <a:avLst/>
            <a:gdLst>
              <a:gd name="connsiteX0" fmla="*/ 2151446 w 4302892"/>
              <a:gd name="connsiteY0" fmla="*/ 0 h 4302892"/>
              <a:gd name="connsiteX1" fmla="*/ 4302892 w 4302892"/>
              <a:gd name="connsiteY1" fmla="*/ 2151446 h 4302892"/>
              <a:gd name="connsiteX2" fmla="*/ 2151446 w 4302892"/>
              <a:gd name="connsiteY2" fmla="*/ 4302892 h 4302892"/>
              <a:gd name="connsiteX3" fmla="*/ 0 w 4302892"/>
              <a:gd name="connsiteY3" fmla="*/ 2151446 h 43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892" h="4302892">
                <a:moveTo>
                  <a:pt x="2151446" y="0"/>
                </a:moveTo>
                <a:lnTo>
                  <a:pt x="4302892" y="2151446"/>
                </a:lnTo>
                <a:lnTo>
                  <a:pt x="2151446" y="4302892"/>
                </a:lnTo>
                <a:lnTo>
                  <a:pt x="0" y="215144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278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EEF4933-E4EF-884F-A0A8-66AE3A00AA4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3836" y="1387947"/>
            <a:ext cx="1992068" cy="1992068"/>
          </a:xfrm>
          <a:custGeom>
            <a:avLst/>
            <a:gdLst>
              <a:gd name="connsiteX0" fmla="*/ 2151446 w 4302892"/>
              <a:gd name="connsiteY0" fmla="*/ 0 h 4302892"/>
              <a:gd name="connsiteX1" fmla="*/ 4302892 w 4302892"/>
              <a:gd name="connsiteY1" fmla="*/ 2151446 h 4302892"/>
              <a:gd name="connsiteX2" fmla="*/ 2151446 w 4302892"/>
              <a:gd name="connsiteY2" fmla="*/ 4302892 h 4302892"/>
              <a:gd name="connsiteX3" fmla="*/ 0 w 4302892"/>
              <a:gd name="connsiteY3" fmla="*/ 2151446 h 43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892" h="4302892">
                <a:moveTo>
                  <a:pt x="2151446" y="0"/>
                </a:moveTo>
                <a:lnTo>
                  <a:pt x="4302892" y="2151446"/>
                </a:lnTo>
                <a:lnTo>
                  <a:pt x="2151446" y="4302892"/>
                </a:lnTo>
                <a:lnTo>
                  <a:pt x="0" y="215144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720C4D4-CC8E-724A-8A81-5B3B4BD4D65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591077" y="1387947"/>
            <a:ext cx="1992068" cy="1992068"/>
          </a:xfrm>
          <a:custGeom>
            <a:avLst/>
            <a:gdLst>
              <a:gd name="connsiteX0" fmla="*/ 2151446 w 4302892"/>
              <a:gd name="connsiteY0" fmla="*/ 0 h 4302892"/>
              <a:gd name="connsiteX1" fmla="*/ 4302892 w 4302892"/>
              <a:gd name="connsiteY1" fmla="*/ 2151446 h 4302892"/>
              <a:gd name="connsiteX2" fmla="*/ 2151446 w 4302892"/>
              <a:gd name="connsiteY2" fmla="*/ 4302892 h 4302892"/>
              <a:gd name="connsiteX3" fmla="*/ 0 w 4302892"/>
              <a:gd name="connsiteY3" fmla="*/ 2151446 h 43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892" h="4302892">
                <a:moveTo>
                  <a:pt x="2151446" y="0"/>
                </a:moveTo>
                <a:lnTo>
                  <a:pt x="4302892" y="2151446"/>
                </a:lnTo>
                <a:lnTo>
                  <a:pt x="2151446" y="4302892"/>
                </a:lnTo>
                <a:lnTo>
                  <a:pt x="0" y="215144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44FD7B-5AAC-A347-83D5-7C4C73139E3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568319" y="1387947"/>
            <a:ext cx="1992068" cy="1992068"/>
          </a:xfrm>
          <a:custGeom>
            <a:avLst/>
            <a:gdLst>
              <a:gd name="connsiteX0" fmla="*/ 2151446 w 4302892"/>
              <a:gd name="connsiteY0" fmla="*/ 0 h 4302892"/>
              <a:gd name="connsiteX1" fmla="*/ 4302892 w 4302892"/>
              <a:gd name="connsiteY1" fmla="*/ 2151446 h 4302892"/>
              <a:gd name="connsiteX2" fmla="*/ 2151446 w 4302892"/>
              <a:gd name="connsiteY2" fmla="*/ 4302892 h 4302892"/>
              <a:gd name="connsiteX3" fmla="*/ 0 w 4302892"/>
              <a:gd name="connsiteY3" fmla="*/ 2151446 h 43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892" h="4302892">
                <a:moveTo>
                  <a:pt x="2151446" y="0"/>
                </a:moveTo>
                <a:lnTo>
                  <a:pt x="4302892" y="2151446"/>
                </a:lnTo>
                <a:lnTo>
                  <a:pt x="2151446" y="4302892"/>
                </a:lnTo>
                <a:lnTo>
                  <a:pt x="0" y="215144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224F087-0EE8-FF47-B37F-2EEA1007451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5560" y="1387947"/>
            <a:ext cx="1992068" cy="1992068"/>
          </a:xfrm>
          <a:custGeom>
            <a:avLst/>
            <a:gdLst>
              <a:gd name="connsiteX0" fmla="*/ 2151446 w 4302892"/>
              <a:gd name="connsiteY0" fmla="*/ 0 h 4302892"/>
              <a:gd name="connsiteX1" fmla="*/ 4302892 w 4302892"/>
              <a:gd name="connsiteY1" fmla="*/ 2151446 h 4302892"/>
              <a:gd name="connsiteX2" fmla="*/ 2151446 w 4302892"/>
              <a:gd name="connsiteY2" fmla="*/ 4302892 h 4302892"/>
              <a:gd name="connsiteX3" fmla="*/ 0 w 4302892"/>
              <a:gd name="connsiteY3" fmla="*/ 2151446 h 430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02892" h="4302892">
                <a:moveTo>
                  <a:pt x="2151446" y="0"/>
                </a:moveTo>
                <a:lnTo>
                  <a:pt x="4302892" y="2151446"/>
                </a:lnTo>
                <a:lnTo>
                  <a:pt x="2151446" y="4302892"/>
                </a:lnTo>
                <a:lnTo>
                  <a:pt x="0" y="215144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01657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266750" y="1323675"/>
            <a:ext cx="2057400" cy="3238100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4328422" y="1323275"/>
            <a:ext cx="4815578" cy="781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4343400" y="2142425"/>
            <a:ext cx="4800599" cy="781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4343400" y="2961575"/>
            <a:ext cx="4800599" cy="781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4343400" y="3780725"/>
            <a:ext cx="4800599" cy="781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62"/>
          <p:cNvSpPr>
            <a:spLocks noChangeAspect="1" noEditPoints="1"/>
          </p:cNvSpPr>
          <p:nvPr userDrawn="1"/>
        </p:nvSpPr>
        <p:spPr bwMode="auto">
          <a:xfrm>
            <a:off x="4550708" y="1559777"/>
            <a:ext cx="360468" cy="363350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45"/>
          <p:cNvSpPr>
            <a:spLocks noChangeAspect="1"/>
          </p:cNvSpPr>
          <p:nvPr userDrawn="1"/>
        </p:nvSpPr>
        <p:spPr bwMode="auto">
          <a:xfrm>
            <a:off x="4555461" y="2357469"/>
            <a:ext cx="350962" cy="350962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2"/>
          <p:cNvSpPr>
            <a:spLocks noChangeAspect="1" noEditPoints="1"/>
          </p:cNvSpPr>
          <p:nvPr userDrawn="1"/>
        </p:nvSpPr>
        <p:spPr bwMode="auto">
          <a:xfrm>
            <a:off x="4537759" y="3167317"/>
            <a:ext cx="386366" cy="369566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52"/>
          <p:cNvSpPr>
            <a:spLocks noEditPoints="1"/>
          </p:cNvSpPr>
          <p:nvPr userDrawn="1"/>
        </p:nvSpPr>
        <p:spPr bwMode="auto">
          <a:xfrm>
            <a:off x="4553875" y="3980750"/>
            <a:ext cx="354135" cy="381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5"/>
          </p:nvPr>
        </p:nvSpPr>
        <p:spPr>
          <a:xfrm>
            <a:off x="5047903" y="1627989"/>
            <a:ext cx="3406030" cy="42026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042633" y="1422037"/>
            <a:ext cx="3415567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18"/>
          </p:nvPr>
        </p:nvSpPr>
        <p:spPr>
          <a:xfrm>
            <a:off x="5047903" y="2473502"/>
            <a:ext cx="3406030" cy="3600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9"/>
          </p:nvPr>
        </p:nvSpPr>
        <p:spPr>
          <a:xfrm>
            <a:off x="5042633" y="2267550"/>
            <a:ext cx="3415567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047903" y="3313914"/>
            <a:ext cx="3406030" cy="34809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1"/>
          </p:nvPr>
        </p:nvSpPr>
        <p:spPr>
          <a:xfrm>
            <a:off x="5042633" y="3107962"/>
            <a:ext cx="3415567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2"/>
          </p:nvPr>
        </p:nvSpPr>
        <p:spPr>
          <a:xfrm>
            <a:off x="5047903" y="4133064"/>
            <a:ext cx="3406030" cy="35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3"/>
          </p:nvPr>
        </p:nvSpPr>
        <p:spPr>
          <a:xfrm>
            <a:off x="5042633" y="3927112"/>
            <a:ext cx="3415567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1323275"/>
            <a:ext cx="2266750" cy="323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4"/>
          </p:nvPr>
        </p:nvSpPr>
        <p:spPr>
          <a:xfrm>
            <a:off x="129718" y="2443254"/>
            <a:ext cx="2007314" cy="180569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5"/>
          </p:nvPr>
        </p:nvSpPr>
        <p:spPr>
          <a:xfrm>
            <a:off x="126908" y="1695363"/>
            <a:ext cx="2012935" cy="639561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Round Same Side Corner Rectangle 29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3" grpId="0" animBg="1"/>
      <p:bldP spid="24" grpId="0" animBg="1"/>
      <p:bldP spid="26" grpId="0" animBg="1"/>
      <p:bldP spid="27" grpId="0" animBg="1"/>
      <p:bldP spid="34" grpId="0" animBg="1"/>
      <p:bldP spid="37" grpId="0" animBg="1"/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5A78D70-7993-254C-9875-03D1C0F339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571" y="894545"/>
            <a:ext cx="2072859" cy="3358306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56687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F731B47F-8552-2C47-A658-8AE5552615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571" y="1"/>
            <a:ext cx="2072859" cy="2569523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4F81C21-20E1-C549-BD29-03CA9CDCFF5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35571" y="2569524"/>
            <a:ext cx="2072859" cy="2573977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098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</p:bldLst>
      </p:timing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357DF78-999B-2B4D-8333-849EC494F1A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67584" y="1"/>
            <a:ext cx="1704416" cy="171450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1C6DE09-6076-6F45-9C94-4878E209794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2559" y="1"/>
            <a:ext cx="1704416" cy="17145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6F910B6E-D76A-FF41-B7C4-B4DD18A413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67584" y="1716882"/>
            <a:ext cx="1704416" cy="17145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E6FE8865-B0CD-3D40-8D38-867873E65E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559" y="1716882"/>
            <a:ext cx="1704416" cy="171450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17C32DD-7C52-4C48-89DF-2F76C0EAF1E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67584" y="3429000"/>
            <a:ext cx="1704416" cy="171450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30BE6E79-F08D-734E-B89E-A581C7818E1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559" y="3429000"/>
            <a:ext cx="1704416" cy="171450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224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AF17ADF6-F0BB-3640-AFCE-DF4CD8F9C8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90588" y="1847850"/>
            <a:ext cx="2457450" cy="260985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84195CB-3E08-E04E-953B-DA5CED0D76F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43275" y="1847850"/>
            <a:ext cx="2457450" cy="260985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84493C34-FCD1-E44C-94CE-808BECA144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8344" y="1847850"/>
            <a:ext cx="2457450" cy="260985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9055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</p:bldLst>
      </p:timing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372D62AA-5889-DD41-AA32-2D84602A308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4645" y="1847850"/>
            <a:ext cx="1936637" cy="260985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370EC7D-DEFE-1448-A300-2CAC2D929A3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630602" y="1847850"/>
            <a:ext cx="1936637" cy="260985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EE8E47F-BF4B-9749-A6F6-0B4F4B60EE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68939" y="1847850"/>
            <a:ext cx="1936637" cy="260985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09717BB-4F58-3A46-A3BF-B02A1A5142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04895" y="1847850"/>
            <a:ext cx="1936637" cy="260985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07146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</p:bldLst>
      </p:timing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58EDF8-A1C5-A949-B125-8FA14C267E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8659" y="1847850"/>
            <a:ext cx="1643510" cy="260985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B1B35FEA-F6F9-904D-AAED-66DC2196BA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11722" y="1847850"/>
            <a:ext cx="1643510" cy="260985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CD9BFC0-A286-AE4E-9D6D-92D34AB226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54784" y="1850231"/>
            <a:ext cx="1643510" cy="260985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1BD0E131-5833-6A46-B602-24AAFA6FC9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90703" y="1850231"/>
            <a:ext cx="1643510" cy="260985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20489A2A-8F64-ED45-A7C6-0A9D268E9DE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33765" y="1850231"/>
            <a:ext cx="1643510" cy="260985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08700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8" grpId="0" animBg="1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8" grpId="0" animBg="1"/>
          <p:bldP spid="9" grpId="0" animBg="1"/>
        </p:bldLst>
      </p:timing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5FEEC70-FC45-9C4C-A5EA-4CC053E969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7713" y="1807771"/>
            <a:ext cx="1276350" cy="260985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5AC1882E-D0CB-0B41-8D66-0843CA6009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16919" y="1807771"/>
            <a:ext cx="1276350" cy="260985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B17E41BD-7C66-1B4C-808D-E0425D1D18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5650" y="1807771"/>
            <a:ext cx="1276350" cy="260985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3FD7911-8E8D-B049-ABDF-208546935AA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5455" y="1807771"/>
            <a:ext cx="1276350" cy="260985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5C84460-CCCB-7B4E-9C1F-5ABDA39A6FC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834661" y="1807771"/>
            <a:ext cx="1276350" cy="260985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CA62F672-66A1-6C4D-A461-1A36BA50307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3392" y="1807771"/>
            <a:ext cx="1276350" cy="2609850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1647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5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</p:bldLst>
      </p:timing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176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 userDrawn="1"/>
        </p:nvGrpSpPr>
        <p:grpSpPr>
          <a:xfrm>
            <a:off x="0" y="1264650"/>
            <a:ext cx="1828800" cy="1682250"/>
            <a:chOff x="4750079" y="1706835"/>
            <a:chExt cx="1785974" cy="1044090"/>
          </a:xfrm>
        </p:grpSpPr>
        <p:sp>
          <p:nvSpPr>
            <p:cNvPr id="20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2"/>
          <p:cNvGrpSpPr/>
          <p:nvPr userDrawn="1"/>
        </p:nvGrpSpPr>
        <p:grpSpPr>
          <a:xfrm>
            <a:off x="3657600" y="1264650"/>
            <a:ext cx="1828800" cy="1682250"/>
            <a:chOff x="4750079" y="1706835"/>
            <a:chExt cx="1785974" cy="1044090"/>
          </a:xfrm>
        </p:grpSpPr>
        <p:sp>
          <p:nvSpPr>
            <p:cNvPr id="24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22"/>
          <p:cNvGrpSpPr/>
          <p:nvPr userDrawn="1"/>
        </p:nvGrpSpPr>
        <p:grpSpPr>
          <a:xfrm>
            <a:off x="7315200" y="1264650"/>
            <a:ext cx="1828800" cy="1682250"/>
            <a:chOff x="4750079" y="1706835"/>
            <a:chExt cx="1785974" cy="1044090"/>
          </a:xfrm>
        </p:grpSpPr>
        <p:sp>
          <p:nvSpPr>
            <p:cNvPr id="43" name="Rectangle 4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5486400" y="2946900"/>
            <a:ext cx="1828800" cy="1682250"/>
            <a:chOff x="4750079" y="1706835"/>
            <a:chExt cx="1785974" cy="1044090"/>
          </a:xfrm>
        </p:grpSpPr>
        <p:sp>
          <p:nvSpPr>
            <p:cNvPr id="68" name="Rectangle 67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22"/>
          <p:cNvGrpSpPr/>
          <p:nvPr userDrawn="1"/>
        </p:nvGrpSpPr>
        <p:grpSpPr>
          <a:xfrm>
            <a:off x="1828800" y="2946900"/>
            <a:ext cx="1828800" cy="1682250"/>
            <a:chOff x="4750079" y="1706835"/>
            <a:chExt cx="1785974" cy="1044090"/>
          </a:xfrm>
        </p:grpSpPr>
        <p:sp>
          <p:nvSpPr>
            <p:cNvPr id="66" name="Rectangle 6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4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1828800" y="1264650"/>
            <a:ext cx="1828800" cy="168225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486400" y="1264650"/>
            <a:ext cx="1828800" cy="168225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2946900"/>
            <a:ext cx="1828800" cy="168225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657600" y="2946900"/>
            <a:ext cx="1828800" cy="168225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299032" y="2946900"/>
            <a:ext cx="1828800" cy="168225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9066" y="1730761"/>
            <a:ext cx="1563381" cy="959082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2"/>
          </p:nvPr>
        </p:nvSpPr>
        <p:spPr>
          <a:xfrm>
            <a:off x="113797" y="1505759"/>
            <a:ext cx="156775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3"/>
          </p:nvPr>
        </p:nvSpPr>
        <p:spPr>
          <a:xfrm>
            <a:off x="1952325" y="3460227"/>
            <a:ext cx="1563381" cy="959082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4"/>
          </p:nvPr>
        </p:nvSpPr>
        <p:spPr>
          <a:xfrm>
            <a:off x="1947056" y="3235225"/>
            <a:ext cx="156775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5"/>
          </p:nvPr>
        </p:nvSpPr>
        <p:spPr>
          <a:xfrm>
            <a:off x="3790750" y="1730761"/>
            <a:ext cx="1563381" cy="959082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6"/>
          </p:nvPr>
        </p:nvSpPr>
        <p:spPr>
          <a:xfrm>
            <a:off x="3785481" y="1505759"/>
            <a:ext cx="156775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27"/>
          </p:nvPr>
        </p:nvSpPr>
        <p:spPr>
          <a:xfrm>
            <a:off x="5614281" y="3460227"/>
            <a:ext cx="1563381" cy="959082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8"/>
          </p:nvPr>
        </p:nvSpPr>
        <p:spPr>
          <a:xfrm>
            <a:off x="5609012" y="3235225"/>
            <a:ext cx="156775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9"/>
          </p:nvPr>
        </p:nvSpPr>
        <p:spPr>
          <a:xfrm>
            <a:off x="7466719" y="1730761"/>
            <a:ext cx="1563381" cy="959082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30"/>
          </p:nvPr>
        </p:nvSpPr>
        <p:spPr>
          <a:xfrm>
            <a:off x="7461450" y="1505759"/>
            <a:ext cx="156775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36" name="Round Same Side Corner Rectangle 35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7991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67991" y="1472626"/>
            <a:ext cx="1421516" cy="1421092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727168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/>
          </p:nvPr>
        </p:nvSpPr>
        <p:spPr>
          <a:xfrm>
            <a:off x="2822643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822643" y="1472626"/>
            <a:ext cx="1421516" cy="1421092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2681820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4829092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829092" y="1472626"/>
            <a:ext cx="1421516" cy="1421092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4688269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35350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835350" y="1472626"/>
            <a:ext cx="1421516" cy="1421092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6694527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3"/>
          <p:cNvGrpSpPr/>
          <p:nvPr userDrawn="1"/>
        </p:nvGrpSpPr>
        <p:grpSpPr>
          <a:xfrm>
            <a:off x="6019800" y="1640136"/>
            <a:ext cx="2467961" cy="363998"/>
            <a:chOff x="1056749" y="1276468"/>
            <a:chExt cx="3515251" cy="518462"/>
          </a:xfrm>
          <a:solidFill>
            <a:schemeClr val="tx2"/>
          </a:solidFill>
        </p:grpSpPr>
        <p:sp>
          <p:nvSpPr>
            <p:cNvPr id="13" name="Pentagon 12"/>
            <p:cNvSpPr/>
            <p:nvPr/>
          </p:nvSpPr>
          <p:spPr>
            <a:xfrm>
              <a:off x="1056749" y="1276468"/>
              <a:ext cx="3515251" cy="51846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6843" y="1381812"/>
              <a:ext cx="447239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80%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67"/>
          <p:cNvGrpSpPr/>
          <p:nvPr userDrawn="1"/>
        </p:nvGrpSpPr>
        <p:grpSpPr>
          <a:xfrm>
            <a:off x="6019800" y="2046843"/>
            <a:ext cx="2103963" cy="363998"/>
            <a:chOff x="1056749" y="2110893"/>
            <a:chExt cx="2996788" cy="518462"/>
          </a:xfrm>
          <a:solidFill>
            <a:schemeClr val="bg2"/>
          </a:solidFill>
        </p:grpSpPr>
        <p:sp>
          <p:nvSpPr>
            <p:cNvPr id="16" name="Pentagon 15"/>
            <p:cNvSpPr/>
            <p:nvPr/>
          </p:nvSpPr>
          <p:spPr>
            <a:xfrm>
              <a:off x="1056749" y="2110893"/>
              <a:ext cx="2996788" cy="51846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89432" y="2219301"/>
              <a:ext cx="44723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70%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87"/>
          <p:cNvGrpSpPr/>
          <p:nvPr userDrawn="1"/>
        </p:nvGrpSpPr>
        <p:grpSpPr>
          <a:xfrm>
            <a:off x="6019800" y="2453550"/>
            <a:ext cx="1739964" cy="363998"/>
            <a:chOff x="1056750" y="2975000"/>
            <a:chExt cx="2478325" cy="518462"/>
          </a:xfrm>
          <a:solidFill>
            <a:schemeClr val="accent1"/>
          </a:solidFill>
        </p:grpSpPr>
        <p:sp>
          <p:nvSpPr>
            <p:cNvPr id="19" name="Pentagon 18"/>
            <p:cNvSpPr/>
            <p:nvPr/>
          </p:nvSpPr>
          <p:spPr>
            <a:xfrm>
              <a:off x="1056750" y="2975000"/>
              <a:ext cx="2478325" cy="51846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6768" y="3086606"/>
              <a:ext cx="44723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60%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90"/>
          <p:cNvGrpSpPr/>
          <p:nvPr userDrawn="1"/>
        </p:nvGrpSpPr>
        <p:grpSpPr>
          <a:xfrm>
            <a:off x="6019800" y="2860256"/>
            <a:ext cx="1295076" cy="363998"/>
            <a:chOff x="1056751" y="3851318"/>
            <a:chExt cx="1844647" cy="518462"/>
          </a:xfrm>
          <a:solidFill>
            <a:schemeClr val="accent3"/>
          </a:solidFill>
        </p:grpSpPr>
        <p:sp>
          <p:nvSpPr>
            <p:cNvPr id="22" name="Pentagon 21"/>
            <p:cNvSpPr/>
            <p:nvPr/>
          </p:nvSpPr>
          <p:spPr>
            <a:xfrm>
              <a:off x="1056751" y="3851318"/>
              <a:ext cx="1844647" cy="518462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10113" y="3946215"/>
              <a:ext cx="44723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40%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85"/>
          <p:cNvGrpSpPr/>
          <p:nvPr userDrawn="1"/>
        </p:nvGrpSpPr>
        <p:grpSpPr>
          <a:xfrm>
            <a:off x="1240163" y="3766544"/>
            <a:ext cx="443469" cy="443470"/>
            <a:chOff x="5548002" y="1784606"/>
            <a:chExt cx="443469" cy="443470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548002" y="1784606"/>
              <a:ext cx="443469" cy="4434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6" name="Freeform 154"/>
            <p:cNvSpPr>
              <a:spLocks/>
            </p:cNvSpPr>
            <p:nvPr/>
          </p:nvSpPr>
          <p:spPr bwMode="auto">
            <a:xfrm>
              <a:off x="5660199" y="1919029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" name="Group 287"/>
          <p:cNvGrpSpPr/>
          <p:nvPr userDrawn="1"/>
        </p:nvGrpSpPr>
        <p:grpSpPr>
          <a:xfrm>
            <a:off x="762916" y="3766544"/>
            <a:ext cx="443469" cy="443470"/>
            <a:chOff x="5914348" y="1371372"/>
            <a:chExt cx="443469" cy="44347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914348" y="1371372"/>
              <a:ext cx="443469" cy="4434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9" name="Freeform 78"/>
            <p:cNvSpPr>
              <a:spLocks/>
            </p:cNvSpPr>
            <p:nvPr/>
          </p:nvSpPr>
          <p:spPr bwMode="auto">
            <a:xfrm>
              <a:off x="6075757" y="1478013"/>
              <a:ext cx="120650" cy="230188"/>
            </a:xfrm>
            <a:custGeom>
              <a:avLst/>
              <a:gdLst/>
              <a:ahLst/>
              <a:cxnLst>
                <a:cxn ang="0">
                  <a:pos x="35" y="11"/>
                </a:cxn>
                <a:cxn ang="0">
                  <a:pos x="29" y="11"/>
                </a:cxn>
                <a:cxn ang="0">
                  <a:pos x="23" y="17"/>
                </a:cxn>
                <a:cxn ang="0">
                  <a:pos x="23" y="25"/>
                </a:cxn>
                <a:cxn ang="0">
                  <a:pos x="35" y="25"/>
                </a:cxn>
                <a:cxn ang="0">
                  <a:pos x="33" y="37"/>
                </a:cxn>
                <a:cxn ang="0">
                  <a:pos x="23" y="37"/>
                </a:cxn>
                <a:cxn ang="0">
                  <a:pos x="23" y="67"/>
                </a:cxn>
                <a:cxn ang="0">
                  <a:pos x="11" y="67"/>
                </a:cxn>
                <a:cxn ang="0">
                  <a:pos x="11" y="37"/>
                </a:cxn>
                <a:cxn ang="0">
                  <a:pos x="0" y="37"/>
                </a:cxn>
                <a:cxn ang="0">
                  <a:pos x="0" y="25"/>
                </a:cxn>
                <a:cxn ang="0">
                  <a:pos x="11" y="25"/>
                </a:cxn>
                <a:cxn ang="0">
                  <a:pos x="11" y="16"/>
                </a:cxn>
                <a:cxn ang="0">
                  <a:pos x="26" y="0"/>
                </a:cxn>
                <a:cxn ang="0">
                  <a:pos x="35" y="1"/>
                </a:cxn>
                <a:cxn ang="0">
                  <a:pos x="35" y="11"/>
                </a:cxn>
              </a:cxnLst>
              <a:rect l="0" t="0" r="r" b="b"/>
              <a:pathLst>
                <a:path w="35" h="67">
                  <a:moveTo>
                    <a:pt x="35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24" y="11"/>
                    <a:pt x="23" y="14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6"/>
                    <a:pt x="17" y="0"/>
                    <a:pt x="26" y="0"/>
                  </a:cubicBezTo>
                  <a:cubicBezTo>
                    <a:pt x="30" y="0"/>
                    <a:pt x="34" y="1"/>
                    <a:pt x="35" y="1"/>
                  </a:cubicBezTo>
                  <a:lnTo>
                    <a:pt x="35" y="1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0" name="Group 289"/>
          <p:cNvGrpSpPr/>
          <p:nvPr userDrawn="1"/>
        </p:nvGrpSpPr>
        <p:grpSpPr>
          <a:xfrm>
            <a:off x="2194656" y="3766544"/>
            <a:ext cx="443469" cy="443470"/>
            <a:chOff x="4744821" y="2611074"/>
            <a:chExt cx="443469" cy="443470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4744821" y="2611074"/>
              <a:ext cx="443469" cy="4434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3" name="Freeform 141"/>
            <p:cNvSpPr>
              <a:spLocks noEditPoints="1"/>
            </p:cNvSpPr>
            <p:nvPr/>
          </p:nvSpPr>
          <p:spPr bwMode="auto">
            <a:xfrm>
              <a:off x="4849874" y="2748672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5" name="Group 291"/>
          <p:cNvGrpSpPr/>
          <p:nvPr userDrawn="1"/>
        </p:nvGrpSpPr>
        <p:grpSpPr>
          <a:xfrm>
            <a:off x="1717410" y="3766544"/>
            <a:ext cx="443469" cy="443470"/>
            <a:chOff x="5192675" y="2208635"/>
            <a:chExt cx="443469" cy="443470"/>
          </a:xfrm>
        </p:grpSpPr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5192675" y="2208635"/>
              <a:ext cx="443469" cy="4434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8" name="Freeform 117"/>
            <p:cNvSpPr>
              <a:spLocks noEditPoints="1"/>
            </p:cNvSpPr>
            <p:nvPr/>
          </p:nvSpPr>
          <p:spPr bwMode="auto">
            <a:xfrm>
              <a:off x="5319953" y="2339089"/>
              <a:ext cx="188913" cy="18256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3" y="7"/>
                </a:cxn>
                <a:cxn ang="0">
                  <a:pos x="6" y="13"/>
                </a:cxn>
                <a:cxn ang="0">
                  <a:pos x="12" y="53"/>
                </a:cxn>
                <a:cxn ang="0">
                  <a:pos x="0" y="53"/>
                </a:cxn>
                <a:cxn ang="0">
                  <a:pos x="0" y="17"/>
                </a:cxn>
                <a:cxn ang="0">
                  <a:pos x="12" y="17"/>
                </a:cxn>
                <a:cxn ang="0">
                  <a:pos x="12" y="53"/>
                </a:cxn>
                <a:cxn ang="0">
                  <a:pos x="55" y="53"/>
                </a:cxn>
                <a:cxn ang="0">
                  <a:pos x="43" y="53"/>
                </a:cxn>
                <a:cxn ang="0">
                  <a:pos x="43" y="34"/>
                </a:cxn>
                <a:cxn ang="0">
                  <a:pos x="37" y="26"/>
                </a:cxn>
                <a:cxn ang="0">
                  <a:pos x="31" y="30"/>
                </a:cxn>
                <a:cxn ang="0">
                  <a:pos x="30" y="33"/>
                </a:cxn>
                <a:cxn ang="0">
                  <a:pos x="30" y="53"/>
                </a:cxn>
                <a:cxn ang="0">
                  <a:pos x="19" y="53"/>
                </a:cxn>
                <a:cxn ang="0">
                  <a:pos x="19" y="17"/>
                </a:cxn>
                <a:cxn ang="0">
                  <a:pos x="30" y="17"/>
                </a:cxn>
                <a:cxn ang="0">
                  <a:pos x="30" y="23"/>
                </a:cxn>
                <a:cxn ang="0">
                  <a:pos x="30" y="23"/>
                </a:cxn>
                <a:cxn ang="0">
                  <a:pos x="41" y="17"/>
                </a:cxn>
                <a:cxn ang="0">
                  <a:pos x="55" y="33"/>
                </a:cxn>
                <a:cxn ang="0">
                  <a:pos x="55" y="53"/>
                </a:cxn>
              </a:cxnLst>
              <a:rect l="0" t="0" r="r" b="b"/>
              <a:pathLst>
                <a:path w="55" h="53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2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53"/>
                  </a:lnTo>
                  <a:close/>
                  <a:moveTo>
                    <a:pt x="55" y="53"/>
                  </a:moveTo>
                  <a:cubicBezTo>
                    <a:pt x="43" y="53"/>
                    <a:pt x="43" y="53"/>
                    <a:pt x="43" y="5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9"/>
                    <a:pt x="41" y="26"/>
                    <a:pt x="37" y="26"/>
                  </a:cubicBezTo>
                  <a:cubicBezTo>
                    <a:pt x="34" y="26"/>
                    <a:pt x="32" y="28"/>
                    <a:pt x="31" y="30"/>
                  </a:cubicBezTo>
                  <a:cubicBezTo>
                    <a:pt x="31" y="31"/>
                    <a:pt x="30" y="32"/>
                    <a:pt x="30" y="3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0"/>
                    <a:pt x="35" y="17"/>
                    <a:pt x="41" y="17"/>
                  </a:cubicBezTo>
                  <a:cubicBezTo>
                    <a:pt x="49" y="17"/>
                    <a:pt x="55" y="22"/>
                    <a:pt x="55" y="33"/>
                  </a:cubicBezTo>
                  <a:lnTo>
                    <a:pt x="55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39391" y="1382969"/>
            <a:ext cx="2103809" cy="2103181"/>
          </a:xfrm>
          <a:prstGeom prst="roundRect">
            <a:avLst>
              <a:gd name="adj" fmla="val 9160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Round Same Side Corner Rectangle 33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/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57128" y="1486266"/>
            <a:ext cx="1421516" cy="1421092"/>
          </a:xfrm>
          <a:custGeom>
            <a:avLst/>
            <a:gdLst>
              <a:gd name="connsiteX0" fmla="*/ 0 w 1421516"/>
              <a:gd name="connsiteY0" fmla="*/ 0 h 1421092"/>
              <a:gd name="connsiteX1" fmla="*/ 1421516 w 1421516"/>
              <a:gd name="connsiteY1" fmla="*/ 0 h 1421092"/>
              <a:gd name="connsiteX2" fmla="*/ 1421516 w 1421516"/>
              <a:gd name="connsiteY2" fmla="*/ 1421092 h 1421092"/>
              <a:gd name="connsiteX3" fmla="*/ 0 w 1421516"/>
              <a:gd name="connsiteY3" fmla="*/ 1421092 h 1421092"/>
              <a:gd name="connsiteX4" fmla="*/ 0 w 1421516"/>
              <a:gd name="connsiteY4" fmla="*/ 0 h 142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516" h="1421092">
                <a:moveTo>
                  <a:pt x="0" y="0"/>
                </a:moveTo>
                <a:lnTo>
                  <a:pt x="1421516" y="0"/>
                </a:lnTo>
                <a:lnTo>
                  <a:pt x="1421516" y="1421092"/>
                </a:lnTo>
                <a:lnTo>
                  <a:pt x="0" y="142109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37052" y="3464463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2258440" y="1486266"/>
            <a:ext cx="1421516" cy="1421092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38364" y="3464463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3848912" y="1486266"/>
            <a:ext cx="1421516" cy="1421092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1"/>
          </p:nvPr>
        </p:nvSpPr>
        <p:spPr>
          <a:xfrm>
            <a:off x="3828836" y="3464463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5431280" y="1486266"/>
            <a:ext cx="1421516" cy="1421092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/>
          </p:nvPr>
        </p:nvSpPr>
        <p:spPr>
          <a:xfrm>
            <a:off x="5411204" y="3464463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7029856" y="1486266"/>
            <a:ext cx="1421516" cy="1421092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7"/>
          </p:nvPr>
        </p:nvSpPr>
        <p:spPr>
          <a:xfrm>
            <a:off x="7009780" y="3464463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771924" y="2873313"/>
            <a:ext cx="119192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6"/>
          </p:nvPr>
        </p:nvSpPr>
        <p:spPr>
          <a:xfrm>
            <a:off x="855170" y="2966922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2373236" y="2873313"/>
            <a:ext cx="1191925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56482" y="2966922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3963708" y="2873313"/>
            <a:ext cx="1191925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2"/>
          </p:nvPr>
        </p:nvSpPr>
        <p:spPr>
          <a:xfrm>
            <a:off x="4046954" y="2966922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5546076" y="2873313"/>
            <a:ext cx="1191925" cy="53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5629322" y="2966922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7144652" y="2873313"/>
            <a:ext cx="1191925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8"/>
          </p:nvPr>
        </p:nvSpPr>
        <p:spPr>
          <a:xfrm>
            <a:off x="7227898" y="2966922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34" name="Round Same Side Corner Rectangle 33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0" y="1"/>
            <a:ext cx="9143999" cy="2647949"/>
          </a:xfrm>
          <a:prstGeom prst="rect">
            <a:avLst/>
          </a:prstGeom>
          <a:ln>
            <a:noFill/>
          </a:ln>
        </p:spPr>
        <p:txBody>
          <a:bodyPr bIns="1005840" anchor="b"/>
          <a:lstStyle>
            <a:lvl1pPr algn="ct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57128" y="1733550"/>
            <a:ext cx="1421516" cy="1421092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37052" y="3711747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2258440" y="1733550"/>
            <a:ext cx="1421516" cy="1421092"/>
          </a:xfrm>
          <a:prstGeom prst="ellipse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38364" y="3711747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3848912" y="1733550"/>
            <a:ext cx="1421516" cy="1421092"/>
          </a:xfrm>
          <a:prstGeom prst="ellipse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1"/>
          </p:nvPr>
        </p:nvSpPr>
        <p:spPr>
          <a:xfrm>
            <a:off x="3828836" y="3711747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5431280" y="1733550"/>
            <a:ext cx="1421516" cy="1421092"/>
          </a:xfrm>
          <a:prstGeom prst="ellipse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/>
          </p:nvPr>
        </p:nvSpPr>
        <p:spPr>
          <a:xfrm>
            <a:off x="5411204" y="3711747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7029856" y="1733550"/>
            <a:ext cx="1421516" cy="1421092"/>
          </a:xfrm>
          <a:prstGeom prst="ellipse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7"/>
          </p:nvPr>
        </p:nvSpPr>
        <p:spPr>
          <a:xfrm>
            <a:off x="7009780" y="3711747"/>
            <a:ext cx="1461669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771924" y="3120597"/>
            <a:ext cx="119192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6"/>
          </p:nvPr>
        </p:nvSpPr>
        <p:spPr>
          <a:xfrm>
            <a:off x="855170" y="3214206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2373236" y="3120597"/>
            <a:ext cx="1191925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56482" y="3214206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3963708" y="3120597"/>
            <a:ext cx="1191925" cy="53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2"/>
          </p:nvPr>
        </p:nvSpPr>
        <p:spPr>
          <a:xfrm>
            <a:off x="4046954" y="3214206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5546076" y="3120597"/>
            <a:ext cx="1191925" cy="53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5629322" y="3214206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7144652" y="3120597"/>
            <a:ext cx="1191925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8"/>
          </p:nvPr>
        </p:nvSpPr>
        <p:spPr>
          <a:xfrm>
            <a:off x="7227898" y="3214206"/>
            <a:ext cx="1025432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37" name="Round Same Side Corner Rectangle 36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 rot="16200000">
            <a:off x="4202113" y="-236538"/>
            <a:ext cx="739775" cy="9144000"/>
            <a:chOff x="727075" y="1098550"/>
            <a:chExt cx="1177925" cy="338931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27075" y="1098550"/>
              <a:ext cx="1177925" cy="56356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727075" y="1662113"/>
              <a:ext cx="1177925" cy="5635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727075" y="2225675"/>
              <a:ext cx="1177925" cy="56515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727075" y="2790825"/>
              <a:ext cx="1177925" cy="563563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727075" y="3354388"/>
              <a:ext cx="1177925" cy="566738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727075" y="3921125"/>
              <a:ext cx="1177925" cy="566738"/>
            </a:xfrm>
            <a:prstGeom prst="rect">
              <a:avLst/>
            </a:prstGeom>
            <a:solidFill>
              <a:schemeClr val="accent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Isosceles Triangle 16"/>
          <p:cNvSpPr/>
          <p:nvPr userDrawn="1"/>
        </p:nvSpPr>
        <p:spPr>
          <a:xfrm rot="10800000">
            <a:off x="4189216" y="0"/>
            <a:ext cx="765568" cy="533400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310173" y="1716069"/>
            <a:ext cx="4523654" cy="63898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5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Main Title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2440654"/>
            <a:ext cx="4114800" cy="5055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600" b="1" cap="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OFFERING IDEAS THAT RAISE YOUR BUSINESS </a:t>
            </a:r>
            <a:b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b="1" cap="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ABOVE THE EXPECTED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516958"/>
            <a:ext cx="9144000" cy="1677784"/>
            <a:chOff x="0" y="1732858"/>
            <a:chExt cx="9144000" cy="1677784"/>
          </a:xfrm>
        </p:grpSpPr>
        <p:grpSp>
          <p:nvGrpSpPr>
            <p:cNvPr id="21" name="Group 52"/>
            <p:cNvGrpSpPr/>
            <p:nvPr/>
          </p:nvGrpSpPr>
          <p:grpSpPr>
            <a:xfrm>
              <a:off x="2362200" y="1732858"/>
              <a:ext cx="4419600" cy="1677784"/>
              <a:chOff x="2362200" y="1657350"/>
              <a:chExt cx="4419600" cy="1677784"/>
            </a:xfrm>
          </p:grpSpPr>
          <p:grpSp>
            <p:nvGrpSpPr>
              <p:cNvPr id="30" name="Group 37"/>
              <p:cNvGrpSpPr/>
              <p:nvPr/>
            </p:nvGrpSpPr>
            <p:grpSpPr>
              <a:xfrm>
                <a:off x="2362200" y="16573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8"/>
              <p:cNvGrpSpPr/>
              <p:nvPr/>
            </p:nvGrpSpPr>
            <p:grpSpPr>
              <a:xfrm flipV="1">
                <a:off x="2362200" y="30289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48"/>
            <p:cNvGrpSpPr/>
            <p:nvPr/>
          </p:nvGrpSpPr>
          <p:grpSpPr>
            <a:xfrm>
              <a:off x="0" y="2443523"/>
              <a:ext cx="2438400" cy="256454"/>
              <a:chOff x="0" y="2343150"/>
              <a:chExt cx="2438400" cy="256454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49"/>
            <p:cNvGrpSpPr/>
            <p:nvPr/>
          </p:nvGrpSpPr>
          <p:grpSpPr>
            <a:xfrm flipH="1">
              <a:off x="6705600" y="2443523"/>
              <a:ext cx="2438400" cy="256454"/>
              <a:chOff x="0" y="2343150"/>
              <a:chExt cx="2438400" cy="256454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/>
          <p:cNvSpPr>
            <a:spLocks noGrp="1"/>
          </p:cNvSpPr>
          <p:nvPr>
            <p:ph type="body" sz="half" idx="16"/>
          </p:nvPr>
        </p:nvSpPr>
        <p:spPr>
          <a:xfrm>
            <a:off x="1275292" y="3479783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69342" y="1565900"/>
            <a:ext cx="1833416" cy="1832870"/>
          </a:xfrm>
          <a:prstGeom prst="diamond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2565267" y="1916565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359591" y="2327170"/>
            <a:ext cx="1833416" cy="1832870"/>
          </a:xfrm>
          <a:prstGeom prst="diamond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3864376" y="3479783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3649840" y="1565900"/>
            <a:ext cx="1833416" cy="1832870"/>
          </a:xfrm>
          <a:prstGeom prst="diamond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3"/>
          </p:nvPr>
        </p:nvSpPr>
        <p:spPr>
          <a:xfrm>
            <a:off x="5155576" y="1916565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940089" y="2327170"/>
            <a:ext cx="1833416" cy="1832870"/>
          </a:xfrm>
          <a:prstGeom prst="diamond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5"/>
          </p:nvPr>
        </p:nvSpPr>
        <p:spPr>
          <a:xfrm>
            <a:off x="6436288" y="3479783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230338" y="1565900"/>
            <a:ext cx="1833416" cy="1832870"/>
          </a:xfrm>
          <a:prstGeom prst="diamond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Round Same Side Corner Rectangle 15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4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20" grpId="0"/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/>
          <p:cNvSpPr/>
          <p:nvPr userDrawn="1"/>
        </p:nvSpPr>
        <p:spPr>
          <a:xfrm rot="2700000">
            <a:off x="2459394" y="1088068"/>
            <a:ext cx="1676400" cy="1676400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Line buttom"/>
          <p:cNvCxnSpPr/>
          <p:nvPr userDrawn="1"/>
        </p:nvCxnSpPr>
        <p:spPr>
          <a:xfrm rot="5400000" flipH="1" flipV="1">
            <a:off x="2674669" y="3245374"/>
            <a:ext cx="3796252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4482987" y="1847450"/>
            <a:ext cx="179616" cy="179616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2632128" y="1261331"/>
            <a:ext cx="1330272" cy="1329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Up Arrow Callout 33"/>
          <p:cNvSpPr/>
          <p:nvPr userDrawn="1"/>
        </p:nvSpPr>
        <p:spPr>
          <a:xfrm rot="16200000">
            <a:off x="5926101" y="89227"/>
            <a:ext cx="1197879" cy="3713918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4942575" y="1427220"/>
            <a:ext cx="3315900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4955112" y="1799325"/>
            <a:ext cx="33033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ardrop 18"/>
          <p:cNvSpPr/>
          <p:nvPr userDrawn="1"/>
        </p:nvSpPr>
        <p:spPr>
          <a:xfrm rot="18900000" flipH="1">
            <a:off x="5009797" y="2986556"/>
            <a:ext cx="1676400" cy="16764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>
            <a:off x="4482987" y="3745938"/>
            <a:ext cx="179616" cy="179616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5182531" y="3159819"/>
            <a:ext cx="1330272" cy="1329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001401" y="1987715"/>
            <a:ext cx="1197879" cy="3713918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46225" y="3325708"/>
            <a:ext cx="3315900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858762" y="3697813"/>
            <a:ext cx="33033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25" grpId="0" animBg="1"/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/>
          <p:cNvSpPr/>
          <p:nvPr userDrawn="1"/>
        </p:nvSpPr>
        <p:spPr>
          <a:xfrm rot="2700000">
            <a:off x="2459394" y="1088068"/>
            <a:ext cx="1676400" cy="1676400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Line buttom"/>
          <p:cNvCxnSpPr/>
          <p:nvPr userDrawn="1"/>
        </p:nvCxnSpPr>
        <p:spPr>
          <a:xfrm rot="5400000" flipH="1" flipV="1">
            <a:off x="2334419" y="2238373"/>
            <a:ext cx="4476752" cy="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4482987" y="1847450"/>
            <a:ext cx="179616" cy="179616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2632128" y="1261331"/>
            <a:ext cx="1330272" cy="1329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Up Arrow Callout 33"/>
          <p:cNvSpPr/>
          <p:nvPr userDrawn="1"/>
        </p:nvSpPr>
        <p:spPr>
          <a:xfrm rot="16200000">
            <a:off x="5926101" y="89227"/>
            <a:ext cx="1197879" cy="3713918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4942575" y="1427220"/>
            <a:ext cx="3315900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4955112" y="1799325"/>
            <a:ext cx="33033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ardrop 18"/>
          <p:cNvSpPr/>
          <p:nvPr userDrawn="1"/>
        </p:nvSpPr>
        <p:spPr>
          <a:xfrm rot="18900000" flipH="1">
            <a:off x="5009797" y="2986556"/>
            <a:ext cx="1676400" cy="1676400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>
            <a:off x="4482987" y="3745938"/>
            <a:ext cx="179616" cy="179616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5182531" y="3159819"/>
            <a:ext cx="1330272" cy="132987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2001401" y="1987715"/>
            <a:ext cx="1197879" cy="3713918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46225" y="3325708"/>
            <a:ext cx="3315900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858762" y="3697813"/>
            <a:ext cx="33033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25" grpId="0" animBg="1"/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 userDrawn="1"/>
        </p:nvSpPr>
        <p:spPr>
          <a:xfrm>
            <a:off x="654724" y="1274105"/>
            <a:ext cx="3802062" cy="3431245"/>
          </a:xfrm>
          <a:prstGeom prst="roundRect">
            <a:avLst>
              <a:gd name="adj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47388" y="1403031"/>
            <a:ext cx="1401282" cy="1426464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574106" y="1042654"/>
            <a:ext cx="686790" cy="6867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9" name="Freeform 62"/>
          <p:cNvSpPr>
            <a:spLocks noChangeAspect="1" noEditPoints="1"/>
          </p:cNvSpPr>
          <p:nvPr userDrawn="1"/>
        </p:nvSpPr>
        <p:spPr bwMode="auto">
          <a:xfrm>
            <a:off x="3761708" y="1229009"/>
            <a:ext cx="311587" cy="314080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344961" y="1519950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7"/>
          </p:nvPr>
        </p:nvSpPr>
        <p:spPr>
          <a:xfrm>
            <a:off x="2344961" y="1932867"/>
            <a:ext cx="191593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4689869" y="1274105"/>
            <a:ext cx="3802062" cy="3431245"/>
          </a:xfrm>
          <a:prstGeom prst="roundRect">
            <a:avLst>
              <a:gd name="adj" fmla="val 28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882533" y="1403031"/>
            <a:ext cx="1401282" cy="1426464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7609251" y="1042654"/>
            <a:ext cx="686790" cy="68679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80106" y="1519950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380106" y="1932867"/>
            <a:ext cx="191593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Freeform 178"/>
          <p:cNvSpPr>
            <a:spLocks noEditPoints="1"/>
          </p:cNvSpPr>
          <p:nvPr userDrawn="1"/>
        </p:nvSpPr>
        <p:spPr bwMode="auto">
          <a:xfrm>
            <a:off x="7785189" y="1259926"/>
            <a:ext cx="334914" cy="252246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8" grpId="0" animBg="1"/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/>
      <p:bldP spid="14" grpId="0" animBg="1"/>
      <p:bldP spid="1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 userDrawn="1"/>
        </p:nvSpPr>
        <p:spPr>
          <a:xfrm>
            <a:off x="4724400" y="3128013"/>
            <a:ext cx="3341206" cy="1440174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/>
          <p:cNvSpPr/>
          <p:nvPr userDrawn="1"/>
        </p:nvSpPr>
        <p:spPr>
          <a:xfrm>
            <a:off x="4724400" y="1298741"/>
            <a:ext cx="3341206" cy="1440174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/>
          <p:cNvSpPr/>
          <p:nvPr userDrawn="1"/>
        </p:nvSpPr>
        <p:spPr>
          <a:xfrm>
            <a:off x="1058445" y="3112776"/>
            <a:ext cx="3341206" cy="1440174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 userDrawn="1"/>
        </p:nvSpPr>
        <p:spPr>
          <a:xfrm>
            <a:off x="1058445" y="1298741"/>
            <a:ext cx="3341206" cy="1440174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22027" y="1437120"/>
            <a:ext cx="1142878" cy="1163416"/>
          </a:xfrm>
          <a:prstGeom prst="roundRect">
            <a:avLst>
              <a:gd name="adj" fmla="val 8424"/>
            </a:avLst>
          </a:prstGeom>
          <a:ln w="28575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6"/>
          </p:nvPr>
        </p:nvSpPr>
        <p:spPr>
          <a:xfrm>
            <a:off x="1828800" y="1377175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7"/>
          </p:nvPr>
        </p:nvSpPr>
        <p:spPr>
          <a:xfrm>
            <a:off x="1828800" y="1790092"/>
            <a:ext cx="180072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83927" y="3251155"/>
            <a:ext cx="1142878" cy="1163416"/>
          </a:xfrm>
          <a:prstGeom prst="roundRect">
            <a:avLst>
              <a:gd name="adj" fmla="val 8424"/>
            </a:avLst>
          </a:prstGeom>
          <a:ln w="28575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9"/>
          </p:nvPr>
        </p:nvSpPr>
        <p:spPr>
          <a:xfrm>
            <a:off x="1828800" y="3191210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0"/>
          </p:nvPr>
        </p:nvSpPr>
        <p:spPr>
          <a:xfrm>
            <a:off x="1828800" y="3604127"/>
            <a:ext cx="180072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7494167" y="1437120"/>
            <a:ext cx="1142878" cy="1163416"/>
          </a:xfrm>
          <a:prstGeom prst="roundRect">
            <a:avLst>
              <a:gd name="adj" fmla="val 8424"/>
            </a:avLst>
          </a:prstGeom>
          <a:ln w="28575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2"/>
          </p:nvPr>
        </p:nvSpPr>
        <p:spPr>
          <a:xfrm>
            <a:off x="5925191" y="1377175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3"/>
          </p:nvPr>
        </p:nvSpPr>
        <p:spPr>
          <a:xfrm>
            <a:off x="5513305" y="1790092"/>
            <a:ext cx="180072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494167" y="3266392"/>
            <a:ext cx="1142878" cy="1163416"/>
          </a:xfrm>
          <a:prstGeom prst="roundRect">
            <a:avLst>
              <a:gd name="adj" fmla="val 8424"/>
            </a:avLst>
          </a:prstGeom>
          <a:ln w="28575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25"/>
          </p:nvPr>
        </p:nvSpPr>
        <p:spPr>
          <a:xfrm>
            <a:off x="5925191" y="3206447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26"/>
          </p:nvPr>
        </p:nvSpPr>
        <p:spPr>
          <a:xfrm>
            <a:off x="5513305" y="3619364"/>
            <a:ext cx="1800725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Rounded Rectangle 64"/>
          <p:cNvSpPr/>
          <p:nvPr userDrawn="1"/>
        </p:nvSpPr>
        <p:spPr>
          <a:xfrm>
            <a:off x="3724274" y="2152650"/>
            <a:ext cx="1524002" cy="1435527"/>
          </a:xfrm>
          <a:prstGeom prst="roundRect">
            <a:avLst>
              <a:gd name="adj" fmla="val 80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245"/>
          <p:cNvSpPr>
            <a:spLocks/>
          </p:cNvSpPr>
          <p:nvPr userDrawn="1"/>
        </p:nvSpPr>
        <p:spPr bwMode="auto">
          <a:xfrm>
            <a:off x="4198809" y="2582947"/>
            <a:ext cx="574933" cy="574933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Round Same Side Corner Rectangle 23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1" grpId="0" animBg="1"/>
      <p:bldP spid="37" grpId="0" animBg="1"/>
      <p:bldP spid="20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53" grpId="0" animBg="1"/>
      <p:bldP spid="26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82050" y="1575525"/>
            <a:ext cx="1833416" cy="1832870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746883" y="2540085"/>
            <a:ext cx="1833416" cy="1832870"/>
          </a:xfrm>
          <a:prstGeom prst="diamond">
            <a:avLst/>
          </a:prstGeom>
          <a:ln w="19050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2704408" y="1565900"/>
            <a:ext cx="1833416" cy="1832870"/>
          </a:xfrm>
          <a:prstGeom prst="diamond">
            <a:avLst/>
          </a:prstGeom>
          <a:ln w="19050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3670412" y="2530460"/>
            <a:ext cx="1833416" cy="1832870"/>
          </a:xfrm>
          <a:prstGeom prst="diamond">
            <a:avLst/>
          </a:prstGeom>
          <a:ln w="19050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626766" y="1556275"/>
            <a:ext cx="1833416" cy="1832870"/>
          </a:xfrm>
          <a:prstGeom prst="diamond">
            <a:avLst/>
          </a:prstGeom>
          <a:ln w="19050">
            <a:solidFill>
              <a:schemeClr val="accent5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5593942" y="2520835"/>
            <a:ext cx="1833416" cy="1832870"/>
          </a:xfrm>
          <a:prstGeom prst="diamond">
            <a:avLst/>
          </a:prstGeom>
          <a:ln w="19050">
            <a:solidFill>
              <a:schemeClr val="accent6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6549123" y="1556275"/>
            <a:ext cx="1833416" cy="1832870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Round Same Side Corner Rectangle 12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5" grpId="0" animBg="1"/>
      <p:bldP spid="28" grpId="0" animBg="1"/>
      <p:bldP spid="47" grpId="0" animBg="1"/>
      <p:bldP spid="16" grpId="0" animBg="1"/>
      <p:bldP spid="17" grpId="0" animBg="1"/>
      <p:bldP spid="15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 userDrawn="1"/>
        </p:nvGrpSpPr>
        <p:grpSpPr>
          <a:xfrm>
            <a:off x="2976445" y="1294956"/>
            <a:ext cx="3257820" cy="2592090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dirty="0"/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dirty="0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dirty="0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r>
                <a:rPr lang="en-US" dirty="0"/>
                <a:t> </a:t>
              </a:r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dirty="0"/>
            </a:p>
          </p:txBody>
        </p:sp>
      </p:grp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115475" y="1409700"/>
            <a:ext cx="2958486" cy="1672978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Slide Number Placeholder 4"/>
          <p:cNvSpPr txBox="1">
            <a:spLocks/>
          </p:cNvSpPr>
          <p:nvPr userDrawn="1"/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0316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9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4343400" y="1107788"/>
            <a:ext cx="4800600" cy="11687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141150" y="1164738"/>
            <a:ext cx="1676400" cy="105488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572000" y="1192300"/>
            <a:ext cx="2466475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4572000" y="1490118"/>
            <a:ext cx="2452437" cy="7196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107788"/>
            <a:ext cx="4343400" cy="35213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4343400" y="2276575"/>
            <a:ext cx="4800600" cy="1168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7141150" y="2333525"/>
            <a:ext cx="1676400" cy="105488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4572000" y="2361087"/>
            <a:ext cx="2466475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4572000" y="2658905"/>
            <a:ext cx="2452437" cy="7196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4343400" y="3450738"/>
            <a:ext cx="4800600" cy="11687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141150" y="3507688"/>
            <a:ext cx="1676400" cy="105488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4572000" y="3535250"/>
            <a:ext cx="2466475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4572000" y="3833068"/>
            <a:ext cx="2452437" cy="7196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39" grpId="0" animBg="1"/>
      <p:bldP spid="44" grpId="0" animBg="1"/>
      <p:bldP spid="4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animBg="1"/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02842"/>
            <a:ext cx="9127832" cy="27881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02843"/>
            <a:ext cx="9144000" cy="22547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57551"/>
            <a:ext cx="2286000" cy="13715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286000" y="3257551"/>
            <a:ext cx="2286000" cy="13715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4572000" y="3257551"/>
            <a:ext cx="2286000" cy="13715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858000" y="3257551"/>
            <a:ext cx="2286000" cy="13715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2" grpId="0" animBg="1"/>
      <p:bldP spid="23" grpId="0" animBg="1"/>
      <p:bldP spid="24" grpId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647700" y="1160209"/>
            <a:ext cx="3962400" cy="1125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723083" y="1180605"/>
            <a:ext cx="3773217" cy="110539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755179" y="1444572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49911" y="1238620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47700" y="2397112"/>
            <a:ext cx="3962400" cy="1125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723083" y="2417508"/>
            <a:ext cx="3773217" cy="1105395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9"/>
          </p:nvPr>
        </p:nvSpPr>
        <p:spPr>
          <a:xfrm>
            <a:off x="755179" y="2681475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0"/>
          </p:nvPr>
        </p:nvSpPr>
        <p:spPr>
          <a:xfrm>
            <a:off x="749911" y="2475523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47700" y="3655758"/>
            <a:ext cx="3962400" cy="11257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723083" y="3676154"/>
            <a:ext cx="3773217" cy="1105395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2"/>
          </p:nvPr>
        </p:nvSpPr>
        <p:spPr>
          <a:xfrm>
            <a:off x="755179" y="3940121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3"/>
          </p:nvPr>
        </p:nvSpPr>
        <p:spPr>
          <a:xfrm>
            <a:off x="749911" y="3734169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48200" y="1753428"/>
            <a:ext cx="4114800" cy="264712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9" name="Rounded Rectangle 18"/>
          <p:cNvSpPr/>
          <p:nvPr userDrawn="1"/>
        </p:nvSpPr>
        <p:spPr>
          <a:xfrm>
            <a:off x="647700" y="1107788"/>
            <a:ext cx="7848600" cy="1616362"/>
          </a:xfrm>
          <a:prstGeom prst="roundRect">
            <a:avLst>
              <a:gd name="adj" fmla="val 76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06369"/>
            <a:ext cx="1676400" cy="12192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2743200" y="1343624"/>
            <a:ext cx="54864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2743200" y="1641441"/>
            <a:ext cx="5486400" cy="88412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647700" y="2799550"/>
            <a:ext cx="7848600" cy="2006986"/>
          </a:xfrm>
          <a:prstGeom prst="roundRect">
            <a:avLst>
              <a:gd name="adj" fmla="val 7608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" y="2942325"/>
            <a:ext cx="2286000" cy="1371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918813" y="4352425"/>
            <a:ext cx="2281587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3476325" y="2942325"/>
            <a:ext cx="2286000" cy="1371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3480738" y="4352425"/>
            <a:ext cx="2281587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943600" y="2942325"/>
            <a:ext cx="2286000" cy="1371600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5948013" y="4352425"/>
            <a:ext cx="2281587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animBg="1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36575" y="1847850"/>
            <a:ext cx="1920240" cy="11430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42925" y="1436899"/>
            <a:ext cx="1905000" cy="403331"/>
            <a:chOff x="609600" y="1276350"/>
            <a:chExt cx="1905000" cy="403331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Title Goes Here</a:t>
              </a:r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542925" y="2990850"/>
            <a:ext cx="1905000" cy="1524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38175" y="3067050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638175" y="3364868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584449" y="1847850"/>
            <a:ext cx="1920240" cy="1143000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590800" y="1436899"/>
            <a:ext cx="1905000" cy="403331"/>
            <a:chOff x="609600" y="1276350"/>
            <a:chExt cx="1905000" cy="403331"/>
          </a:xfrm>
        </p:grpSpPr>
        <p:sp>
          <p:nvSpPr>
            <p:cNvPr id="25" name="Rectangle 24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Title Goes Here</a:t>
              </a:r>
            </a:p>
          </p:txBody>
        </p:sp>
        <p:sp>
          <p:nvSpPr>
            <p:cNvPr id="26" name="Isosceles Triangle 25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 userDrawn="1"/>
        </p:nvSpPr>
        <p:spPr>
          <a:xfrm>
            <a:off x="2590800" y="2990850"/>
            <a:ext cx="1905000" cy="1524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686050" y="3067050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2686050" y="3364868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635500" y="1847850"/>
            <a:ext cx="1920240" cy="114300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4648200" y="1436899"/>
            <a:ext cx="1905000" cy="403331"/>
            <a:chOff x="609600" y="1276350"/>
            <a:chExt cx="1905000" cy="403331"/>
          </a:xfrm>
        </p:grpSpPr>
        <p:sp>
          <p:nvSpPr>
            <p:cNvPr id="34" name="Rectangle 33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Title Goes Here</a:t>
              </a:r>
            </a:p>
          </p:txBody>
        </p:sp>
        <p:sp>
          <p:nvSpPr>
            <p:cNvPr id="35" name="Isosceles Triangle 34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4648200" y="2990850"/>
            <a:ext cx="1905000" cy="1524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4743450" y="3067050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4743450" y="3364868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705576" y="1847850"/>
            <a:ext cx="1920240" cy="1143000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6711926" y="1436899"/>
            <a:ext cx="1905000" cy="403331"/>
            <a:chOff x="609600" y="1276350"/>
            <a:chExt cx="1905000" cy="403331"/>
          </a:xfrm>
        </p:grpSpPr>
        <p:sp>
          <p:nvSpPr>
            <p:cNvPr id="41" name="Rectangle 4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Title Goes Here</a:t>
              </a:r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6711926" y="2990850"/>
            <a:ext cx="1905000" cy="1524000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6807176" y="3067050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6807176" y="3364868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ound Same Side Corner Rectangle 45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7" grpId="0" animBg="1"/>
      <p:bldP spid="2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6" grpId="0" animBg="1"/>
      <p:bldP spid="37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43" grpId="0" animBg="1"/>
      <p:bldP spid="4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23950"/>
            <a:ext cx="5029200" cy="36825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5029200" y="1123947"/>
            <a:ext cx="1981200" cy="18412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5029200" y="2965242"/>
            <a:ext cx="1981200" cy="18412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7" name="Picture Placeholder 7"/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7010400" y="1123949"/>
            <a:ext cx="2133600" cy="36825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0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5162550" y="1352550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5162550" y="1650368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5162550" y="3188332"/>
            <a:ext cx="1714500" cy="2929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5162550" y="3486150"/>
            <a:ext cx="1714501" cy="107378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ound Same Side Corner Rectangle 13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40" grpId="0" animBg="1"/>
      <p:bldP spid="47" grpId="0" animBg="1"/>
      <p:bldP spid="49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979117A-840E-BF4D-AEA2-BCECECAA7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3485" y="0"/>
            <a:ext cx="4570516" cy="5143500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3293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DCE5AFE2-FCDC-5D4A-B9FE-D1A15475A8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70516" cy="5143500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8258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591ED2F-2FE6-274E-AFEA-9A79B72F8B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179" y="108784"/>
            <a:ext cx="4394987" cy="4925933"/>
          </a:xfrm>
          <a:custGeom>
            <a:avLst/>
            <a:gdLst>
              <a:gd name="connsiteX0" fmla="*/ 0 w 5859982"/>
              <a:gd name="connsiteY0" fmla="*/ 0 h 6567910"/>
              <a:gd name="connsiteX1" fmla="*/ 5859982 w 5859982"/>
              <a:gd name="connsiteY1" fmla="*/ 0 h 6567910"/>
              <a:gd name="connsiteX2" fmla="*/ 5859982 w 5859982"/>
              <a:gd name="connsiteY2" fmla="*/ 6567910 h 6567910"/>
              <a:gd name="connsiteX3" fmla="*/ 0 w 5859982"/>
              <a:gd name="connsiteY3" fmla="*/ 6567910 h 656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9982" h="6567910">
                <a:moveTo>
                  <a:pt x="0" y="0"/>
                </a:moveTo>
                <a:lnTo>
                  <a:pt x="5859982" y="0"/>
                </a:lnTo>
                <a:lnTo>
                  <a:pt x="5859982" y="6567910"/>
                </a:lnTo>
                <a:lnTo>
                  <a:pt x="0" y="65679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463B012-0F91-A44D-BF88-6AB67DD0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33835" y="108784"/>
            <a:ext cx="4394987" cy="4925933"/>
          </a:xfrm>
          <a:custGeom>
            <a:avLst/>
            <a:gdLst>
              <a:gd name="connsiteX0" fmla="*/ 0 w 5859982"/>
              <a:gd name="connsiteY0" fmla="*/ 0 h 6567910"/>
              <a:gd name="connsiteX1" fmla="*/ 5859982 w 5859982"/>
              <a:gd name="connsiteY1" fmla="*/ 0 h 6567910"/>
              <a:gd name="connsiteX2" fmla="*/ 5859982 w 5859982"/>
              <a:gd name="connsiteY2" fmla="*/ 6567910 h 6567910"/>
              <a:gd name="connsiteX3" fmla="*/ 0 w 5859982"/>
              <a:gd name="connsiteY3" fmla="*/ 6567910 h 656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9982" h="6567910">
                <a:moveTo>
                  <a:pt x="0" y="0"/>
                </a:moveTo>
                <a:lnTo>
                  <a:pt x="5859982" y="0"/>
                </a:lnTo>
                <a:lnTo>
                  <a:pt x="5859982" y="6567910"/>
                </a:lnTo>
                <a:lnTo>
                  <a:pt x="0" y="65679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8072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 animBg="1"/>
        </p:bldLst>
      </p:timing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591ED2F-2FE6-274E-AFEA-9A79B72F8B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179" y="1196698"/>
            <a:ext cx="4394987" cy="3838018"/>
          </a:xfrm>
          <a:custGeom>
            <a:avLst/>
            <a:gdLst>
              <a:gd name="connsiteX0" fmla="*/ 0 w 5859982"/>
              <a:gd name="connsiteY0" fmla="*/ 0 h 6567910"/>
              <a:gd name="connsiteX1" fmla="*/ 5859982 w 5859982"/>
              <a:gd name="connsiteY1" fmla="*/ 0 h 6567910"/>
              <a:gd name="connsiteX2" fmla="*/ 5859982 w 5859982"/>
              <a:gd name="connsiteY2" fmla="*/ 6567910 h 6567910"/>
              <a:gd name="connsiteX3" fmla="*/ 0 w 5859982"/>
              <a:gd name="connsiteY3" fmla="*/ 6567910 h 656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9982" h="6567910">
                <a:moveTo>
                  <a:pt x="0" y="0"/>
                </a:moveTo>
                <a:lnTo>
                  <a:pt x="5859982" y="0"/>
                </a:lnTo>
                <a:lnTo>
                  <a:pt x="5859982" y="6567910"/>
                </a:lnTo>
                <a:lnTo>
                  <a:pt x="0" y="65679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463B012-0F91-A44D-BF88-6AB67DD0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33835" y="1196698"/>
            <a:ext cx="4394987" cy="3838018"/>
          </a:xfrm>
          <a:custGeom>
            <a:avLst/>
            <a:gdLst>
              <a:gd name="connsiteX0" fmla="*/ 0 w 5859982"/>
              <a:gd name="connsiteY0" fmla="*/ 0 h 6567910"/>
              <a:gd name="connsiteX1" fmla="*/ 5859982 w 5859982"/>
              <a:gd name="connsiteY1" fmla="*/ 0 h 6567910"/>
              <a:gd name="connsiteX2" fmla="*/ 5859982 w 5859982"/>
              <a:gd name="connsiteY2" fmla="*/ 6567910 h 6567910"/>
              <a:gd name="connsiteX3" fmla="*/ 0 w 5859982"/>
              <a:gd name="connsiteY3" fmla="*/ 6567910 h 656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9982" h="6567910">
                <a:moveTo>
                  <a:pt x="0" y="0"/>
                </a:moveTo>
                <a:lnTo>
                  <a:pt x="5859982" y="0"/>
                </a:lnTo>
                <a:lnTo>
                  <a:pt x="5859982" y="6567910"/>
                </a:lnTo>
                <a:lnTo>
                  <a:pt x="0" y="65679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8957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 animBg="1"/>
        </p:bldLst>
      </p:timing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78BC8648-9409-914B-A26B-0E0875C555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487" y="150962"/>
            <a:ext cx="2836310" cy="484157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DDC2E10-306A-934A-8FE1-370BAFC794E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9532" y="150962"/>
            <a:ext cx="2836310" cy="484157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2689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684983" y="1185729"/>
            <a:ext cx="3773217" cy="1732203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666136" y="3115715"/>
            <a:ext cx="3773217" cy="173220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57725" y="1185728"/>
            <a:ext cx="3781628" cy="17322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4676572" y="3115715"/>
            <a:ext cx="3781628" cy="17322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816792" y="1632132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5"/>
          </p:nvPr>
        </p:nvSpPr>
        <p:spPr>
          <a:xfrm>
            <a:off x="1203961" y="1616944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816792" y="2041707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6"/>
          </p:nvPr>
        </p:nvSpPr>
        <p:spPr>
          <a:xfrm>
            <a:off x="1203961" y="2026519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Freeform 45"/>
          <p:cNvSpPr>
            <a:spLocks noEditPoints="1"/>
          </p:cNvSpPr>
          <p:nvPr userDrawn="1"/>
        </p:nvSpPr>
        <p:spPr bwMode="auto">
          <a:xfrm>
            <a:off x="816792" y="2451282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03961" y="2436094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Freeform 45"/>
          <p:cNvSpPr>
            <a:spLocks noEditPoints="1"/>
          </p:cNvSpPr>
          <p:nvPr userDrawn="1"/>
        </p:nvSpPr>
        <p:spPr bwMode="auto">
          <a:xfrm>
            <a:off x="4851581" y="3562416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238750" y="3547228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Freeform 45"/>
          <p:cNvSpPr>
            <a:spLocks noEditPoints="1"/>
          </p:cNvSpPr>
          <p:nvPr userDrawn="1"/>
        </p:nvSpPr>
        <p:spPr bwMode="auto">
          <a:xfrm>
            <a:off x="4851581" y="3983161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238750" y="3967973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Freeform 45"/>
          <p:cNvSpPr>
            <a:spLocks noEditPoints="1"/>
          </p:cNvSpPr>
          <p:nvPr userDrawn="1"/>
        </p:nvSpPr>
        <p:spPr bwMode="auto">
          <a:xfrm>
            <a:off x="4851581" y="4403907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8750" y="4388719"/>
            <a:ext cx="3124200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1"/>
          </p:nvPr>
        </p:nvSpPr>
        <p:spPr>
          <a:xfrm>
            <a:off x="874982" y="1321695"/>
            <a:ext cx="345317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3"/>
          </p:nvPr>
        </p:nvSpPr>
        <p:spPr>
          <a:xfrm>
            <a:off x="4851581" y="3239540"/>
            <a:ext cx="345317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37" name="Round Same Side Corner Rectangle 36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23" grpId="0" animBg="1"/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B7346BB-BA6D-0E44-98FF-56EBE596A4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487" y="150962"/>
            <a:ext cx="2836310" cy="484157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A627C26-2EF0-6B4E-8C48-5D54DD1235E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9532" y="150962"/>
            <a:ext cx="2836310" cy="484157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9342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</p:bldLst>
      </p:timing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78BC8648-9409-914B-A26B-0E0875C555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387278" cy="5143500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3AC37CC-8901-8848-8ED0-E64D2C25F3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56723" y="0"/>
            <a:ext cx="2387278" cy="5143500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7801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6" grpId="0" animBg="1"/>
        </p:bldLst>
      </p:timing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4901E863-9C6D-7146-B053-231F259C3D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4564577" cy="2578430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67CE01B-9978-1B48-A400-445487A206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3485" y="2573977"/>
            <a:ext cx="4570516" cy="2569523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117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6FAF8086-F107-1441-A199-37A006C5E2E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43238" y="1"/>
            <a:ext cx="3059906" cy="2569368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6EA8F79-206C-B044-BCC0-CC41BADCE8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565070"/>
            <a:ext cx="3041567" cy="2578430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4186A71C-B09B-2F46-B61E-040AF187444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02433" y="2565070"/>
            <a:ext cx="3041567" cy="2578430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93599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</p:bldLst>
      </p:timing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433E8E31-0E6D-6A4A-B4CA-D70E0AFCDAD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3054927" cy="5143500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00FC402-C283-544F-A957-802462DE947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073" y="0"/>
            <a:ext cx="3054927" cy="5143500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EE299259-C705-EF4C-9784-30C41A5264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44537" y="0"/>
            <a:ext cx="3054927" cy="5143500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192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1387438-AE7F-B94D-9183-926516F48C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533" y="48986"/>
            <a:ext cx="2231076" cy="5054435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EBAE8F1-6F01-FD44-A2F0-052F26AAB6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324595" y="48986"/>
            <a:ext cx="2231076" cy="5054435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E9560333-94F9-584D-A147-5F70FA2FBA2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00205" y="48986"/>
            <a:ext cx="2231076" cy="5054435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C2FFC1A-3B3A-6943-808C-6695A5BFB62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80267" y="48986"/>
            <a:ext cx="2231076" cy="5054435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6499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8" grpId="0" animBg="1"/>
          <p:bldP spid="9" grpId="0" animBg="1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8" grpId="0" animBg="1"/>
          <p:bldP spid="9" grpId="0" animBg="1"/>
          <p:bldP spid="10" grpId="0" animBg="1"/>
        </p:bldLst>
      </p:timing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F9AB24B4-D67E-6146-ACB5-564165807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533" y="48986"/>
            <a:ext cx="1772392" cy="5054435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D9196B6-46A7-5845-AE40-B4DE3987EF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865911" y="48986"/>
            <a:ext cx="1772392" cy="5054435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7E49432-D611-E34A-84E4-4894334EF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87289" y="48986"/>
            <a:ext cx="1772392" cy="5054435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A595965A-0AE7-4043-9E33-C358C2CBBF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08667" y="48986"/>
            <a:ext cx="1772392" cy="5054435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15283B5-EE2C-104F-98FC-C683FE66EB9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25592" y="48986"/>
            <a:ext cx="1772392" cy="5054435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2960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  <p:bldP spid="11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377AF60F-491E-E340-9673-FB07949AD96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866351" y="52345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37574D74-6BA5-D442-9BC8-37F660E41CD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583378" y="52345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36" name="Picture Placeholder 5">
            <a:extLst>
              <a:ext uri="{FF2B5EF4-FFF2-40B4-BE49-F238E27FC236}">
                <a16:creationId xmlns:a16="http://schemas.microsoft.com/office/drawing/2014/main" id="{A5D883C8-1FC8-6542-9CF8-5F11F836A88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5298024" y="52345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38" name="Picture Placeholder 5">
            <a:extLst>
              <a:ext uri="{FF2B5EF4-FFF2-40B4-BE49-F238E27FC236}">
                <a16:creationId xmlns:a16="http://schemas.microsoft.com/office/drawing/2014/main" id="{9A8E537C-CBE8-4B43-9254-BF76D61B1A25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15050" y="52345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BB5F44D5-1FEC-AA41-B4B5-8FFA9A250370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66351" y="1321031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41" name="Picture Placeholder 5">
            <a:extLst>
              <a:ext uri="{FF2B5EF4-FFF2-40B4-BE49-F238E27FC236}">
                <a16:creationId xmlns:a16="http://schemas.microsoft.com/office/drawing/2014/main" id="{ED46712A-905F-044C-AD78-85138863F47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6583378" y="1321031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id="{049D87D9-0F68-1A40-B438-5DBDECD2C8DD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298024" y="1321031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43" name="Picture Placeholder 5">
            <a:extLst>
              <a:ext uri="{FF2B5EF4-FFF2-40B4-BE49-F238E27FC236}">
                <a16:creationId xmlns:a16="http://schemas.microsoft.com/office/drawing/2014/main" id="{3C8E796E-B1D4-6E4F-AD00-70869B844EC7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015050" y="1321031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44" name="Picture Placeholder 5">
            <a:extLst>
              <a:ext uri="{FF2B5EF4-FFF2-40B4-BE49-F238E27FC236}">
                <a16:creationId xmlns:a16="http://schemas.microsoft.com/office/drawing/2014/main" id="{505163BD-5264-974D-BE78-EA938B5A5C4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866351" y="2589716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45" name="Picture Placeholder 5">
            <a:extLst>
              <a:ext uri="{FF2B5EF4-FFF2-40B4-BE49-F238E27FC236}">
                <a16:creationId xmlns:a16="http://schemas.microsoft.com/office/drawing/2014/main" id="{DAA89560-479D-504B-9E20-0E264CF8377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583378" y="2589716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46" name="Picture Placeholder 5">
            <a:extLst>
              <a:ext uri="{FF2B5EF4-FFF2-40B4-BE49-F238E27FC236}">
                <a16:creationId xmlns:a16="http://schemas.microsoft.com/office/drawing/2014/main" id="{E91DC65B-7550-5440-AED7-54D19562CDC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298024" y="2589716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47" name="Picture Placeholder 5">
            <a:extLst>
              <a:ext uri="{FF2B5EF4-FFF2-40B4-BE49-F238E27FC236}">
                <a16:creationId xmlns:a16="http://schemas.microsoft.com/office/drawing/2014/main" id="{D07DC598-3215-B94D-8A4B-439D63C3C9F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4015050" y="2589716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48" name="Picture Placeholder 5">
            <a:extLst>
              <a:ext uri="{FF2B5EF4-FFF2-40B4-BE49-F238E27FC236}">
                <a16:creationId xmlns:a16="http://schemas.microsoft.com/office/drawing/2014/main" id="{D20D96DD-B7CF-7F4F-8A1F-26E492B6655C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7866351" y="3858402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49" name="Picture Placeholder 5">
            <a:extLst>
              <a:ext uri="{FF2B5EF4-FFF2-40B4-BE49-F238E27FC236}">
                <a16:creationId xmlns:a16="http://schemas.microsoft.com/office/drawing/2014/main" id="{1A8BEE4B-B8F3-3244-91F7-7C939F14F302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6583378" y="3858402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50" name="Picture Placeholder 5">
            <a:extLst>
              <a:ext uri="{FF2B5EF4-FFF2-40B4-BE49-F238E27FC236}">
                <a16:creationId xmlns:a16="http://schemas.microsoft.com/office/drawing/2014/main" id="{47485D09-CAA1-E540-9E35-451F5F00B05E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298024" y="3858402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51" name="Picture Placeholder 5">
            <a:extLst>
              <a:ext uri="{FF2B5EF4-FFF2-40B4-BE49-F238E27FC236}">
                <a16:creationId xmlns:a16="http://schemas.microsoft.com/office/drawing/2014/main" id="{40610FFB-6811-004C-9609-6560696DB74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015050" y="3858402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2810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4" grpId="0" animBg="1"/>
      <p:bldP spid="36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377AF60F-491E-E340-9673-FB07949AD96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796462" y="52345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37574D74-6BA5-D442-9BC8-37F660E41CD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513489" y="52345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36" name="Picture Placeholder 5">
            <a:extLst>
              <a:ext uri="{FF2B5EF4-FFF2-40B4-BE49-F238E27FC236}">
                <a16:creationId xmlns:a16="http://schemas.microsoft.com/office/drawing/2014/main" id="{A5D883C8-1FC8-6542-9CF8-5F11F836A88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5228134" y="52345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38" name="Picture Placeholder 5">
            <a:extLst>
              <a:ext uri="{FF2B5EF4-FFF2-40B4-BE49-F238E27FC236}">
                <a16:creationId xmlns:a16="http://schemas.microsoft.com/office/drawing/2014/main" id="{9A8E537C-CBE8-4B43-9254-BF76D61B1A25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945161" y="52345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BB5F44D5-1FEC-AA41-B4B5-8FFA9A250370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96462" y="1321031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44" name="Picture Placeholder 5">
            <a:extLst>
              <a:ext uri="{FF2B5EF4-FFF2-40B4-BE49-F238E27FC236}">
                <a16:creationId xmlns:a16="http://schemas.microsoft.com/office/drawing/2014/main" id="{505163BD-5264-974D-BE78-EA938B5A5C4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796462" y="2589716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48" name="Picture Placeholder 5">
            <a:extLst>
              <a:ext uri="{FF2B5EF4-FFF2-40B4-BE49-F238E27FC236}">
                <a16:creationId xmlns:a16="http://schemas.microsoft.com/office/drawing/2014/main" id="{D20D96DD-B7CF-7F4F-8A1F-26E492B6655C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7796462" y="3858402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49" name="Picture Placeholder 5">
            <a:extLst>
              <a:ext uri="{FF2B5EF4-FFF2-40B4-BE49-F238E27FC236}">
                <a16:creationId xmlns:a16="http://schemas.microsoft.com/office/drawing/2014/main" id="{1A8BEE4B-B8F3-3244-91F7-7C939F14F302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6513489" y="3858402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50" name="Picture Placeholder 5">
            <a:extLst>
              <a:ext uri="{FF2B5EF4-FFF2-40B4-BE49-F238E27FC236}">
                <a16:creationId xmlns:a16="http://schemas.microsoft.com/office/drawing/2014/main" id="{47485D09-CAA1-E540-9E35-451F5F00B05E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228134" y="3858402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51" name="Picture Placeholder 5">
            <a:extLst>
              <a:ext uri="{FF2B5EF4-FFF2-40B4-BE49-F238E27FC236}">
                <a16:creationId xmlns:a16="http://schemas.microsoft.com/office/drawing/2014/main" id="{40610FFB-6811-004C-9609-6560696DB74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3945161" y="3858402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E4133641-7491-E54A-B3D3-7713571AFE4D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2665146" y="52345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2FB39281-E150-DF4E-915B-04F646448212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1379792" y="52345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39150BCE-3FEC-484C-80F5-6BB373C304CE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96819" y="52345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00EBE6E3-EC1F-DC48-AE13-9C67BE084772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96819" y="1321031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30" name="Picture Placeholder 5">
            <a:extLst>
              <a:ext uri="{FF2B5EF4-FFF2-40B4-BE49-F238E27FC236}">
                <a16:creationId xmlns:a16="http://schemas.microsoft.com/office/drawing/2014/main" id="{E8C7D257-0922-AA47-8922-BBD34F79E0E3}"/>
              </a:ext>
            </a:extLst>
          </p:cNvPr>
          <p:cNvSpPr>
            <a:spLocks noGrp="1"/>
          </p:cNvSpPr>
          <p:nvPr>
            <p:ph type="pic" sz="quarter" idx="67"/>
          </p:nvPr>
        </p:nvSpPr>
        <p:spPr>
          <a:xfrm>
            <a:off x="96819" y="2589716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32" name="Picture Placeholder 5">
            <a:extLst>
              <a:ext uri="{FF2B5EF4-FFF2-40B4-BE49-F238E27FC236}">
                <a16:creationId xmlns:a16="http://schemas.microsoft.com/office/drawing/2014/main" id="{9C4B4BA4-01DB-C949-9375-886BB2724942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2665146" y="3858402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28061795-BCBD-0A43-93E5-AE6A8D3D74AD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1379792" y="3858402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83AE218E-DF6B-9B4C-B41E-281BB77696DD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96819" y="3858402"/>
            <a:ext cx="1241536" cy="122794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3116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4" grpId="0" animBg="1"/>
      <p:bldP spid="36" grpId="0" animBg="1"/>
      <p:bldP spid="38" grpId="0" animBg="1"/>
      <p:bldP spid="40" grpId="0" animBg="1"/>
      <p:bldP spid="44" grpId="0" animBg="1"/>
      <p:bldP spid="48" grpId="0" animBg="1"/>
      <p:bldP spid="49" grpId="0" animBg="1"/>
      <p:bldP spid="50" grpId="0" animBg="1"/>
      <p:bldP spid="51" grpId="0" animBg="1"/>
      <p:bldP spid="20" grpId="0" animBg="1"/>
      <p:bldP spid="21" grpId="0" animBg="1"/>
      <p:bldP spid="22" grpId="0" animBg="1"/>
      <p:bldP spid="26" grpId="0" animBg="1"/>
      <p:bldP spid="30" grpId="0" animBg="1"/>
      <p:bldP spid="32" grpId="0" animBg="1"/>
      <p:bldP spid="33" grpId="0" animBg="1"/>
      <p:bldP spid="35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B4988CD8-BE6D-ED41-A278-B79472FD44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44688" y="0"/>
            <a:ext cx="3399312" cy="5143500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00483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459517" y="1162357"/>
            <a:ext cx="4027258" cy="1115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48200" y="1172922"/>
            <a:ext cx="3609475" cy="110539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0240" y="1446414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604972" y="1240462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4198555" y="1632340"/>
            <a:ext cx="304800" cy="18655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4459517" y="2381250"/>
            <a:ext cx="4027258" cy="1115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48200" y="2391815"/>
            <a:ext cx="3609475" cy="1105395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10240" y="2665307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0"/>
          </p:nvPr>
        </p:nvSpPr>
        <p:spPr>
          <a:xfrm>
            <a:off x="4604972" y="2459355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30" name="Isosceles Triangle 29"/>
          <p:cNvSpPr/>
          <p:nvPr userDrawn="1"/>
        </p:nvSpPr>
        <p:spPr>
          <a:xfrm rot="5400000">
            <a:off x="4198555" y="2851233"/>
            <a:ext cx="304800" cy="18655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4459517" y="3590925"/>
            <a:ext cx="4027258" cy="1115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8200" y="3601490"/>
            <a:ext cx="3609475" cy="1105395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2"/>
          </p:nvPr>
        </p:nvSpPr>
        <p:spPr>
          <a:xfrm>
            <a:off x="4610240" y="3874982"/>
            <a:ext cx="3762683" cy="7748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3"/>
          </p:nvPr>
        </p:nvSpPr>
        <p:spPr>
          <a:xfrm>
            <a:off x="4604972" y="3669030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4198555" y="4060908"/>
            <a:ext cx="304800" cy="18655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26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23" grpId="0"/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1BDF87F4-184F-C44E-9569-3844D906D9B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A" dirty="0"/>
              <a:t>Drop here your image</a:t>
            </a:r>
          </a:p>
        </p:txBody>
      </p:sp>
    </p:spTree>
    <p:extLst>
      <p:ext uri="{BB962C8B-B14F-4D97-AF65-F5344CB8AC3E}">
        <p14:creationId xmlns:p14="http://schemas.microsoft.com/office/powerpoint/2010/main" val="32518995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68B76AF0-156F-2641-B729-E677310C180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399312" cy="5143500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8789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68EDD59-4FA3-A64E-8BD5-0CBEDE97891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080" y="35626"/>
            <a:ext cx="2992582" cy="2507178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E6725CF-A7D5-A64D-988B-4DC0D7ED7F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77194" y="35626"/>
            <a:ext cx="2992582" cy="2507178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D98E8296-D2B9-B843-BB9F-18C372BC300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14309" y="40079"/>
            <a:ext cx="2992582" cy="2507178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80819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</p:bldLst>
      </p:timing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9FC01FD3-FD95-4F4F-8ED4-DF665470108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079" y="35626"/>
            <a:ext cx="4533405" cy="2507178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AB61360C-0ACF-E644-8E43-0AED1B129DB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079" y="2605149"/>
            <a:ext cx="4533405" cy="2507178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7695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</p:bldLst>
      </p:timing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30CBB5F-1B6D-4048-A1C6-960AC5D03D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45" y="57892"/>
            <a:ext cx="4533405" cy="163879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CE252B3-EDAD-8E4E-9B87-32DE1995FF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345" y="1759033"/>
            <a:ext cx="4533405" cy="163879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C4395A6A-FB92-AA4F-8CB4-B00183DB13D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345" y="3446813"/>
            <a:ext cx="4533405" cy="163879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5014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</p:bldLst>
      </p:timing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4E7AC61A-9C72-B046-B780-9F2B9B81D4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45" y="57892"/>
            <a:ext cx="3482439" cy="163879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53CD51-06D3-1C48-B3EA-11E6BD71273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345" y="1759033"/>
            <a:ext cx="3482439" cy="163879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EFB316A8-BA4D-E149-BE37-24AD78FD631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345" y="3446813"/>
            <a:ext cx="3482439" cy="163879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5450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</p:bldLst>
      </p:timing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9E70A183-141F-0447-A4AD-365CCADF5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55671" y="57892"/>
            <a:ext cx="4533405" cy="163879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61C1340-96E5-8042-8067-27F0EE39601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55671" y="1759033"/>
            <a:ext cx="4533405" cy="163879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2BC18EC-3130-F64D-B337-907DF23238A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55671" y="3446813"/>
            <a:ext cx="4533405" cy="163879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2989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</p:bldLst>
      </p:timing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9932F-9515-ED4D-B22A-7A099DEB98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69030" y="31173"/>
            <a:ext cx="4533405" cy="124245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8A0D3D45-62F7-E443-9FD3-77004CD7E4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69030" y="1313708"/>
            <a:ext cx="4533405" cy="124245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AA85DDB-7A71-3F4B-8ED9-56366EF02AC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69030" y="2591790"/>
            <a:ext cx="4533405" cy="124245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5EDC32E5-C0D9-5540-84DF-18A7CB43C54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569030" y="3865419"/>
            <a:ext cx="4533405" cy="124245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4694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</p:bldLst>
      </p:timing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340BDA72-C445-D540-A5EE-EE11FBFBF0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62453" y="31173"/>
            <a:ext cx="2239982" cy="124245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FE7C9667-7DC2-4E4C-AA28-B7CCFDE5F53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62453" y="1313708"/>
            <a:ext cx="2239982" cy="124245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636B9BC-C075-8E46-98C9-258E4CECC68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62453" y="2591790"/>
            <a:ext cx="2239982" cy="124245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E4DF5734-5808-3744-999B-215DC1F3794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62453" y="3865419"/>
            <a:ext cx="2239982" cy="124245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86D39B-8F02-7D4A-8804-24114942B0C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91297" y="31173"/>
            <a:ext cx="2239982" cy="124245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9C044CA1-8298-EE43-81B1-F87A504CAEA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91297" y="1313708"/>
            <a:ext cx="2239982" cy="124245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19D903FE-05B0-9449-9283-545E57402AF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591297" y="2591790"/>
            <a:ext cx="2239982" cy="124245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2C1BB749-6573-3840-A54C-EA7314EC9CC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591297" y="3865419"/>
            <a:ext cx="2239982" cy="124245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79862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5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8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8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50000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8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8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50000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8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8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5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5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5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</p:bldLst>
      </p:timing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6AB217-D2CE-9C4A-B226-DA7DC60C5F6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79144" y="37407"/>
            <a:ext cx="2768713" cy="166254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35528248-BB1C-824B-A88F-0BB34599209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69031" y="3455194"/>
            <a:ext cx="2778826" cy="165713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D0762A6F-F4D3-F34C-9B37-41C65130E97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321631" y="1754981"/>
            <a:ext cx="2778826" cy="165713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03B0D3CE-DFFD-0E4A-AA73-A2BD9E4C81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400925" y="37407"/>
            <a:ext cx="1690007" cy="166254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6D5471E7-16A0-6541-89C8-87E9C76EBA6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572000" y="1751907"/>
            <a:ext cx="1690007" cy="166254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E109994C-D5CA-8E46-89B6-57F09EC2555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400925" y="3459263"/>
            <a:ext cx="1690007" cy="166254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0066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5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9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9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5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8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8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5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8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8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9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9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8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8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57725" y="3274758"/>
            <a:ext cx="2466475" cy="13965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671763" y="1156232"/>
            <a:ext cx="7800475" cy="199562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816792" y="1696449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1203960" y="1681261"/>
            <a:ext cx="7101839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816792" y="2194055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1203961" y="2178867"/>
            <a:ext cx="7101838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816792" y="2663086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03961" y="2647898"/>
            <a:ext cx="7101838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874982" y="1332839"/>
            <a:ext cx="7430817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3331744" y="3274758"/>
            <a:ext cx="2466475" cy="13965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6005763" y="3274758"/>
            <a:ext cx="2466475" cy="1396587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animBg="1"/>
      <p:bldP spid="21" grpId="0"/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56DA6FD5-1276-344E-A4DB-3680FE7E4FF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" y="-1"/>
            <a:ext cx="9144000" cy="1995055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A" dirty="0"/>
              <a:t>Drop here your image</a:t>
            </a:r>
          </a:p>
        </p:txBody>
      </p:sp>
    </p:spTree>
    <p:extLst>
      <p:ext uri="{BB962C8B-B14F-4D97-AF65-F5344CB8AC3E}">
        <p14:creationId xmlns:p14="http://schemas.microsoft.com/office/powerpoint/2010/main" val="247235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E5F6F9D0-D1D0-3B45-88A2-F31027E1D4E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" y="-1"/>
            <a:ext cx="9144000" cy="1995055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A" dirty="0"/>
              <a:t>Drop here your image</a:t>
            </a:r>
          </a:p>
        </p:txBody>
      </p:sp>
    </p:spTree>
    <p:extLst>
      <p:ext uri="{BB962C8B-B14F-4D97-AF65-F5344CB8AC3E}">
        <p14:creationId xmlns:p14="http://schemas.microsoft.com/office/powerpoint/2010/main" val="35619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88CEEEE-570D-0148-AA14-F600E1002F3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" y="0"/>
            <a:ext cx="4567843" cy="1350819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5C6AA4B0-6CD3-2D4D-951F-AFE605B7AC1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76158" y="0"/>
            <a:ext cx="4567843" cy="1350819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A02DABD-B0CC-8643-8355-32049BF099F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" y="3792681"/>
            <a:ext cx="4567843" cy="1350819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28D0C33D-BBDD-D341-9DCA-462B1207B38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576158" y="3792681"/>
            <a:ext cx="4567843" cy="1350819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6757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</p:bldLst>
      </p:timing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59B87B4-3BB4-8A41-AE79-0091CFF7E36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" y="0"/>
            <a:ext cx="4567843" cy="1350819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B788B73D-C90D-4142-8355-43C846C195A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76158" y="0"/>
            <a:ext cx="4567843" cy="1350819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88F8EC7-723F-2F42-A2D7-7CEA35A93C1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" y="3792681"/>
            <a:ext cx="4567843" cy="1350819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8859F7A8-9833-824E-BECD-F40D849BFB4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576158" y="3792681"/>
            <a:ext cx="4567843" cy="1350819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3515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</p:bldLst>
      </p:timing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0CC10F9-45FC-354E-ABAC-A8A32000D0D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" y="0"/>
            <a:ext cx="4567843" cy="1350819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2D110F9F-5430-EC43-823F-864214D0152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67237" y="0"/>
            <a:ext cx="4576763" cy="1350819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A62FFBE4-247F-5944-B4C9-0819BC0FCC2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" y="3792681"/>
            <a:ext cx="4567843" cy="1350819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1EA05A5E-9567-6D43-8CE4-AB806F02AA4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576158" y="3792681"/>
            <a:ext cx="4567843" cy="1350819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24485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</p:bldLst>
      </p:timing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DC646FC4-8DE3-624A-B55F-46533CAA2F4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" y="0"/>
            <a:ext cx="9144000" cy="134250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B0C94F1-98E4-7E46-9E46-6F8B2A7F9EC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" y="3800994"/>
            <a:ext cx="9144000" cy="134250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9068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</p:bldLst>
      </p:timing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DB83A7C0-57AA-0446-92B5-07DDD3470F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6102" y="3886151"/>
            <a:ext cx="1231205" cy="1214487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D4C96CF9-0CA7-F044-A10D-E041B69B941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371787" y="3886151"/>
            <a:ext cx="1231205" cy="1214487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93B33C8F-389D-FD49-ADC7-F5EC3EC6D52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661091" y="3886151"/>
            <a:ext cx="1231205" cy="1214487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78813501-0C78-2845-9631-DC668199EAA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3950776" y="3886151"/>
            <a:ext cx="1231205" cy="1214487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CF6844DC-45A6-CF49-9D45-2383061CEB27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249177" y="3886151"/>
            <a:ext cx="1231205" cy="1214487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0BA5CD88-51F9-1F46-93C7-EA092F4736F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542529" y="3886151"/>
            <a:ext cx="1231205" cy="1214487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F97999D4-20F2-0747-AFE3-2F4AF80EB7C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841358" y="3886151"/>
            <a:ext cx="1231205" cy="1214487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30" name="Picture Placeholder 5">
            <a:extLst>
              <a:ext uri="{FF2B5EF4-FFF2-40B4-BE49-F238E27FC236}">
                <a16:creationId xmlns:a16="http://schemas.microsoft.com/office/drawing/2014/main" id="{2D90561C-6C85-0C4B-9F4E-49259F631C9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76102" y="2612522"/>
            <a:ext cx="1231205" cy="1214487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31" name="Picture Placeholder 5">
            <a:extLst>
              <a:ext uri="{FF2B5EF4-FFF2-40B4-BE49-F238E27FC236}">
                <a16:creationId xmlns:a16="http://schemas.microsoft.com/office/drawing/2014/main" id="{C48CC7DF-1F5E-0D45-A597-7F7377CA67CA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371787" y="2612522"/>
            <a:ext cx="1231205" cy="1214487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32" name="Picture Placeholder 5">
            <a:extLst>
              <a:ext uri="{FF2B5EF4-FFF2-40B4-BE49-F238E27FC236}">
                <a16:creationId xmlns:a16="http://schemas.microsoft.com/office/drawing/2014/main" id="{7FA62580-2ED6-AC40-BA86-180BA9B74290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661091" y="2612522"/>
            <a:ext cx="1231205" cy="1214487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6DAAA83F-2B71-354E-BCD5-823560D2910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950776" y="2612522"/>
            <a:ext cx="1231205" cy="1214487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141F23AA-E517-0342-B355-059CBE98ECD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249177" y="2612522"/>
            <a:ext cx="1231205" cy="1214487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00E6C113-D760-8E40-9056-CF463969845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542529" y="2612522"/>
            <a:ext cx="1231205" cy="1214487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36" name="Picture Placeholder 5">
            <a:extLst>
              <a:ext uri="{FF2B5EF4-FFF2-40B4-BE49-F238E27FC236}">
                <a16:creationId xmlns:a16="http://schemas.microsoft.com/office/drawing/2014/main" id="{92932591-03D1-4D4F-B1C1-BF03DE02BDB9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7841358" y="2612522"/>
            <a:ext cx="1231205" cy="1214487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2983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50000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50000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9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9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5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9" dur="9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0" dur="9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 p14:presetBounceEnd="5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9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9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5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 p14:presetBounceEnd="5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9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9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9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9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 p14:presetBounceEnd="50000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9" dur="9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0" dur="9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 animBg="1"/>
          <p:bldP spid="21" grpId="0" animBg="1"/>
          <p:bldP spid="23" grpId="0" animBg="1"/>
          <p:bldP spid="25" grpId="0" animBg="1"/>
          <p:bldP spid="27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9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9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9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9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9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9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9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9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9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9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9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9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9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 animBg="1"/>
          <p:bldP spid="21" grpId="0" animBg="1"/>
          <p:bldP spid="23" grpId="0" animBg="1"/>
          <p:bldP spid="25" grpId="0" animBg="1"/>
          <p:bldP spid="27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</p:bldLst>
      </p:timing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92554682-3B7C-304F-85F0-255124D1344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2850" y="43888"/>
            <a:ext cx="2230681" cy="224211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46011276-4EAC-A645-88B0-CCDAA1F4AD3A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316381" y="43888"/>
            <a:ext cx="2230681" cy="224211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18C881FA-2CED-9E42-826A-BF90CA0E740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589912" y="43888"/>
            <a:ext cx="2230681" cy="224211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E47F18D-5C9B-0745-BD04-4437CF643AAC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867600" y="43888"/>
            <a:ext cx="2230681" cy="2242112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2319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  <p:bldP spid="13" grpId="0" animBg="1"/>
        </p:bldLst>
      </p:timing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4F085B2-5C39-4049-BCCD-646576214194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2851" y="54033"/>
            <a:ext cx="1129245" cy="5045825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DA70CFC4-DCF1-2E43-A987-646B4106843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223258" y="54033"/>
            <a:ext cx="1129245" cy="5045825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3439D30-014B-8749-BC1B-AD5104497B8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763691" y="54033"/>
            <a:ext cx="1129245" cy="5045825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ACC8930-61CA-3F4A-8837-CCFE1D08F16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944098" y="54033"/>
            <a:ext cx="1129245" cy="5045825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06180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5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</p:bldLst>
      </p:timing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2DF45EAE-350F-7741-9F4A-23A207008C9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2851" y="54033"/>
            <a:ext cx="1129245" cy="2497975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A2EB1EA7-4CBD-8E47-8B6C-575E69A5E18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223258" y="54033"/>
            <a:ext cx="1129245" cy="2497975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14EEEB99-86B5-994E-B096-A9395FEEFAD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789667" y="54033"/>
            <a:ext cx="1129245" cy="2497975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CB0C848-D6E8-DD43-8012-439F8F80F40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970074" y="54033"/>
            <a:ext cx="1129245" cy="2497975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02A7895C-66B2-F448-90C8-974461BDF29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2851" y="2597727"/>
            <a:ext cx="1129245" cy="2497975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9BD19BD5-99D0-B349-B283-ED2F9F395F5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223258" y="2597727"/>
            <a:ext cx="1129245" cy="2497975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421D02D9-FD49-3C4B-B833-A7B662D89A55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6789667" y="2597727"/>
            <a:ext cx="1129245" cy="2497975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15C53CE6-D7C7-2241-94E2-4B51FB8A1215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7970074" y="2597727"/>
            <a:ext cx="1129245" cy="2497975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185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8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8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5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8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8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50000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8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8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5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5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50000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8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8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8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8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8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8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</p:bldLst>
      </p:timing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57725" y="2250788"/>
            <a:ext cx="2466475" cy="124418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671763" y="1056575"/>
            <a:ext cx="2452437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3331744" y="2250788"/>
            <a:ext cx="2466475" cy="1244187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6005763" y="2250788"/>
            <a:ext cx="2466475" cy="1244187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345782" y="1056575"/>
            <a:ext cx="2452437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019801" y="1056575"/>
            <a:ext cx="2452437" cy="114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57724" y="3542300"/>
            <a:ext cx="2466475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/>
          </p:nvPr>
        </p:nvSpPr>
        <p:spPr>
          <a:xfrm>
            <a:off x="671763" y="3954817"/>
            <a:ext cx="2452437" cy="84478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3331743" y="3542300"/>
            <a:ext cx="2466475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3345782" y="3954817"/>
            <a:ext cx="2452437" cy="84478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6005762" y="3542300"/>
            <a:ext cx="2466475" cy="3817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7"/>
          </p:nvPr>
        </p:nvSpPr>
        <p:spPr>
          <a:xfrm>
            <a:off x="6019801" y="3954817"/>
            <a:ext cx="2452437" cy="84478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Freeform 62"/>
          <p:cNvSpPr>
            <a:spLocks noChangeAspect="1" noEditPoints="1"/>
          </p:cNvSpPr>
          <p:nvPr userDrawn="1"/>
        </p:nvSpPr>
        <p:spPr bwMode="auto">
          <a:xfrm>
            <a:off x="1568846" y="1296309"/>
            <a:ext cx="658270" cy="663532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45"/>
          <p:cNvSpPr>
            <a:spLocks noChangeAspect="1"/>
          </p:cNvSpPr>
          <p:nvPr userDrawn="1"/>
        </p:nvSpPr>
        <p:spPr bwMode="auto">
          <a:xfrm>
            <a:off x="4251546" y="1307621"/>
            <a:ext cx="640908" cy="640908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32"/>
          <p:cNvSpPr>
            <a:spLocks noChangeAspect="1" noEditPoints="1"/>
          </p:cNvSpPr>
          <p:nvPr userDrawn="1"/>
        </p:nvSpPr>
        <p:spPr bwMode="auto">
          <a:xfrm>
            <a:off x="6893237" y="1290633"/>
            <a:ext cx="705564" cy="674884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40" grpId="0" animBg="1"/>
      <p:bldP spid="41" grpId="0" animBg="1"/>
      <p:bldP spid="17" grpId="0" animBg="1"/>
      <p:bldP spid="19" grpId="0" animBg="1"/>
      <p:bldP spid="2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5" grpId="0" animBg="1"/>
      <p:bldP spid="36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C0E5B6F1-9315-4640-BDDA-BB5129A04E1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2850" y="2506287"/>
            <a:ext cx="1777637" cy="2593571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445CE8C-0025-7D4D-B7EC-9AA1C35E0199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63337" y="2506287"/>
            <a:ext cx="1777637" cy="2593571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1A747A52-8BC6-E449-8839-E6FF489B25E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687981" y="2506287"/>
            <a:ext cx="1777637" cy="2593571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4DD758CF-B801-5B43-BC2C-EE6D4090DCD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5508468" y="2506287"/>
            <a:ext cx="1777637" cy="2593571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E29926D-8168-664A-B350-C326A6D5A36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324798" y="2506287"/>
            <a:ext cx="1777637" cy="2593571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97098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 animBg="1"/>
          <p:bldP spid="9" grpId="0" animBg="1"/>
          <p:bldP spid="10" grpId="0" animBg="1"/>
          <p:bldP spid="11" grpId="0" animBg="1"/>
        </p:bldLst>
      </p:timing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F9E9B073-2932-8543-8C09-23D8477C8C49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59475" y="2597727"/>
            <a:ext cx="2222369" cy="2493817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5CA3984-5ABC-8248-9609-549CFD776B0A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349631" y="2597727"/>
            <a:ext cx="2222369" cy="2493817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27CEFDD4-1312-D743-AA41-3D9BD727A9C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54033" y="54033"/>
            <a:ext cx="4517967" cy="2468881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8612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</p:bldLst>
      </p:timing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0C0AEBB-8540-F342-BBFE-D3CCC604A34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866313" y="2606041"/>
            <a:ext cx="2223655" cy="2489660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8E3DBA37-9DA0-BA48-B532-3AB51447EC5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580313" y="2606041"/>
            <a:ext cx="2223655" cy="2489660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7AAB393A-1F5C-E442-A7A3-B02BF5D7CD5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66313" y="49877"/>
            <a:ext cx="2223655" cy="2489660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CE4921A-6C97-5F4E-B119-FE7C246433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580313" y="49877"/>
            <a:ext cx="2223655" cy="2489660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89960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</p:bldLst>
      </p:timing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11C4DB4-8532-A247-9300-D5D59C310D84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9754" y="2610196"/>
            <a:ext cx="1433945" cy="243978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BCAA5024-2292-F04E-B56C-35EC958833A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612669" y="2610196"/>
            <a:ext cx="1433945" cy="243978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ADEC4454-20A4-154E-9F2A-D6D51201390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125586" y="2610196"/>
            <a:ext cx="1433945" cy="243978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DC9747C0-FD61-144D-9BDC-456ED800DE1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9754" y="95597"/>
            <a:ext cx="1433945" cy="243978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3F5DF8AC-356E-1A4A-A05D-5C29A4801C6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612669" y="95597"/>
            <a:ext cx="1433945" cy="243978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2011CFFF-2CFD-2A47-B1FF-BFCB26A2B6E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125586" y="95597"/>
            <a:ext cx="1433945" cy="243978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7923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</p:bldLst>
      </p:timing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228FC82-C3C5-2541-A0A9-11BF7156B1E5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84375" y="66502"/>
            <a:ext cx="1088966" cy="248550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D14B3A58-7EAB-6248-BF88-5928EBAF4B4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6849688" y="66502"/>
            <a:ext cx="1088966" cy="248550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593FC841-F112-F244-9FA8-4D5C302702EA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710844" y="66502"/>
            <a:ext cx="1088966" cy="248550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0A555B25-662A-4344-834A-C5E315890367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572001" y="66502"/>
            <a:ext cx="1088966" cy="248550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B1343D05-1907-5C47-9C42-E4BCD99C0565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984375" y="2606039"/>
            <a:ext cx="1088966" cy="248550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C1C9A536-69CA-E34E-83E6-857967D38E4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849688" y="2606039"/>
            <a:ext cx="1088966" cy="248550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C06A0BAF-2614-9B41-8BC4-1A379970824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710844" y="2606039"/>
            <a:ext cx="1088966" cy="248550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12EA8FA8-9A5F-A443-8736-FB97D3AC6AEA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4572001" y="2606039"/>
            <a:ext cx="1088966" cy="2485506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38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50000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50000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5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</p:bldLst>
      </p:timing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AF3D0A37-3CE6-E64F-93E6-C37A91640054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3631" y="41564"/>
            <a:ext cx="2966357" cy="164176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3A69FD8B-D9BA-594A-967B-5E870F7867BD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3631" y="1745673"/>
            <a:ext cx="2966357" cy="164176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ABDD8C86-0881-1B44-8A30-DCEEE8257F0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3631" y="3449782"/>
            <a:ext cx="2966357" cy="164176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FD8E58C2-F25B-6046-BDDB-D81BB1A3BBC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093620" y="41564"/>
            <a:ext cx="2966357" cy="164176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1C10B137-92E7-3A4E-8B6B-711A622C8C8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093620" y="1745673"/>
            <a:ext cx="2966357" cy="164176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00562BB9-BE28-0947-A597-6A24C5489BB2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3093620" y="3449782"/>
            <a:ext cx="2966357" cy="164176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05F5032E-F88E-3D42-BEDD-C0270FCA68E5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123609" y="41564"/>
            <a:ext cx="2966357" cy="164176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CFE3E9DC-A4A7-1843-8D70-FB20A59F6DBB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123609" y="1745673"/>
            <a:ext cx="2966357" cy="164176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74445A18-A260-EB42-8CCE-AAA5171A9DBC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6123609" y="3449782"/>
            <a:ext cx="2966357" cy="164176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4951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8E3F8C80-22A0-4543-8821-D3F6E55AC02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3631" y="41564"/>
            <a:ext cx="2966357" cy="164176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4C9CBB28-6717-B245-8E48-8B6AE8DFA94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3631" y="3449782"/>
            <a:ext cx="2966357" cy="164176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E12AFD7-591A-EE43-A70F-34CD8A7B341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093620" y="41564"/>
            <a:ext cx="2966357" cy="164176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76C48FFE-55A0-8248-866C-0AC2DA9D3B85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3093620" y="3449782"/>
            <a:ext cx="2966357" cy="164176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730E03D-0354-E946-BD4D-9D8E51A0988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123609" y="41564"/>
            <a:ext cx="2966357" cy="164176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3ACACD1F-E193-204F-9142-7824F4E5BC5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6123609" y="3449782"/>
            <a:ext cx="2966357" cy="164176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0405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 animBg="1"/>
          <p:bldP spid="12" grpId="0" animBg="1"/>
          <p:bldP spid="14" grpId="0" animBg="1"/>
          <p:bldP spid="15" grpId="0" animBg="1"/>
          <p:bldP spid="1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 animBg="1"/>
          <p:bldP spid="12" grpId="0" animBg="1"/>
          <p:bldP spid="14" grpId="0" animBg="1"/>
          <p:bldP spid="15" grpId="0" animBg="1"/>
          <p:bldP spid="17" grpId="0" animBg="1"/>
        </p:bldLst>
      </p:timing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A317EFD-4A7D-C44B-803D-0C49FBE9EC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3631" y="41564"/>
            <a:ext cx="2966357" cy="164176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1E18515-D60F-394A-A9CC-68593057D7A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3631" y="1745673"/>
            <a:ext cx="2966357" cy="164176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34B21DB3-70D0-B744-A5F4-FDC58E69299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3631" y="3449782"/>
            <a:ext cx="2966357" cy="164176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CF334476-5BC9-EE4F-8776-8DB26DB2D6B3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123609" y="41564"/>
            <a:ext cx="2966357" cy="164176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5983867-46AE-FF4A-89A0-D6935D66F406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123609" y="1745673"/>
            <a:ext cx="2966357" cy="164176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480CEF59-3661-4849-ABF6-2584F989270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6123609" y="3449782"/>
            <a:ext cx="2966357" cy="164176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2494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14" grpId="0" animBg="1"/>
          <p:bldP spid="15" grpId="0" animBg="1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14" grpId="0" animBg="1"/>
          <p:bldP spid="15" grpId="0" animBg="1"/>
          <p:bldP spid="16" grpId="0" animBg="1"/>
        </p:bldLst>
      </p:timing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A0E65E74-BD11-2147-BE1D-B1E7FC94E77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" y="2581102"/>
            <a:ext cx="9144000" cy="2562398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93158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96E64B6F-51DB-A348-9CDB-D1ACE9AEE3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" y="1"/>
            <a:ext cx="9144000" cy="2562398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6901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04801" y="940087"/>
            <a:ext cx="2819400" cy="4203413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2927955" y="1390650"/>
            <a:ext cx="1676400" cy="781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2927955" y="2209800"/>
            <a:ext cx="1676400" cy="781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2927955" y="3028950"/>
            <a:ext cx="1676400" cy="781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2927955" y="3848100"/>
            <a:ext cx="1676400" cy="781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62"/>
          <p:cNvSpPr>
            <a:spLocks noChangeAspect="1" noEditPoints="1"/>
          </p:cNvSpPr>
          <p:nvPr userDrawn="1"/>
        </p:nvSpPr>
        <p:spPr bwMode="auto">
          <a:xfrm>
            <a:off x="3585921" y="1627152"/>
            <a:ext cx="360468" cy="363350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45"/>
          <p:cNvSpPr>
            <a:spLocks noChangeAspect="1"/>
          </p:cNvSpPr>
          <p:nvPr userDrawn="1"/>
        </p:nvSpPr>
        <p:spPr bwMode="auto">
          <a:xfrm>
            <a:off x="3590674" y="2424844"/>
            <a:ext cx="350962" cy="350962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2"/>
          <p:cNvSpPr>
            <a:spLocks noChangeAspect="1" noEditPoints="1"/>
          </p:cNvSpPr>
          <p:nvPr userDrawn="1"/>
        </p:nvSpPr>
        <p:spPr bwMode="auto">
          <a:xfrm>
            <a:off x="3572972" y="3234692"/>
            <a:ext cx="386366" cy="369566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52"/>
          <p:cNvSpPr>
            <a:spLocks noEditPoints="1"/>
          </p:cNvSpPr>
          <p:nvPr userDrawn="1"/>
        </p:nvSpPr>
        <p:spPr bwMode="auto">
          <a:xfrm>
            <a:off x="3589088" y="4048125"/>
            <a:ext cx="354135" cy="38100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747370" y="1570239"/>
            <a:ext cx="3933685" cy="553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4742101" y="1364287"/>
            <a:ext cx="394469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18"/>
          </p:nvPr>
        </p:nvSpPr>
        <p:spPr>
          <a:xfrm>
            <a:off x="4747370" y="2415752"/>
            <a:ext cx="3933685" cy="553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9"/>
          </p:nvPr>
        </p:nvSpPr>
        <p:spPr>
          <a:xfrm>
            <a:off x="4742101" y="2209800"/>
            <a:ext cx="394469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747370" y="3256164"/>
            <a:ext cx="3933685" cy="553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42101" y="3050212"/>
            <a:ext cx="394469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2"/>
          </p:nvPr>
        </p:nvSpPr>
        <p:spPr>
          <a:xfrm>
            <a:off x="4747370" y="4075314"/>
            <a:ext cx="3933685" cy="55383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3"/>
          </p:nvPr>
        </p:nvSpPr>
        <p:spPr>
          <a:xfrm>
            <a:off x="4742101" y="3869362"/>
            <a:ext cx="3944699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25" name="Round Same Side Corner Rectangle 24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3" grpId="0" animBg="1"/>
      <p:bldP spid="24" grpId="0" animBg="1"/>
      <p:bldP spid="26" grpId="0" animBg="1"/>
      <p:bldP spid="27" grpId="0" animBg="1"/>
      <p:bldP spid="34" grpId="0" animBg="1"/>
      <p:bldP spid="37" grpId="0" animBg="1"/>
      <p:bldP spid="38" grpId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E6D689A1-63EA-1F40-9457-067D5E0DBD5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" y="1"/>
            <a:ext cx="9144000" cy="2562398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655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DC82DCF-2B51-8044-8FE2-88EBFD5E75B4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7005" y="41564"/>
            <a:ext cx="2197432" cy="164176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12EEDA7-DA52-DC48-BB10-4EE4841C397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7005" y="1745673"/>
            <a:ext cx="2197432" cy="164176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47B9D649-72D2-0E41-9738-250A5EE20E7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7005" y="3449782"/>
            <a:ext cx="2197432" cy="164176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513D5F9-CFC5-3B4B-8164-04902DCF4A9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896693" y="41564"/>
            <a:ext cx="2197432" cy="164176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0EB02AFF-5A97-B047-85C4-5D218845EDA7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896693" y="1745673"/>
            <a:ext cx="2197432" cy="164176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DA8C31B-7837-404E-9AE1-A0F08E8B23E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6896693" y="3449782"/>
            <a:ext cx="2197432" cy="1641764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97613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50000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</p:bldLst>
      </p:timing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249F83D-0E2B-754E-AB64-3472475D6DB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457696" y="473826"/>
            <a:ext cx="2035334" cy="2028305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C6594CF4-2229-204B-BD13-5979BE20D82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57696" y="2647604"/>
            <a:ext cx="2035334" cy="2028305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34DF3C5-7F87-C842-A084-D98A3848EA1C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635630" y="473826"/>
            <a:ext cx="2035334" cy="2028305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02E0201-A3A5-CE46-9825-6A95562014D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635630" y="2647604"/>
            <a:ext cx="2035334" cy="2028305"/>
          </a:xfrm>
          <a:custGeom>
            <a:avLst/>
            <a:gdLst>
              <a:gd name="connsiteX0" fmla="*/ 0 w 6094021"/>
              <a:gd name="connsiteY0" fmla="*/ 0 h 6858000"/>
              <a:gd name="connsiteX1" fmla="*/ 6094021 w 6094021"/>
              <a:gd name="connsiteY1" fmla="*/ 0 h 6858000"/>
              <a:gd name="connsiteX2" fmla="*/ 6094021 w 6094021"/>
              <a:gd name="connsiteY2" fmla="*/ 6858000 h 6858000"/>
              <a:gd name="connsiteX3" fmla="*/ 0 w 609402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021" h="6858000">
                <a:moveTo>
                  <a:pt x="0" y="0"/>
                </a:moveTo>
                <a:lnTo>
                  <a:pt x="6094021" y="0"/>
                </a:lnTo>
                <a:lnTo>
                  <a:pt x="60940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0784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</p:bldLst>
      </p:timing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B40A018-B35B-7C41-A122-8FB5C5F392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" y="2569369"/>
            <a:ext cx="1237060" cy="186690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4E2F88F-7915-3C49-9A08-A0E7A6A55C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92837" y="2569369"/>
            <a:ext cx="1237060" cy="186690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4E480016-E1BF-DF4A-9D18-45B4678D03C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02107" y="2569369"/>
            <a:ext cx="1237060" cy="186690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2CA0F238-C314-FA41-B21F-6D3DDFEA61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8096" y="2569369"/>
            <a:ext cx="1237060" cy="186690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99701017-2992-9442-B830-111576DE1C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12306" y="2569369"/>
            <a:ext cx="1237060" cy="186690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5DF46880-1F95-1746-BE4E-73800B3B83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18279" y="2569369"/>
            <a:ext cx="1237060" cy="186690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68086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50000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50000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</p:bldLst>
      </p:timing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4B36802-FF7F-624A-8ABE-46A4659395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2723" y="781050"/>
            <a:ext cx="1712119" cy="171331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20F9A449-C6A4-7449-8761-0F56333420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80617" y="781050"/>
            <a:ext cx="1712119" cy="171331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66AA60DA-E30A-DC44-824E-09001079A1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7117" y="2643101"/>
            <a:ext cx="3565619" cy="171331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21757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</p:bldLst>
      </p:timing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F65B982-BD4E-BE48-99CB-FC864BB2EC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06003" y="909897"/>
            <a:ext cx="1986979" cy="158807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938D6556-FA51-D348-98F9-90408458BE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06003" y="2647257"/>
            <a:ext cx="1986979" cy="158807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8DC8BAF-7DC5-D842-9237-2BF00C2739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34062" y="910244"/>
            <a:ext cx="1986979" cy="3325091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92346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7" grpId="0" animBg="1"/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7" grpId="0" animBg="1"/>
          <p:bldP spid="8" grpId="0" animBg="1"/>
        </p:bldLst>
      </p:timing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4FC49D-7039-014C-8D5D-2781069EE4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8690" y="839239"/>
            <a:ext cx="3537303" cy="3537413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971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C5F0018-71DF-224A-A2FC-39E4E3464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3505" y="792756"/>
            <a:ext cx="2029550" cy="2987945"/>
          </a:xfrm>
          <a:custGeom>
            <a:avLst/>
            <a:gdLst>
              <a:gd name="connsiteX0" fmla="*/ 0 w 2706067"/>
              <a:gd name="connsiteY0" fmla="*/ 0 h 3983926"/>
              <a:gd name="connsiteX1" fmla="*/ 1767081 w 2706067"/>
              <a:gd name="connsiteY1" fmla="*/ 0 h 3983926"/>
              <a:gd name="connsiteX2" fmla="*/ 2706067 w 2706067"/>
              <a:gd name="connsiteY2" fmla="*/ 2448489 h 3983926"/>
              <a:gd name="connsiteX3" fmla="*/ 0 w 2706067"/>
              <a:gd name="connsiteY3" fmla="*/ 3983926 h 3983926"/>
              <a:gd name="connsiteX4" fmla="*/ 0 w 2706067"/>
              <a:gd name="connsiteY4" fmla="*/ 0 h 3983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6067" h="3983926">
                <a:moveTo>
                  <a:pt x="0" y="0"/>
                </a:moveTo>
                <a:cubicBezTo>
                  <a:pt x="0" y="0"/>
                  <a:pt x="0" y="0"/>
                  <a:pt x="1767081" y="0"/>
                </a:cubicBezTo>
                <a:cubicBezTo>
                  <a:pt x="1798251" y="930432"/>
                  <a:pt x="2146512" y="1780856"/>
                  <a:pt x="2706067" y="2448489"/>
                </a:cubicBezTo>
                <a:cubicBezTo>
                  <a:pt x="2069487" y="3287526"/>
                  <a:pt x="1102028" y="3864064"/>
                  <a:pt x="0" y="3983926"/>
                </a:cubicBezTo>
                <a:cubicBezTo>
                  <a:pt x="0" y="3983926"/>
                  <a:pt x="0" y="3983926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276B941-2295-FF48-B776-1A84333907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94832" y="792756"/>
            <a:ext cx="2155420" cy="2738187"/>
          </a:xfrm>
          <a:custGeom>
            <a:avLst/>
            <a:gdLst>
              <a:gd name="connsiteX0" fmla="*/ 0 w 2873893"/>
              <a:gd name="connsiteY0" fmla="*/ 0 h 3650916"/>
              <a:gd name="connsiteX1" fmla="*/ 2873893 w 2873893"/>
              <a:gd name="connsiteY1" fmla="*/ 0 h 3650916"/>
              <a:gd name="connsiteX2" fmla="*/ 2873893 w 2873893"/>
              <a:gd name="connsiteY2" fmla="*/ 3650916 h 3650916"/>
              <a:gd name="connsiteX3" fmla="*/ 0 w 2873893"/>
              <a:gd name="connsiteY3" fmla="*/ 0 h 365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893" h="3650916">
                <a:moveTo>
                  <a:pt x="0" y="0"/>
                </a:moveTo>
                <a:cubicBezTo>
                  <a:pt x="0" y="0"/>
                  <a:pt x="0" y="0"/>
                  <a:pt x="2873893" y="0"/>
                </a:cubicBezTo>
                <a:cubicBezTo>
                  <a:pt x="2873893" y="0"/>
                  <a:pt x="2873893" y="0"/>
                  <a:pt x="2873893" y="3650916"/>
                </a:cubicBezTo>
                <a:cubicBezTo>
                  <a:pt x="1261337" y="3196837"/>
                  <a:pt x="62633" y="1741386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A3A54A5-9E97-E243-884B-BCB8E0075C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83505" y="2695670"/>
            <a:ext cx="3565757" cy="1663833"/>
          </a:xfrm>
          <a:custGeom>
            <a:avLst/>
            <a:gdLst>
              <a:gd name="connsiteX0" fmla="*/ 2782431 w 4754343"/>
              <a:gd name="connsiteY0" fmla="*/ 0 h 2218444"/>
              <a:gd name="connsiteX1" fmla="*/ 4754343 w 4754343"/>
              <a:gd name="connsiteY1" fmla="*/ 1230471 h 2218444"/>
              <a:gd name="connsiteX2" fmla="*/ 4754343 w 4754343"/>
              <a:gd name="connsiteY2" fmla="*/ 2218444 h 2218444"/>
              <a:gd name="connsiteX3" fmla="*/ 0 w 4754343"/>
              <a:gd name="connsiteY3" fmla="*/ 2218444 h 2218444"/>
              <a:gd name="connsiteX4" fmla="*/ 0 w 4754343"/>
              <a:gd name="connsiteY4" fmla="*/ 1564392 h 2218444"/>
              <a:gd name="connsiteX5" fmla="*/ 2782431 w 4754343"/>
              <a:gd name="connsiteY5" fmla="*/ 0 h 221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4343" h="2218444">
                <a:moveTo>
                  <a:pt x="2782431" y="0"/>
                </a:moveTo>
                <a:cubicBezTo>
                  <a:pt x="3299005" y="585410"/>
                  <a:pt x="3980979" y="1022145"/>
                  <a:pt x="4754343" y="1230471"/>
                </a:cubicBezTo>
                <a:cubicBezTo>
                  <a:pt x="4754343" y="1230471"/>
                  <a:pt x="4754343" y="1230471"/>
                  <a:pt x="4754343" y="2218444"/>
                </a:cubicBezTo>
                <a:cubicBezTo>
                  <a:pt x="4754343" y="2218444"/>
                  <a:pt x="4754343" y="2218444"/>
                  <a:pt x="0" y="2218444"/>
                </a:cubicBezTo>
                <a:cubicBezTo>
                  <a:pt x="0" y="2218444"/>
                  <a:pt x="0" y="2218444"/>
                  <a:pt x="0" y="1564392"/>
                </a:cubicBezTo>
                <a:cubicBezTo>
                  <a:pt x="1130231" y="1441794"/>
                  <a:pt x="2123229" y="856384"/>
                  <a:pt x="278243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7050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3" grpId="0" animBg="1"/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3" grpId="0" animBg="1"/>
          <p:bldP spid="15" grpId="0" animBg="1"/>
        </p:bldLst>
      </p:timing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3883D8C-17CE-8942-BE06-B0E23501F0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49391" y="783431"/>
            <a:ext cx="3571875" cy="3571875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5665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</p:bldLst>
      </p:timing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1577CA-6F01-A24B-8C17-F1DE688DBC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9956" y="2572941"/>
            <a:ext cx="1487978" cy="1795463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1E9C2B15-EE27-2B41-92DE-543505E6CA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56322" y="2572941"/>
            <a:ext cx="1492718" cy="1795463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596945C-CD1D-D847-B73F-80ABBC2DDB3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23855" y="2572941"/>
            <a:ext cx="1487978" cy="1795463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FDAC02C6-2A65-0846-916A-734556B279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90220" y="2572941"/>
            <a:ext cx="1492718" cy="1795463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245B555-B070-3449-AF6A-3147C04C0B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61325" y="2572941"/>
            <a:ext cx="1492718" cy="1795463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9851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50000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</p:bldLst>
      </p:timing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14328"/>
            <a:ext cx="3124200" cy="1995622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3124200" y="1414328"/>
            <a:ext cx="6003632" cy="199562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3421231" y="1920802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3808399" y="1905614"/>
            <a:ext cx="4784432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3421231" y="2418408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08399" y="2403220"/>
            <a:ext cx="4784431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3421231" y="2887439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808399" y="2872251"/>
            <a:ext cx="4784431" cy="3261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3479422" y="1610646"/>
            <a:ext cx="514681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8798358" y="304343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1" y="361950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60C8303-128E-9741-BA0D-1CCD5F0A7E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8278" y="1475661"/>
            <a:ext cx="2004031" cy="1043387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1594F7CC-8B11-F846-8127-5ADE4A0272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8278" y="2625777"/>
            <a:ext cx="2004031" cy="1043387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6A2CC327-30FE-DB4F-9C06-58361FCBF3C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16379" y="1475661"/>
            <a:ext cx="2004031" cy="1043387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617F98AA-1DC9-F949-B35F-58E00FB615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16379" y="2625777"/>
            <a:ext cx="2004031" cy="1043387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FF741A0B-9E90-B94C-8FFA-B86E93386A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480" y="1475661"/>
            <a:ext cx="2004031" cy="1043387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F5A00B65-21B6-3448-9CF2-3A196A5399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24480" y="2625777"/>
            <a:ext cx="2004031" cy="1043387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07900E8-99E4-324F-8657-4BCFCF22B2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32581" y="1475661"/>
            <a:ext cx="2004031" cy="1043387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EF86C904-6B2E-1A48-BEE9-32F1481E60E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732581" y="2625777"/>
            <a:ext cx="2004031" cy="1043387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6737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</p:bldLst>
      </p:timing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170E1D8-FCDB-8144-A04D-DDBE069C54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3490" y="1422082"/>
            <a:ext cx="2514409" cy="1085374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B56A8EDA-ABD1-474E-A20E-5957E6721E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3490" y="2632948"/>
            <a:ext cx="2514409" cy="1085374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8DA966B2-BBB7-E64C-AE7F-9F42EFA806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14892" y="1422082"/>
            <a:ext cx="2514409" cy="1085374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59B0DDF9-CEC9-2B46-BA48-1486A11D44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14892" y="2632948"/>
            <a:ext cx="2514409" cy="1085374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E5CECE0-305B-CD46-ABE9-34D89A79FE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56293" y="1422082"/>
            <a:ext cx="2514409" cy="1085374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F9AA0519-7ECC-AF48-B138-98C5E7A596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56293" y="2632948"/>
            <a:ext cx="2514409" cy="1085374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1957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50000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</p:bldLst>
      </p:timing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8D2251A-31D7-8D4E-B9C8-C327142AAF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7480" y="912176"/>
            <a:ext cx="1626102" cy="162861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497D171-4BA5-A146-8BF7-AFF584CC3D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55308" y="912176"/>
            <a:ext cx="1626102" cy="162861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B5C782D-CFB9-0545-B90D-A87BC8544D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54977" y="2609673"/>
            <a:ext cx="1626102" cy="162861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9A08BD5E-8E2E-5549-90BC-A53C859891E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55639" y="2609673"/>
            <a:ext cx="1626102" cy="162861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F8BD27B1-456C-E641-BE2C-62343FF056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64470" y="912176"/>
            <a:ext cx="1626102" cy="162861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29960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</p:bldLst>
      </p:timing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4AD765E-AB79-6240-A8B4-41024753C9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9365" y="737178"/>
            <a:ext cx="1794513" cy="1797289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A5445BBA-9768-F54D-9694-A0AE6F98205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4170" y="737178"/>
            <a:ext cx="1794513" cy="1797289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83C04F2D-5B46-C84A-AAEE-D9526509263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31767" y="2610122"/>
            <a:ext cx="1794513" cy="1797289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63C74B90-7BD4-6E4D-A3E9-CA5FAF0631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96573" y="2610122"/>
            <a:ext cx="1794513" cy="1797289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45479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</p:bldLst>
      </p:timing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BF272F-85A3-9A44-97AE-97344F45C3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0309" y="737178"/>
            <a:ext cx="2357342" cy="1797289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721FA1A3-91A7-C646-937E-F257F1E7DA3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58069" y="737178"/>
            <a:ext cx="2357342" cy="1797289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2C85CE73-7F55-8245-9F3E-EBE27FE74F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84460" y="2619581"/>
            <a:ext cx="2357342" cy="1797289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22123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</p:bldLst>
      </p:timing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3DF2A8F-D7CD-CE40-A1B3-D7CFAE3D365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8557" y="2581743"/>
            <a:ext cx="1870187" cy="191143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219A3CE0-0501-A744-B45A-E354C5BA5E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56093" y="2581743"/>
            <a:ext cx="1870187" cy="191143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D32C50A1-CE49-C54F-80A5-D1564BF6C1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14171" y="2581743"/>
            <a:ext cx="1870187" cy="191143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30235B2-48EB-E14F-A0D5-0ED2ED5B451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81707" y="2581743"/>
            <a:ext cx="1870187" cy="191143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98217422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71E7073-F6AF-DE45-BF4D-1A9E8AE7AE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27656" y="926363"/>
            <a:ext cx="1598624" cy="329249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4C57A1AD-1650-ED45-8090-7AFC4EBE1BF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11414" y="926363"/>
            <a:ext cx="1608083" cy="329249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63075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</p:bldLst>
      </p:timing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E224764-BE25-E146-B649-7562E3B0FB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0803" y="718259"/>
            <a:ext cx="1229710" cy="248371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3921BCE3-8A7B-7941-BED3-7EB6C282B3E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72922" y="718259"/>
            <a:ext cx="1229710" cy="248371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0988BC8-6145-CC4D-8BB1-04ADC19107A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25581" y="718259"/>
            <a:ext cx="1229710" cy="248371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53CBAFF-9968-D84F-A50F-8A4D15CDA04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91862" y="1933780"/>
            <a:ext cx="1229710" cy="248371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DFE631B-9938-684F-8F26-83B14A21EA2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53981" y="1933780"/>
            <a:ext cx="1229710" cy="248371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F1149863-C40B-4C41-8601-71BF69DDF4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406640" y="1933780"/>
            <a:ext cx="1229710" cy="248371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86177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50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</p:bldLst>
      </p:timing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8E410C2-1EE2-FA40-A9F1-A9D29004D44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0393" y="718259"/>
            <a:ext cx="1371601" cy="248371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2E0BA7E0-0D42-B049-9641-BC6EA16B61D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92506" y="718259"/>
            <a:ext cx="1371601" cy="248371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C74B4C88-8111-A241-A5C4-787D876C981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90429" y="718259"/>
            <a:ext cx="1371601" cy="248371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6E3DC186-778C-294D-9816-E76F242E7C2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331720" y="1938510"/>
            <a:ext cx="1371601" cy="248371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6ECEFAE3-3488-514E-BE87-827AF08BF4C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43832" y="1938510"/>
            <a:ext cx="1371601" cy="2483718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6915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</p:bldLst>
      </p:timing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A7181DF-3F0A-9648-996D-D8926BBEAD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3911" y="718258"/>
            <a:ext cx="1035795" cy="2171561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5CC15539-6097-6F41-A1E7-3901B192061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885090" y="718258"/>
            <a:ext cx="1035795" cy="2171561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BB5FD683-C09C-F848-BC09-CBDDE840E84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26269" y="718258"/>
            <a:ext cx="1035795" cy="2171561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7BB26D49-1296-454B-80AF-8B1A0EE2DA9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562718" y="718258"/>
            <a:ext cx="1035795" cy="2171561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26BD413-BA45-7443-A029-072B3683D12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12135" y="2255396"/>
            <a:ext cx="1035795" cy="2171561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20F44527-567D-964E-9E93-4516350C010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053314" y="2255396"/>
            <a:ext cx="1035795" cy="2171561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DB4DDAA2-B576-9243-B9DC-C0133762DA0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389763" y="2255396"/>
            <a:ext cx="1035795" cy="2171561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1125"/>
            </a:lvl1pPr>
          </a:lstStyle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278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50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50000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</p:bldLst>
      </p:timing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55.xml"/><Relationship Id="rId42" Type="http://schemas.openxmlformats.org/officeDocument/2006/relationships/slideLayout" Target="../slideLayouts/slideLayout76.xml"/><Relationship Id="rId47" Type="http://schemas.openxmlformats.org/officeDocument/2006/relationships/slideLayout" Target="../slideLayouts/slideLayout81.xml"/><Relationship Id="rId63" Type="http://schemas.openxmlformats.org/officeDocument/2006/relationships/slideLayout" Target="../slideLayouts/slideLayout97.xml"/><Relationship Id="rId68" Type="http://schemas.openxmlformats.org/officeDocument/2006/relationships/slideLayout" Target="../slideLayouts/slideLayout102.xml"/><Relationship Id="rId84" Type="http://schemas.openxmlformats.org/officeDocument/2006/relationships/slideLayout" Target="../slideLayouts/slideLayout118.xml"/><Relationship Id="rId89" Type="http://schemas.openxmlformats.org/officeDocument/2006/relationships/slideLayout" Target="../slideLayouts/slideLayout123.xml"/><Relationship Id="rId112" Type="http://schemas.openxmlformats.org/officeDocument/2006/relationships/slideLayout" Target="../slideLayouts/slideLayout146.xml"/><Relationship Id="rId16" Type="http://schemas.openxmlformats.org/officeDocument/2006/relationships/slideLayout" Target="../slideLayouts/slideLayout50.xml"/><Relationship Id="rId107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45.xml"/><Relationship Id="rId32" Type="http://schemas.openxmlformats.org/officeDocument/2006/relationships/slideLayout" Target="../slideLayouts/slideLayout66.xml"/><Relationship Id="rId37" Type="http://schemas.openxmlformats.org/officeDocument/2006/relationships/slideLayout" Target="../slideLayouts/slideLayout71.xml"/><Relationship Id="rId53" Type="http://schemas.openxmlformats.org/officeDocument/2006/relationships/slideLayout" Target="../slideLayouts/slideLayout87.xml"/><Relationship Id="rId58" Type="http://schemas.openxmlformats.org/officeDocument/2006/relationships/slideLayout" Target="../slideLayouts/slideLayout92.xml"/><Relationship Id="rId74" Type="http://schemas.openxmlformats.org/officeDocument/2006/relationships/slideLayout" Target="../slideLayouts/slideLayout108.xml"/><Relationship Id="rId79" Type="http://schemas.openxmlformats.org/officeDocument/2006/relationships/slideLayout" Target="../slideLayouts/slideLayout113.xml"/><Relationship Id="rId102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39.xml"/><Relationship Id="rId90" Type="http://schemas.openxmlformats.org/officeDocument/2006/relationships/slideLayout" Target="../slideLayouts/slideLayout124.xml"/><Relationship Id="rId95" Type="http://schemas.openxmlformats.org/officeDocument/2006/relationships/slideLayout" Target="../slideLayouts/slideLayout129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Relationship Id="rId43" Type="http://schemas.openxmlformats.org/officeDocument/2006/relationships/slideLayout" Target="../slideLayouts/slideLayout77.xml"/><Relationship Id="rId48" Type="http://schemas.openxmlformats.org/officeDocument/2006/relationships/slideLayout" Target="../slideLayouts/slideLayout82.xml"/><Relationship Id="rId64" Type="http://schemas.openxmlformats.org/officeDocument/2006/relationships/slideLayout" Target="../slideLayouts/slideLayout98.xml"/><Relationship Id="rId69" Type="http://schemas.openxmlformats.org/officeDocument/2006/relationships/slideLayout" Target="../slideLayouts/slideLayout103.xml"/><Relationship Id="rId113" Type="http://schemas.openxmlformats.org/officeDocument/2006/relationships/slideLayout" Target="../slideLayouts/slideLayout147.xml"/><Relationship Id="rId80" Type="http://schemas.openxmlformats.org/officeDocument/2006/relationships/slideLayout" Target="../slideLayouts/slideLayout114.xml"/><Relationship Id="rId85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33" Type="http://schemas.openxmlformats.org/officeDocument/2006/relationships/slideLayout" Target="../slideLayouts/slideLayout67.xml"/><Relationship Id="rId38" Type="http://schemas.openxmlformats.org/officeDocument/2006/relationships/slideLayout" Target="../slideLayouts/slideLayout72.xml"/><Relationship Id="rId59" Type="http://schemas.openxmlformats.org/officeDocument/2006/relationships/slideLayout" Target="../slideLayouts/slideLayout93.xml"/><Relationship Id="rId103" Type="http://schemas.openxmlformats.org/officeDocument/2006/relationships/slideLayout" Target="../slideLayouts/slideLayout137.xml"/><Relationship Id="rId108" Type="http://schemas.openxmlformats.org/officeDocument/2006/relationships/slideLayout" Target="../slideLayouts/slideLayout142.xml"/><Relationship Id="rId54" Type="http://schemas.openxmlformats.org/officeDocument/2006/relationships/slideLayout" Target="../slideLayouts/slideLayout88.xml"/><Relationship Id="rId70" Type="http://schemas.openxmlformats.org/officeDocument/2006/relationships/slideLayout" Target="../slideLayouts/slideLayout104.xml"/><Relationship Id="rId75" Type="http://schemas.openxmlformats.org/officeDocument/2006/relationships/slideLayout" Target="../slideLayouts/slideLayout109.xml"/><Relationship Id="rId91" Type="http://schemas.openxmlformats.org/officeDocument/2006/relationships/slideLayout" Target="../slideLayouts/slideLayout125.xml"/><Relationship Id="rId96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36" Type="http://schemas.openxmlformats.org/officeDocument/2006/relationships/slideLayout" Target="../slideLayouts/slideLayout70.xml"/><Relationship Id="rId49" Type="http://schemas.openxmlformats.org/officeDocument/2006/relationships/slideLayout" Target="../slideLayouts/slideLayout83.xml"/><Relationship Id="rId57" Type="http://schemas.openxmlformats.org/officeDocument/2006/relationships/slideLayout" Target="../slideLayouts/slideLayout91.xml"/><Relationship Id="rId106" Type="http://schemas.openxmlformats.org/officeDocument/2006/relationships/slideLayout" Target="../slideLayouts/slideLayout140.xml"/><Relationship Id="rId114" Type="http://schemas.openxmlformats.org/officeDocument/2006/relationships/theme" Target="../theme/theme2.xml"/><Relationship Id="rId10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65.xml"/><Relationship Id="rId44" Type="http://schemas.openxmlformats.org/officeDocument/2006/relationships/slideLayout" Target="../slideLayouts/slideLayout78.xml"/><Relationship Id="rId52" Type="http://schemas.openxmlformats.org/officeDocument/2006/relationships/slideLayout" Target="../slideLayouts/slideLayout86.xml"/><Relationship Id="rId60" Type="http://schemas.openxmlformats.org/officeDocument/2006/relationships/slideLayout" Target="../slideLayouts/slideLayout94.xml"/><Relationship Id="rId65" Type="http://schemas.openxmlformats.org/officeDocument/2006/relationships/slideLayout" Target="../slideLayouts/slideLayout99.xml"/><Relationship Id="rId73" Type="http://schemas.openxmlformats.org/officeDocument/2006/relationships/slideLayout" Target="../slideLayouts/slideLayout107.xml"/><Relationship Id="rId78" Type="http://schemas.openxmlformats.org/officeDocument/2006/relationships/slideLayout" Target="../slideLayouts/slideLayout112.xml"/><Relationship Id="rId81" Type="http://schemas.openxmlformats.org/officeDocument/2006/relationships/slideLayout" Target="../slideLayouts/slideLayout115.xml"/><Relationship Id="rId86" Type="http://schemas.openxmlformats.org/officeDocument/2006/relationships/slideLayout" Target="../slideLayouts/slideLayout120.xml"/><Relationship Id="rId94" Type="http://schemas.openxmlformats.org/officeDocument/2006/relationships/slideLayout" Target="../slideLayouts/slideLayout128.xml"/><Relationship Id="rId99" Type="http://schemas.openxmlformats.org/officeDocument/2006/relationships/slideLayout" Target="../slideLayouts/slideLayout133.xml"/><Relationship Id="rId101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9" Type="http://schemas.openxmlformats.org/officeDocument/2006/relationships/slideLayout" Target="../slideLayouts/slideLayout73.xml"/><Relationship Id="rId109" Type="http://schemas.openxmlformats.org/officeDocument/2006/relationships/slideLayout" Target="../slideLayouts/slideLayout143.xml"/><Relationship Id="rId34" Type="http://schemas.openxmlformats.org/officeDocument/2006/relationships/slideLayout" Target="../slideLayouts/slideLayout68.xml"/><Relationship Id="rId50" Type="http://schemas.openxmlformats.org/officeDocument/2006/relationships/slideLayout" Target="../slideLayouts/slideLayout84.xml"/><Relationship Id="rId55" Type="http://schemas.openxmlformats.org/officeDocument/2006/relationships/slideLayout" Target="../slideLayouts/slideLayout89.xml"/><Relationship Id="rId76" Type="http://schemas.openxmlformats.org/officeDocument/2006/relationships/slideLayout" Target="../slideLayouts/slideLayout110.xml"/><Relationship Id="rId97" Type="http://schemas.openxmlformats.org/officeDocument/2006/relationships/slideLayout" Target="../slideLayouts/slideLayout131.xml"/><Relationship Id="rId104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41.xml"/><Relationship Id="rId71" Type="http://schemas.openxmlformats.org/officeDocument/2006/relationships/slideLayout" Target="../slideLayouts/slideLayout105.xml"/><Relationship Id="rId92" Type="http://schemas.openxmlformats.org/officeDocument/2006/relationships/slideLayout" Target="../slideLayouts/slideLayout126.xml"/><Relationship Id="rId2" Type="http://schemas.openxmlformats.org/officeDocument/2006/relationships/slideLayout" Target="../slideLayouts/slideLayout36.xml"/><Relationship Id="rId29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58.xml"/><Relationship Id="rId40" Type="http://schemas.openxmlformats.org/officeDocument/2006/relationships/slideLayout" Target="../slideLayouts/slideLayout74.xml"/><Relationship Id="rId45" Type="http://schemas.openxmlformats.org/officeDocument/2006/relationships/slideLayout" Target="../slideLayouts/slideLayout79.xml"/><Relationship Id="rId66" Type="http://schemas.openxmlformats.org/officeDocument/2006/relationships/slideLayout" Target="../slideLayouts/slideLayout100.xml"/><Relationship Id="rId87" Type="http://schemas.openxmlformats.org/officeDocument/2006/relationships/slideLayout" Target="../slideLayouts/slideLayout121.xml"/><Relationship Id="rId110" Type="http://schemas.openxmlformats.org/officeDocument/2006/relationships/slideLayout" Target="../slideLayouts/slideLayout144.xml"/><Relationship Id="rId61" Type="http://schemas.openxmlformats.org/officeDocument/2006/relationships/slideLayout" Target="../slideLayouts/slideLayout95.xml"/><Relationship Id="rId82" Type="http://schemas.openxmlformats.org/officeDocument/2006/relationships/slideLayout" Target="../slideLayouts/slideLayout116.xml"/><Relationship Id="rId1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64.xml"/><Relationship Id="rId35" Type="http://schemas.openxmlformats.org/officeDocument/2006/relationships/slideLayout" Target="../slideLayouts/slideLayout69.xml"/><Relationship Id="rId56" Type="http://schemas.openxmlformats.org/officeDocument/2006/relationships/slideLayout" Target="../slideLayouts/slideLayout90.xml"/><Relationship Id="rId77" Type="http://schemas.openxmlformats.org/officeDocument/2006/relationships/slideLayout" Target="../slideLayouts/slideLayout111.xml"/><Relationship Id="rId100" Type="http://schemas.openxmlformats.org/officeDocument/2006/relationships/slideLayout" Target="../slideLayouts/slideLayout134.xml"/><Relationship Id="rId105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42.xml"/><Relationship Id="rId51" Type="http://schemas.openxmlformats.org/officeDocument/2006/relationships/slideLayout" Target="../slideLayouts/slideLayout85.xml"/><Relationship Id="rId72" Type="http://schemas.openxmlformats.org/officeDocument/2006/relationships/slideLayout" Target="../slideLayouts/slideLayout106.xml"/><Relationship Id="rId93" Type="http://schemas.openxmlformats.org/officeDocument/2006/relationships/slideLayout" Target="../slideLayouts/slideLayout127.xml"/><Relationship Id="rId98" Type="http://schemas.openxmlformats.org/officeDocument/2006/relationships/slideLayout" Target="../slideLayouts/slideLayout132.xml"/><Relationship Id="rId3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59.xml"/><Relationship Id="rId46" Type="http://schemas.openxmlformats.org/officeDocument/2006/relationships/slideLayout" Target="../slideLayouts/slideLayout80.xml"/><Relationship Id="rId67" Type="http://schemas.openxmlformats.org/officeDocument/2006/relationships/slideLayout" Target="../slideLayouts/slideLayout101.xml"/><Relationship Id="rId20" Type="http://schemas.openxmlformats.org/officeDocument/2006/relationships/slideLayout" Target="../slideLayouts/slideLayout54.xml"/><Relationship Id="rId41" Type="http://schemas.openxmlformats.org/officeDocument/2006/relationships/slideLayout" Target="../slideLayouts/slideLayout75.xml"/><Relationship Id="rId62" Type="http://schemas.openxmlformats.org/officeDocument/2006/relationships/slideLayout" Target="../slideLayouts/slideLayout96.xml"/><Relationship Id="rId83" Type="http://schemas.openxmlformats.org/officeDocument/2006/relationships/slideLayout" Target="../slideLayouts/slideLayout117.xml"/><Relationship Id="rId88" Type="http://schemas.openxmlformats.org/officeDocument/2006/relationships/slideLayout" Target="../slideLayouts/slideLayout122.xml"/><Relationship Id="rId111" Type="http://schemas.openxmlformats.org/officeDocument/2006/relationships/slideLayout" Target="../slideLayouts/slideLayout1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872" r:id="rId2"/>
    <p:sldLayoutId id="2147483805" r:id="rId3"/>
    <p:sldLayoutId id="2147483806" r:id="rId4"/>
    <p:sldLayoutId id="2147483808" r:id="rId5"/>
    <p:sldLayoutId id="2147483807" r:id="rId6"/>
    <p:sldLayoutId id="2147483824" r:id="rId7"/>
    <p:sldLayoutId id="2147483825" r:id="rId8"/>
    <p:sldLayoutId id="2147483809" r:id="rId9"/>
    <p:sldLayoutId id="2147483810" r:id="rId10"/>
    <p:sldLayoutId id="2147483826" r:id="rId11"/>
    <p:sldLayoutId id="2147483860" r:id="rId12"/>
    <p:sldLayoutId id="2147483815" r:id="rId13"/>
    <p:sldLayoutId id="2147483859" r:id="rId14"/>
    <p:sldLayoutId id="2147483821" r:id="rId15"/>
    <p:sldLayoutId id="2147483832" r:id="rId16"/>
    <p:sldLayoutId id="2147483866" r:id="rId17"/>
    <p:sldLayoutId id="2147483861" r:id="rId18"/>
    <p:sldLayoutId id="2147483862" r:id="rId19"/>
    <p:sldLayoutId id="2147483835" r:id="rId20"/>
    <p:sldLayoutId id="2147483864" r:id="rId21"/>
    <p:sldLayoutId id="2147483865" r:id="rId22"/>
    <p:sldLayoutId id="2147483867" r:id="rId23"/>
    <p:sldLayoutId id="2147483868" r:id="rId24"/>
    <p:sldLayoutId id="2147483870" r:id="rId25"/>
    <p:sldLayoutId id="2147483871" r:id="rId26"/>
    <p:sldLayoutId id="2147483874" r:id="rId27"/>
    <p:sldLayoutId id="2147483875" r:id="rId28"/>
    <p:sldLayoutId id="2147483876" r:id="rId29"/>
    <p:sldLayoutId id="2147483877" r:id="rId30"/>
    <p:sldLayoutId id="2147483881" r:id="rId31"/>
    <p:sldLayoutId id="2147483878" r:id="rId32"/>
    <p:sldLayoutId id="2147483879" r:id="rId33"/>
    <p:sldLayoutId id="2147483880" r:id="rId3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A33C1-AB36-9B49-96EA-2C111D9E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258B6-9F14-DE41-997E-68F91077B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B1284-EC71-2B4C-B7B2-061458140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fld id="{8C42FEDA-B312-704E-AA36-2F9EB99E0254}" type="datetimeFigureOut">
              <a:rPr lang="en-UA" smtClean="0"/>
              <a:pPr/>
              <a:t>11/29/2024</a:t>
            </a:fld>
            <a:endParaRPr lang="en-U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D456D-2C8B-A74C-B4A4-3960703C2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endParaRPr lang="en-U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A79B4-685D-924F-AAE1-8EF5B4CE7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fld id="{F781E0DB-77CE-5A40-802B-0A3AFCE9D817}" type="slidenum">
              <a:rPr lang="en-UA" smtClean="0"/>
              <a:pPr/>
              <a:t>‹#›</a:t>
            </a:fld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65119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  <p:sldLayoutId id="2147483900" r:id="rId18"/>
    <p:sldLayoutId id="2147483901" r:id="rId19"/>
    <p:sldLayoutId id="2147483902" r:id="rId20"/>
    <p:sldLayoutId id="2147483903" r:id="rId21"/>
    <p:sldLayoutId id="2147483904" r:id="rId22"/>
    <p:sldLayoutId id="2147483905" r:id="rId23"/>
    <p:sldLayoutId id="2147483906" r:id="rId24"/>
    <p:sldLayoutId id="2147483907" r:id="rId25"/>
    <p:sldLayoutId id="2147483908" r:id="rId26"/>
    <p:sldLayoutId id="2147483909" r:id="rId27"/>
    <p:sldLayoutId id="2147483910" r:id="rId28"/>
    <p:sldLayoutId id="2147483911" r:id="rId29"/>
    <p:sldLayoutId id="2147483912" r:id="rId30"/>
    <p:sldLayoutId id="2147483913" r:id="rId31"/>
    <p:sldLayoutId id="2147483914" r:id="rId32"/>
    <p:sldLayoutId id="2147483915" r:id="rId33"/>
    <p:sldLayoutId id="2147483916" r:id="rId34"/>
    <p:sldLayoutId id="2147483917" r:id="rId35"/>
    <p:sldLayoutId id="2147483918" r:id="rId36"/>
    <p:sldLayoutId id="2147483919" r:id="rId37"/>
    <p:sldLayoutId id="2147483920" r:id="rId38"/>
    <p:sldLayoutId id="2147483921" r:id="rId39"/>
    <p:sldLayoutId id="2147483922" r:id="rId40"/>
    <p:sldLayoutId id="2147483923" r:id="rId41"/>
    <p:sldLayoutId id="2147483924" r:id="rId42"/>
    <p:sldLayoutId id="2147483925" r:id="rId43"/>
    <p:sldLayoutId id="2147483926" r:id="rId44"/>
    <p:sldLayoutId id="2147483927" r:id="rId45"/>
    <p:sldLayoutId id="2147483928" r:id="rId46"/>
    <p:sldLayoutId id="2147483929" r:id="rId47"/>
    <p:sldLayoutId id="2147483930" r:id="rId48"/>
    <p:sldLayoutId id="2147483931" r:id="rId49"/>
    <p:sldLayoutId id="2147483932" r:id="rId50"/>
    <p:sldLayoutId id="2147483933" r:id="rId51"/>
    <p:sldLayoutId id="2147483934" r:id="rId52"/>
    <p:sldLayoutId id="2147483935" r:id="rId53"/>
    <p:sldLayoutId id="2147483936" r:id="rId54"/>
    <p:sldLayoutId id="2147483937" r:id="rId55"/>
    <p:sldLayoutId id="2147483938" r:id="rId56"/>
    <p:sldLayoutId id="2147483939" r:id="rId57"/>
    <p:sldLayoutId id="2147483940" r:id="rId58"/>
    <p:sldLayoutId id="2147483941" r:id="rId59"/>
    <p:sldLayoutId id="2147483942" r:id="rId60"/>
    <p:sldLayoutId id="2147483943" r:id="rId61"/>
    <p:sldLayoutId id="2147483944" r:id="rId62"/>
    <p:sldLayoutId id="2147483945" r:id="rId63"/>
    <p:sldLayoutId id="2147483946" r:id="rId64"/>
    <p:sldLayoutId id="2147483947" r:id="rId65"/>
    <p:sldLayoutId id="2147483948" r:id="rId66"/>
    <p:sldLayoutId id="2147483949" r:id="rId67"/>
    <p:sldLayoutId id="2147483950" r:id="rId68"/>
    <p:sldLayoutId id="2147483951" r:id="rId69"/>
    <p:sldLayoutId id="2147483952" r:id="rId70"/>
    <p:sldLayoutId id="2147483953" r:id="rId71"/>
    <p:sldLayoutId id="2147483954" r:id="rId72"/>
    <p:sldLayoutId id="2147483955" r:id="rId73"/>
    <p:sldLayoutId id="2147483956" r:id="rId74"/>
    <p:sldLayoutId id="2147483957" r:id="rId75"/>
    <p:sldLayoutId id="2147483958" r:id="rId76"/>
    <p:sldLayoutId id="2147483959" r:id="rId77"/>
    <p:sldLayoutId id="2147483960" r:id="rId78"/>
    <p:sldLayoutId id="2147483961" r:id="rId79"/>
    <p:sldLayoutId id="2147483962" r:id="rId80"/>
    <p:sldLayoutId id="2147483963" r:id="rId81"/>
    <p:sldLayoutId id="2147483964" r:id="rId82"/>
    <p:sldLayoutId id="2147483965" r:id="rId83"/>
    <p:sldLayoutId id="2147483966" r:id="rId84"/>
    <p:sldLayoutId id="2147483967" r:id="rId85"/>
    <p:sldLayoutId id="2147483968" r:id="rId86"/>
    <p:sldLayoutId id="2147483969" r:id="rId87"/>
    <p:sldLayoutId id="2147483970" r:id="rId88"/>
    <p:sldLayoutId id="2147483971" r:id="rId89"/>
    <p:sldLayoutId id="2147483972" r:id="rId90"/>
    <p:sldLayoutId id="2147483973" r:id="rId91"/>
    <p:sldLayoutId id="2147483974" r:id="rId92"/>
    <p:sldLayoutId id="2147483975" r:id="rId93"/>
    <p:sldLayoutId id="2147483976" r:id="rId94"/>
    <p:sldLayoutId id="2147483977" r:id="rId95"/>
    <p:sldLayoutId id="2147483978" r:id="rId96"/>
    <p:sldLayoutId id="2147483979" r:id="rId97"/>
    <p:sldLayoutId id="2147483980" r:id="rId98"/>
    <p:sldLayoutId id="2147483981" r:id="rId99"/>
    <p:sldLayoutId id="2147483982" r:id="rId100"/>
    <p:sldLayoutId id="2147483983" r:id="rId101"/>
    <p:sldLayoutId id="2147483984" r:id="rId102"/>
    <p:sldLayoutId id="2147483985" r:id="rId103"/>
    <p:sldLayoutId id="2147483986" r:id="rId104"/>
    <p:sldLayoutId id="2147483987" r:id="rId105"/>
    <p:sldLayoutId id="2147483988" r:id="rId106"/>
    <p:sldLayoutId id="2147483989" r:id="rId107"/>
    <p:sldLayoutId id="2147483990" r:id="rId108"/>
    <p:sldLayoutId id="2147483991" r:id="rId109"/>
    <p:sldLayoutId id="2147483992" r:id="rId110"/>
    <p:sldLayoutId id="2147483993" r:id="rId111"/>
    <p:sldLayoutId id="2147483994" r:id="rId112"/>
    <p:sldLayoutId id="2147483995" r:id="rId1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4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3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2339283" y="2035562"/>
            <a:ext cx="4523654" cy="638987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Library Management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93AFE6-250B-41F1-822D-22D420C600C9}"/>
              </a:ext>
            </a:extLst>
          </p:cNvPr>
          <p:cNvSpPr/>
          <p:nvPr/>
        </p:nvSpPr>
        <p:spPr>
          <a:xfrm>
            <a:off x="-76200" y="3867150"/>
            <a:ext cx="16002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CB40F8-F72A-4058-A7B4-C50332CEEBAD}"/>
              </a:ext>
            </a:extLst>
          </p:cNvPr>
          <p:cNvSpPr/>
          <p:nvPr/>
        </p:nvSpPr>
        <p:spPr>
          <a:xfrm>
            <a:off x="7620000" y="3867150"/>
            <a:ext cx="16002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6C23CD-C8E6-46B0-A8CD-3CA71E0BD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06" y="3743244"/>
            <a:ext cx="6477904" cy="1162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69CDF9-CA09-4FA7-B11B-BC5CB6978E45}"/>
              </a:ext>
            </a:extLst>
          </p:cNvPr>
          <p:cNvSpPr txBox="1"/>
          <p:nvPr/>
        </p:nvSpPr>
        <p:spPr>
          <a:xfrm>
            <a:off x="1713707" y="3976318"/>
            <a:ext cx="1601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Faysal Ahmad</a:t>
            </a:r>
          </a:p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221-15-4699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D23536-8852-4922-BE72-684EDC5CD0C9}"/>
              </a:ext>
            </a:extLst>
          </p:cNvPr>
          <p:cNvSpPr txBox="1"/>
          <p:nvPr/>
        </p:nvSpPr>
        <p:spPr>
          <a:xfrm>
            <a:off x="3729074" y="3963906"/>
            <a:ext cx="1826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Esrat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Jahan Eva</a:t>
            </a:r>
          </a:p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221-15-4690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6E3B9C-8218-477B-8B05-04F050223FE9}"/>
              </a:ext>
            </a:extLst>
          </p:cNvPr>
          <p:cNvSpPr txBox="1"/>
          <p:nvPr/>
        </p:nvSpPr>
        <p:spPr>
          <a:xfrm>
            <a:off x="5858976" y="4007095"/>
            <a:ext cx="2007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Shakibur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Rahman</a:t>
            </a:r>
          </a:p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221-15-4714</a:t>
            </a:r>
          </a:p>
        </p:txBody>
      </p:sp>
    </p:spTree>
    <p:extLst>
      <p:ext uri="{BB962C8B-B14F-4D97-AF65-F5344CB8AC3E}">
        <p14:creationId xmlns:p14="http://schemas.microsoft.com/office/powerpoint/2010/main" val="2942297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838199" y="302895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Library Management System</a:t>
            </a:r>
          </a:p>
          <a:p>
            <a:pPr algn="just"/>
            <a:r>
              <a:rPr lang="en-US" sz="1600" dirty="0"/>
              <a:t>A Library Management System (LMS) is a software solution designed to manage the operations of a library, including tracking books, user registrations, check-ins, check-outs, and maintaining records of borrowed materials. It helps librarians efficiently manage the collection, ensure availability, and provide seamless access to resources for users. In this project, a Library Management System has been developed using shell programming in Ubuntu to automate and streamline these functions.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1D27862-D9CB-4E69-AC23-31D31B6275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" t="2166" r="-319" b="50000"/>
          <a:stretch/>
        </p:blipFill>
        <p:spPr>
          <a:xfrm>
            <a:off x="0" y="-9525"/>
            <a:ext cx="9143999" cy="2733675"/>
          </a:xfr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Placeholder 93"/>
          <p:cNvSpPr>
            <a:spLocks noGrp="1"/>
          </p:cNvSpPr>
          <p:nvPr>
            <p:ph type="body" sz="half" idx="22"/>
          </p:nvPr>
        </p:nvSpPr>
        <p:spPr>
          <a:xfrm>
            <a:off x="113797" y="2419350"/>
            <a:ext cx="1567758" cy="192780"/>
          </a:xfrm>
        </p:spPr>
        <p:txBody>
          <a:bodyPr/>
          <a:lstStyle/>
          <a:p>
            <a:r>
              <a:rPr lang="en-US" dirty="0"/>
              <a:t>Improved Efficiency</a:t>
            </a:r>
          </a:p>
        </p:txBody>
      </p:sp>
      <p:sp>
        <p:nvSpPr>
          <p:cNvPr id="96" name="Text Placeholder 95"/>
          <p:cNvSpPr>
            <a:spLocks noGrp="1"/>
          </p:cNvSpPr>
          <p:nvPr>
            <p:ph type="body" sz="half" idx="24"/>
          </p:nvPr>
        </p:nvSpPr>
        <p:spPr>
          <a:xfrm>
            <a:off x="1905000" y="4019550"/>
            <a:ext cx="1676400" cy="353524"/>
          </a:xfrm>
        </p:spPr>
        <p:txBody>
          <a:bodyPr/>
          <a:lstStyle/>
          <a:p>
            <a:r>
              <a:rPr lang="en-US" dirty="0"/>
              <a:t>Convenience</a:t>
            </a:r>
          </a:p>
        </p:txBody>
      </p:sp>
      <p:sp>
        <p:nvSpPr>
          <p:cNvPr id="98" name="Text Placeholder 97"/>
          <p:cNvSpPr>
            <a:spLocks noGrp="1"/>
          </p:cNvSpPr>
          <p:nvPr>
            <p:ph type="body" sz="half" idx="26"/>
          </p:nvPr>
        </p:nvSpPr>
        <p:spPr>
          <a:xfrm>
            <a:off x="3785481" y="2343150"/>
            <a:ext cx="1567758" cy="192780"/>
          </a:xfrm>
        </p:spPr>
        <p:txBody>
          <a:bodyPr/>
          <a:lstStyle/>
          <a:p>
            <a:r>
              <a:rPr lang="en-US" dirty="0"/>
              <a:t>Ease of Use</a:t>
            </a:r>
          </a:p>
        </p:txBody>
      </p:sp>
      <p:sp>
        <p:nvSpPr>
          <p:cNvPr id="100" name="Text Placeholder 99"/>
          <p:cNvSpPr>
            <a:spLocks noGrp="1"/>
          </p:cNvSpPr>
          <p:nvPr>
            <p:ph type="body" sz="half" idx="28"/>
          </p:nvPr>
        </p:nvSpPr>
        <p:spPr>
          <a:xfrm>
            <a:off x="5609012" y="4095750"/>
            <a:ext cx="1567758" cy="192780"/>
          </a:xfrm>
        </p:spPr>
        <p:txBody>
          <a:bodyPr/>
          <a:lstStyle/>
          <a:p>
            <a:r>
              <a:rPr lang="en-US" dirty="0"/>
              <a:t>Access to Information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half" idx="30"/>
          </p:nvPr>
        </p:nvSpPr>
        <p:spPr>
          <a:xfrm>
            <a:off x="7461450" y="2455170"/>
            <a:ext cx="1567758" cy="192780"/>
          </a:xfrm>
        </p:spPr>
        <p:txBody>
          <a:bodyPr/>
          <a:lstStyle/>
          <a:p>
            <a:r>
              <a:rPr lang="en-US" dirty="0"/>
              <a:t>Improved User Experience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>
                <a:solidFill>
                  <a:schemeClr val="tx1"/>
                </a:solidFill>
              </a:rPr>
              <a:t>Motivation</a:t>
            </a:r>
          </a:p>
        </p:txBody>
      </p:sp>
      <p:sp>
        <p:nvSpPr>
          <p:cNvPr id="33" name="Freeform 14">
            <a:extLst>
              <a:ext uri="{FF2B5EF4-FFF2-40B4-BE49-F238E27FC236}">
                <a16:creationId xmlns:a16="http://schemas.microsoft.com/office/drawing/2014/main" id="{41B0AE59-F915-47F3-828F-260873372454}"/>
              </a:ext>
            </a:extLst>
          </p:cNvPr>
          <p:cNvSpPr/>
          <p:nvPr/>
        </p:nvSpPr>
        <p:spPr>
          <a:xfrm>
            <a:off x="609600" y="1581150"/>
            <a:ext cx="609600" cy="606275"/>
          </a:xfrm>
          <a:custGeom>
            <a:avLst/>
            <a:gdLst/>
            <a:ahLst/>
            <a:cxnLst/>
            <a:rect l="l" t="t" r="r" b="b"/>
            <a:pathLst>
              <a:path w="897098" h="892205">
                <a:moveTo>
                  <a:pt x="0" y="0"/>
                </a:moveTo>
                <a:lnTo>
                  <a:pt x="897098" y="0"/>
                </a:lnTo>
                <a:lnTo>
                  <a:pt x="897098" y="892205"/>
                </a:lnTo>
                <a:lnTo>
                  <a:pt x="0" y="8922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6" r="-25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6" name="Freeform 13">
            <a:extLst>
              <a:ext uri="{FF2B5EF4-FFF2-40B4-BE49-F238E27FC236}">
                <a16:creationId xmlns:a16="http://schemas.microsoft.com/office/drawing/2014/main" id="{88C84842-C734-4892-9597-5A4931A60A9C}"/>
              </a:ext>
            </a:extLst>
          </p:cNvPr>
          <p:cNvSpPr/>
          <p:nvPr/>
        </p:nvSpPr>
        <p:spPr>
          <a:xfrm>
            <a:off x="2514600" y="3213806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829292" h="829292">
                <a:moveTo>
                  <a:pt x="0" y="0"/>
                </a:moveTo>
                <a:lnTo>
                  <a:pt x="829292" y="0"/>
                </a:lnTo>
                <a:lnTo>
                  <a:pt x="829292" y="829292"/>
                </a:lnTo>
                <a:lnTo>
                  <a:pt x="0" y="8292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7" name="Freeform 16">
            <a:extLst>
              <a:ext uri="{FF2B5EF4-FFF2-40B4-BE49-F238E27FC236}">
                <a16:creationId xmlns:a16="http://schemas.microsoft.com/office/drawing/2014/main" id="{AB12854B-428D-4BA7-A803-D169D6B6C36D}"/>
              </a:ext>
            </a:extLst>
          </p:cNvPr>
          <p:cNvSpPr/>
          <p:nvPr/>
        </p:nvSpPr>
        <p:spPr>
          <a:xfrm>
            <a:off x="4373741" y="1616971"/>
            <a:ext cx="396517" cy="457200"/>
          </a:xfrm>
          <a:custGeom>
            <a:avLst/>
            <a:gdLst/>
            <a:ahLst/>
            <a:cxnLst/>
            <a:rect l="l" t="t" r="r" b="b"/>
            <a:pathLst>
              <a:path w="698307" h="805175">
                <a:moveTo>
                  <a:pt x="0" y="0"/>
                </a:moveTo>
                <a:lnTo>
                  <a:pt x="698307" y="0"/>
                </a:lnTo>
                <a:lnTo>
                  <a:pt x="698307" y="805175"/>
                </a:lnTo>
                <a:lnTo>
                  <a:pt x="0" y="8051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91" r="-19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0339AF23-004B-4E6A-A2C7-E267B469BE7E}"/>
              </a:ext>
            </a:extLst>
          </p:cNvPr>
          <p:cNvSpPr/>
          <p:nvPr/>
        </p:nvSpPr>
        <p:spPr>
          <a:xfrm>
            <a:off x="6172200" y="3274437"/>
            <a:ext cx="533398" cy="548969"/>
          </a:xfrm>
          <a:custGeom>
            <a:avLst/>
            <a:gdLst/>
            <a:ahLst/>
            <a:cxnLst/>
            <a:rect l="l" t="t" r="r" b="b"/>
            <a:pathLst>
              <a:path w="916679" h="943439">
                <a:moveTo>
                  <a:pt x="0" y="0"/>
                </a:moveTo>
                <a:lnTo>
                  <a:pt x="916678" y="0"/>
                </a:lnTo>
                <a:lnTo>
                  <a:pt x="916678" y="943439"/>
                </a:lnTo>
                <a:lnTo>
                  <a:pt x="0" y="9434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F8BBC15-DAA1-4A0C-B5A6-76CBCC32CF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2915" y="1581150"/>
            <a:ext cx="625769" cy="625769"/>
          </a:xfrm>
          <a:prstGeom prst="rect">
            <a:avLst/>
          </a:prstGeom>
        </p:spPr>
      </p:pic>
    </p:spTree>
  </p:cSld>
  <p:clrMapOvr>
    <a:masterClrMapping/>
  </p:clrMapOvr>
  <p:transition spd="med" advClick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Placeholder 56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sz="1600" dirty="0"/>
              <a:t>Ubuntu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r>
              <a:rPr lang="en-US" sz="1400" dirty="0"/>
              <a:t>Shell Programming</a:t>
            </a:r>
          </a:p>
        </p:txBody>
      </p:sp>
      <p:sp>
        <p:nvSpPr>
          <p:cNvPr id="61" name="Text Placeholder 60"/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r>
              <a:rPr lang="en-US" sz="1600" dirty="0"/>
              <a:t>Terminal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Tools Used In Project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1E4A0A-B642-4C19-93D4-0FC5E90C3BB2}"/>
              </a:ext>
            </a:extLst>
          </p:cNvPr>
          <p:cNvSpPr/>
          <p:nvPr/>
        </p:nvSpPr>
        <p:spPr>
          <a:xfrm>
            <a:off x="685800" y="2724150"/>
            <a:ext cx="1403684" cy="76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0A4A97-8A56-4A83-A7BE-13DA7523A3B8}"/>
              </a:ext>
            </a:extLst>
          </p:cNvPr>
          <p:cNvSpPr/>
          <p:nvPr/>
        </p:nvSpPr>
        <p:spPr>
          <a:xfrm>
            <a:off x="7054516" y="2776787"/>
            <a:ext cx="1403684" cy="76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47D737F9-1F5B-4484-AEEA-F92BD28B10C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71324EED-807F-4360-B48E-E0B9ECAE901F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8" r="12458"/>
          <a:stretch>
            <a:fillRect/>
          </a:stretch>
        </p:blipFill>
        <p:spPr/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3DB7C22B-C6E8-40AE-9FEA-2F82AF0B78E7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6" r="14646"/>
          <a:stretch>
            <a:fillRect/>
          </a:stretch>
        </p:blipFill>
        <p:spPr/>
      </p:pic>
    </p:spTree>
  </p:cSld>
  <p:clrMapOvr>
    <a:masterClrMapping/>
  </p:clrMapOvr>
  <p:transition spd="med" advClick="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2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sz="1200" dirty="0"/>
              <a:t>Book</a:t>
            </a:r>
          </a:p>
          <a:p>
            <a:r>
              <a:rPr lang="en-US" sz="1200" dirty="0"/>
              <a:t>Search</a:t>
            </a:r>
          </a:p>
        </p:txBody>
      </p:sp>
      <p:sp>
        <p:nvSpPr>
          <p:cNvPr id="59" name="Text Placeholder 58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Book Borrowing and Returning</a:t>
            </a:r>
          </a:p>
        </p:txBody>
      </p:sp>
      <p:sp>
        <p:nvSpPr>
          <p:cNvPr id="64" name="Text Placeholder 63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  <a:p>
            <a:r>
              <a:rPr lang="en-US" dirty="0"/>
              <a:t>Management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half" idx="23"/>
          </p:nvPr>
        </p:nvSpPr>
        <p:spPr/>
        <p:txBody>
          <a:bodyPr/>
          <a:lstStyle/>
          <a:p>
            <a:r>
              <a:rPr lang="en-US" dirty="0"/>
              <a:t>Book</a:t>
            </a:r>
          </a:p>
          <a:p>
            <a:r>
              <a:rPr lang="en-US" dirty="0"/>
              <a:t>Reservation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  <a:p>
            <a:r>
              <a:rPr lang="en-US" dirty="0"/>
              <a:t>Controls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Key Features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CE877077-74BD-4AF6-83EA-90CBE78BF4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" t="-10454" r="4352" b="10454"/>
          <a:stretch/>
        </p:blipFill>
        <p:spPr>
          <a:xfrm>
            <a:off x="1069342" y="1565900"/>
            <a:ext cx="1833416" cy="1832870"/>
          </a:xfrm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C2BB4443-50B5-49F4-8808-4A5B57329F2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524" t="-19789" r="-18897" b="-28506"/>
          <a:stretch/>
        </p:blipFill>
        <p:spPr>
          <a:xfrm>
            <a:off x="2359591" y="2327170"/>
            <a:ext cx="1833416" cy="1832870"/>
          </a:xfrm>
        </p:spPr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BD057ADE-7C3C-43E5-B98B-1EFC2A28F231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8FF983BD-0919-42E5-81D6-EEAF62446F51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1" r="7831"/>
          <a:stretch>
            <a:fillRect/>
          </a:stretch>
        </p:blipFill>
        <p:spPr/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E0E9E3C3-AF1E-4416-B3C6-BD5696512592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6" b="-7426"/>
          <a:stretch/>
        </p:blipFill>
        <p:spPr>
          <a:xfrm>
            <a:off x="6230338" y="1565900"/>
            <a:ext cx="1833416" cy="1832870"/>
          </a:xfrm>
        </p:spPr>
      </p:pic>
    </p:spTree>
  </p:cSld>
  <p:clrMapOvr>
    <a:masterClrMapping/>
  </p:clrMapOvr>
  <p:transition spd="med" advClick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10D322-32CD-5541-8E17-11B95D85B4D2}"/>
              </a:ext>
            </a:extLst>
          </p:cNvPr>
          <p:cNvSpPr txBox="1"/>
          <p:nvPr/>
        </p:nvSpPr>
        <p:spPr>
          <a:xfrm>
            <a:off x="3747722" y="2174430"/>
            <a:ext cx="161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A" sz="18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Options</a:t>
            </a:r>
            <a:endParaRPr lang="en-UA" sz="1800" b="1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01175-FD39-C744-B0A2-90E23DD11385}"/>
              </a:ext>
            </a:extLst>
          </p:cNvPr>
          <p:cNvSpPr txBox="1"/>
          <p:nvPr/>
        </p:nvSpPr>
        <p:spPr>
          <a:xfrm>
            <a:off x="6368210" y="3165030"/>
            <a:ext cx="161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A" sz="18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Removed</a:t>
            </a:r>
          </a:p>
          <a:p>
            <a:pPr algn="ctr" defTabSz="685800"/>
            <a:r>
              <a:rPr lang="en-US" sz="18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Book</a:t>
            </a:r>
            <a:endParaRPr lang="en-UA" sz="1800" b="1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88EDD0-2166-E94C-B245-2B2433B9233C}"/>
              </a:ext>
            </a:extLst>
          </p:cNvPr>
          <p:cNvSpPr txBox="1"/>
          <p:nvPr/>
        </p:nvSpPr>
        <p:spPr>
          <a:xfrm>
            <a:off x="1143000" y="3298391"/>
            <a:ext cx="161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A" sz="18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Librarian</a:t>
            </a:r>
          </a:p>
          <a:p>
            <a:pPr algn="ctr" defTabSz="685800"/>
            <a:r>
              <a:rPr lang="en-US" sz="18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Login</a:t>
            </a:r>
            <a:endParaRPr lang="en-UA" sz="1800" b="1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DCE85435-A599-4B0E-A65D-2FEFDEE19B8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0" r="8530"/>
          <a:stretch>
            <a:fillRect/>
          </a:stretch>
        </p:blipFill>
        <p:spPr>
          <a:xfrm>
            <a:off x="838200" y="955230"/>
            <a:ext cx="2357342" cy="1797289"/>
          </a:xfrm>
          <a:prstGeom prst="rect">
            <a:avLst/>
          </a:prstGeom>
          <a:ln w="381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34F4950F-EB41-46D5-AE54-700D10A0C88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8" r="26000"/>
          <a:stretch/>
        </p:blipFill>
        <p:spPr>
          <a:xfrm>
            <a:off x="3384460" y="2908061"/>
            <a:ext cx="2357342" cy="1797289"/>
          </a:xfrm>
          <a:prstGeom prst="rect">
            <a:avLst/>
          </a:prstGeom>
          <a:ln w="381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6A6723AB-1F40-4C4D-88B7-E40D6016556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0" t="1" r="22585" b="-1903"/>
          <a:stretch/>
        </p:blipFill>
        <p:spPr>
          <a:xfrm>
            <a:off x="5948458" y="879030"/>
            <a:ext cx="2357342" cy="1797289"/>
          </a:xfrm>
          <a:prstGeom prst="rect">
            <a:avLst/>
          </a:prstGeom>
          <a:ln w="381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418564-C1E7-4B4F-B349-74F04ACD0E2E}"/>
              </a:ext>
            </a:extLst>
          </p:cNvPr>
          <p:cNvSpPr txBox="1"/>
          <p:nvPr/>
        </p:nvSpPr>
        <p:spPr>
          <a:xfrm>
            <a:off x="2130725" y="235119"/>
            <a:ext cx="48825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700" b="1" u="sng" dirty="0">
                <a:solidFill>
                  <a:prstClr val="white"/>
                </a:solidFill>
                <a:latin typeface="Montserrat" panose="02000505000000020004" pitchFamily="2" charset="77"/>
              </a:rPr>
              <a:t>Librarian</a:t>
            </a:r>
            <a:endParaRPr lang="en-UA" sz="2700" b="1" u="sng" dirty="0">
              <a:solidFill>
                <a:prstClr val="white"/>
              </a:solidFill>
              <a:latin typeface="Montserrat" panose="02000505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1355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7" grpId="0"/>
          <p:bldP spid="8" grpId="0"/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7" grpId="0"/>
          <p:bldP spid="8" grpId="0"/>
          <p:bldP spid="19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F8DE09-C964-9944-840D-74E0A6D5873E}"/>
              </a:ext>
            </a:extLst>
          </p:cNvPr>
          <p:cNvSpPr txBox="1"/>
          <p:nvPr/>
        </p:nvSpPr>
        <p:spPr>
          <a:xfrm>
            <a:off x="2130725" y="438150"/>
            <a:ext cx="48825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700" b="1" u="sng" dirty="0">
                <a:solidFill>
                  <a:prstClr val="white"/>
                </a:solidFill>
                <a:latin typeface="Montserrat" panose="02000505000000020004" pitchFamily="2" charset="77"/>
              </a:rPr>
              <a:t>Student</a:t>
            </a:r>
            <a:endParaRPr lang="en-UA" sz="2700" b="1" u="sng" dirty="0">
              <a:solidFill>
                <a:prstClr val="white"/>
              </a:solidFill>
              <a:latin typeface="Montserrat" panose="02000505000000020004" pitchFamily="2" charset="77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D3546F1-10FF-4592-AE04-21C8ADF351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3" r="9793"/>
          <a:stretch>
            <a:fillRect/>
          </a:stretch>
        </p:blipFill>
        <p:spPr>
          <a:xfrm>
            <a:off x="533400" y="1581150"/>
            <a:ext cx="2457450" cy="2609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D316EF9-036E-48F3-ADAC-F62139F7D82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9" r="13799"/>
          <a:stretch>
            <a:fillRect/>
          </a:stretch>
        </p:blipFill>
        <p:spPr>
          <a:xfrm>
            <a:off x="3343275" y="1581150"/>
            <a:ext cx="2457450" cy="2609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878B485-DCFA-4F03-A1A0-C7C7ACAD40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9" r="19499"/>
          <a:stretch>
            <a:fillRect/>
          </a:stretch>
        </p:blipFill>
        <p:spPr>
          <a:xfrm>
            <a:off x="6153150" y="1581150"/>
            <a:ext cx="2457450" cy="2609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22470E-26F3-46A0-8A80-60CEBBD532C8}"/>
              </a:ext>
            </a:extLst>
          </p:cNvPr>
          <p:cNvSpPr txBox="1"/>
          <p:nvPr/>
        </p:nvSpPr>
        <p:spPr>
          <a:xfrm>
            <a:off x="838200" y="441221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8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 Login</a:t>
            </a:r>
            <a:endParaRPr lang="en-UA" sz="1800" b="1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08131-6D6F-4613-AB41-F5070F3186C2}"/>
              </a:ext>
            </a:extLst>
          </p:cNvPr>
          <p:cNvSpPr txBox="1"/>
          <p:nvPr/>
        </p:nvSpPr>
        <p:spPr>
          <a:xfrm>
            <a:off x="3718948" y="4412218"/>
            <a:ext cx="161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8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Options</a:t>
            </a:r>
            <a:endParaRPr lang="en-UA" sz="1800" b="1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5AD88-7DBB-4CE8-806D-B3AF8375F720}"/>
              </a:ext>
            </a:extLst>
          </p:cNvPr>
          <p:cNvSpPr txBox="1"/>
          <p:nvPr/>
        </p:nvSpPr>
        <p:spPr>
          <a:xfrm>
            <a:off x="6629400" y="441221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18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Borrow Book</a:t>
            </a:r>
          </a:p>
        </p:txBody>
      </p:sp>
    </p:spTree>
    <p:extLst>
      <p:ext uri="{BB962C8B-B14F-4D97-AF65-F5344CB8AC3E}">
        <p14:creationId xmlns:p14="http://schemas.microsoft.com/office/powerpoint/2010/main" val="1173043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12" grpId="0"/>
          <p:bldP spid="13" grpId="0"/>
          <p:bldP spid="1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12" grpId="0"/>
          <p:bldP spid="13" grpId="0"/>
          <p:bldP spid="14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06506905-0E42-4147-A962-A4D0656D4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8" y="57150"/>
            <a:ext cx="9217152" cy="4800600"/>
          </a:xfrm>
          <a:prstGeom prst="rect">
            <a:avLst/>
          </a:prstGeom>
        </p:spPr>
      </p:pic>
      <p:sp>
        <p:nvSpPr>
          <p:cNvPr id="135" name="Slide Number Placeholder 13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Custom Design">
  <a:themeElements>
    <a:clrScheme name="0_New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48547</TotalTime>
  <Words>162</Words>
  <Application>Microsoft Office PowerPoint</Application>
  <PresentationFormat>On-screen Show (16:9)</PresentationFormat>
  <Paragraphs>46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Book Antiqua</vt:lpstr>
      <vt:lpstr>Calibri</vt:lpstr>
      <vt:lpstr>FontAwesome</vt:lpstr>
      <vt:lpstr>Montserrat</vt:lpstr>
      <vt:lpstr>Open Sans</vt:lpstr>
      <vt:lpstr>Roboto Condensed</vt:lpstr>
      <vt:lpstr>Roboto Medium</vt:lpstr>
      <vt:lpstr>Times New Roman</vt:lpstr>
      <vt:lpstr>Custom Design</vt:lpstr>
      <vt:lpstr>Office Theme</vt:lpstr>
      <vt:lpstr>Library Management System</vt:lpstr>
      <vt:lpstr>PowerPoint Presentation</vt:lpstr>
      <vt:lpstr>Motivation</vt:lpstr>
      <vt:lpstr>Tools Used In Project</vt:lpstr>
      <vt:lpstr>Key Features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dfdfdfdfd</dc:title>
  <dc:creator>High Tech</dc:creator>
  <cp:lastModifiedBy>Faysal Ahmed</cp:lastModifiedBy>
  <cp:revision>9244</cp:revision>
  <dcterms:created xsi:type="dcterms:W3CDTF">2014-09-03T19:30:44Z</dcterms:created>
  <dcterms:modified xsi:type="dcterms:W3CDTF">2024-11-29T12:40:25Z</dcterms:modified>
</cp:coreProperties>
</file>