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2"/>
  </p:notesMasterIdLst>
  <p:handoutMasterIdLst>
    <p:handoutMasterId r:id="rId13"/>
  </p:handoutMasterIdLst>
  <p:sldIdLst>
    <p:sldId id="1507" r:id="rId2"/>
    <p:sldId id="2045" r:id="rId3"/>
    <p:sldId id="2000" r:id="rId4"/>
    <p:sldId id="1591" r:id="rId5"/>
    <p:sldId id="1592" r:id="rId6"/>
    <p:sldId id="1949" r:id="rId7"/>
    <p:sldId id="2195" r:id="rId8"/>
    <p:sldId id="1792" r:id="rId9"/>
    <p:sldId id="2073" r:id="rId10"/>
    <p:sldId id="1823" r:id="rId11"/>
  </p:sldIdLst>
  <p:sldSz cx="9144000" cy="5143500" type="screen16x9"/>
  <p:notesSz cx="9945688"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334"/>
    <a:srgbClr val="091E2D"/>
    <a:srgbClr val="EFCB9B"/>
    <a:srgbClr val="F3D8B3"/>
    <a:srgbClr val="EDC38B"/>
    <a:srgbClr val="071A27"/>
    <a:srgbClr val="1D1D1D"/>
    <a:srgbClr val="237DB9"/>
    <a:srgbClr val="CCFFCC"/>
    <a:srgbClr val="836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8746" autoAdjust="0"/>
  </p:normalViewPr>
  <p:slideViewPr>
    <p:cSldViewPr snapToObjects="1">
      <p:cViewPr varScale="1">
        <p:scale>
          <a:sx n="95" d="100"/>
          <a:sy n="95" d="100"/>
        </p:scale>
        <p:origin x="540" y="72"/>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357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11/23/2024</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639096" y="1198350"/>
            <a:ext cx="2819400" cy="3415726"/>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7"/>
          <p:cNvSpPr>
            <a:spLocks noGrp="1"/>
          </p:cNvSpPr>
          <p:nvPr>
            <p:ph type="pic" sz="quarter" idx="11" hasCustomPrompt="1"/>
          </p:nvPr>
        </p:nvSpPr>
        <p:spPr>
          <a:xfrm>
            <a:off x="3458496" y="1198350"/>
            <a:ext cx="2514600" cy="1707863"/>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5973096" y="1198350"/>
            <a:ext cx="2514600" cy="1707863"/>
          </a:xfrm>
          <a:prstGeom prst="rect">
            <a:avLst/>
          </a:prstGeom>
          <a:solidFill>
            <a:schemeClr val="accent2"/>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3458496" y="2906213"/>
            <a:ext cx="2514600" cy="1707863"/>
          </a:xfrm>
          <a:prstGeom prst="rect">
            <a:avLst/>
          </a:prstGeom>
          <a:solidFill>
            <a:schemeClr val="accent3"/>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5973096" y="2906213"/>
            <a:ext cx="2514600" cy="1707863"/>
          </a:xfrm>
          <a:prstGeom prst="rect">
            <a:avLst/>
          </a:prstGeom>
          <a:solidFill>
            <a:schemeClr val="accent4"/>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1" name="Round Same Side Corner Rectangle 10"/>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2"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3"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16" grpId="0" animBg="1"/>
      <p:bldP spid="21" grpId="0" animBg="1"/>
      <p:bldP spid="28" grpId="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590550"/>
            <a:ext cx="9143999" cy="307573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9525"/>
            <a:ext cx="9143999" cy="2733675"/>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2266750" y="1323675"/>
            <a:ext cx="2057400" cy="3238100"/>
          </a:xfrm>
          <a:prstGeom prst="rect">
            <a:avLst/>
          </a:prstGeom>
          <a:noFill/>
          <a:ln w="19050">
            <a:no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2" name="Rectangle 21"/>
          <p:cNvSpPr/>
          <p:nvPr userDrawn="1"/>
        </p:nvSpPr>
        <p:spPr>
          <a:xfrm>
            <a:off x="4328422" y="1323275"/>
            <a:ext cx="4815578"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343400" y="2142425"/>
            <a:ext cx="4800599" cy="78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4343400" y="2961575"/>
            <a:ext cx="4800599" cy="781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343400" y="3780725"/>
            <a:ext cx="4800599" cy="781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62"/>
          <p:cNvSpPr>
            <a:spLocks noChangeAspect="1" noEditPoints="1"/>
          </p:cNvSpPr>
          <p:nvPr userDrawn="1"/>
        </p:nvSpPr>
        <p:spPr bwMode="auto">
          <a:xfrm>
            <a:off x="4550708" y="1559777"/>
            <a:ext cx="360468" cy="36335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45"/>
          <p:cNvSpPr>
            <a:spLocks noChangeAspect="1"/>
          </p:cNvSpPr>
          <p:nvPr userDrawn="1"/>
        </p:nvSpPr>
        <p:spPr bwMode="auto">
          <a:xfrm>
            <a:off x="4555461" y="2357469"/>
            <a:ext cx="350962" cy="35096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2"/>
          <p:cNvSpPr>
            <a:spLocks noChangeAspect="1" noEditPoints="1"/>
          </p:cNvSpPr>
          <p:nvPr userDrawn="1"/>
        </p:nvSpPr>
        <p:spPr bwMode="auto">
          <a:xfrm>
            <a:off x="4537759" y="3167317"/>
            <a:ext cx="386366" cy="36956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52"/>
          <p:cNvSpPr>
            <a:spLocks noEditPoints="1"/>
          </p:cNvSpPr>
          <p:nvPr userDrawn="1"/>
        </p:nvSpPr>
        <p:spPr bwMode="auto">
          <a:xfrm>
            <a:off x="4553875" y="3980750"/>
            <a:ext cx="354135" cy="381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Text Placeholder 3"/>
          <p:cNvSpPr>
            <a:spLocks noGrp="1"/>
          </p:cNvSpPr>
          <p:nvPr>
            <p:ph type="body" sz="half" idx="15"/>
          </p:nvPr>
        </p:nvSpPr>
        <p:spPr>
          <a:xfrm>
            <a:off x="5047903" y="1627989"/>
            <a:ext cx="3406030" cy="420263"/>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4" name="Text Placeholder 3"/>
          <p:cNvSpPr>
            <a:spLocks noGrp="1"/>
          </p:cNvSpPr>
          <p:nvPr>
            <p:ph type="body" sz="half" idx="17"/>
          </p:nvPr>
        </p:nvSpPr>
        <p:spPr>
          <a:xfrm>
            <a:off x="5042633" y="1422037"/>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18"/>
          </p:nvPr>
        </p:nvSpPr>
        <p:spPr>
          <a:xfrm>
            <a:off x="5047903" y="2473502"/>
            <a:ext cx="3406030" cy="360054"/>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6" name="Text Placeholder 3"/>
          <p:cNvSpPr>
            <a:spLocks noGrp="1"/>
          </p:cNvSpPr>
          <p:nvPr>
            <p:ph type="body" sz="half" idx="19"/>
          </p:nvPr>
        </p:nvSpPr>
        <p:spPr>
          <a:xfrm>
            <a:off x="5042633" y="2267550"/>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7" name="Text Placeholder 3"/>
          <p:cNvSpPr>
            <a:spLocks noGrp="1"/>
          </p:cNvSpPr>
          <p:nvPr>
            <p:ph type="body" sz="half" idx="20"/>
          </p:nvPr>
        </p:nvSpPr>
        <p:spPr>
          <a:xfrm>
            <a:off x="5047903" y="3313914"/>
            <a:ext cx="3406030" cy="348094"/>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8" name="Text Placeholder 3"/>
          <p:cNvSpPr>
            <a:spLocks noGrp="1"/>
          </p:cNvSpPr>
          <p:nvPr>
            <p:ph type="body" sz="half" idx="21"/>
          </p:nvPr>
        </p:nvSpPr>
        <p:spPr>
          <a:xfrm>
            <a:off x="5042633" y="3107962"/>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Text Placeholder 3"/>
          <p:cNvSpPr>
            <a:spLocks noGrp="1"/>
          </p:cNvSpPr>
          <p:nvPr>
            <p:ph type="body" sz="half" idx="22"/>
          </p:nvPr>
        </p:nvSpPr>
        <p:spPr>
          <a:xfrm>
            <a:off x="5047903" y="4133064"/>
            <a:ext cx="3406030" cy="353811"/>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50" name="Text Placeholder 3"/>
          <p:cNvSpPr>
            <a:spLocks noGrp="1"/>
          </p:cNvSpPr>
          <p:nvPr>
            <p:ph type="body" sz="half" idx="23"/>
          </p:nvPr>
        </p:nvSpPr>
        <p:spPr>
          <a:xfrm>
            <a:off x="5042633" y="3927112"/>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0" y="1323275"/>
            <a:ext cx="2266750" cy="3238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3"/>
          <p:cNvSpPr>
            <a:spLocks noGrp="1"/>
          </p:cNvSpPr>
          <p:nvPr>
            <p:ph type="body" sz="half" idx="24"/>
          </p:nvPr>
        </p:nvSpPr>
        <p:spPr>
          <a:xfrm>
            <a:off x="129718" y="2443254"/>
            <a:ext cx="2007314" cy="1805696"/>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9" name="Text Placeholder 3"/>
          <p:cNvSpPr>
            <a:spLocks noGrp="1"/>
          </p:cNvSpPr>
          <p:nvPr>
            <p:ph type="body" sz="half" idx="25"/>
          </p:nvPr>
        </p:nvSpPr>
        <p:spPr>
          <a:xfrm>
            <a:off x="126908" y="1695363"/>
            <a:ext cx="2012935" cy="639561"/>
          </a:xfrm>
          <a:prstGeom prst="rect">
            <a:avLst/>
          </a:prstGeom>
        </p:spPr>
        <p:txBody>
          <a:bodyPr wrap="none" lIns="0" tIns="0" rIns="0" bIns="0" anchor="t">
            <a:noAutofit/>
          </a:bodyPr>
          <a:lstStyle>
            <a:lvl1pPr marL="0" indent="0" algn="ctr">
              <a:buNone/>
              <a:defRPr sz="18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0" name="Round Same Side Corner Rectangle 29"/>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1"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32"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nodePh="1">
                                  <p:stCondLst>
                                    <p:cond delay="0"/>
                                  </p:stCondLst>
                                  <p:endCondLst>
                                    <p:cond evt="begin" delay="0">
                                      <p:tn val="61"/>
                                    </p:cond>
                                  </p:end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nodePh="1">
                                  <p:stCondLst>
                                    <p:cond delay="0"/>
                                  </p:stCondLst>
                                  <p:endCondLst>
                                    <p:cond evt="begin" delay="0">
                                      <p:tn val="79"/>
                                    </p:cond>
                                  </p:end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0"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nodePh="1">
                                  <p:stCondLst>
                                    <p:cond delay="0"/>
                                  </p:stCondLst>
                                  <p:endCondLst>
                                    <p:cond evt="begin" delay="0">
                                      <p:tn val="97"/>
                                    </p:cond>
                                  </p:end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animBg="1"/>
      <p:bldP spid="24" grpId="0" animBg="1"/>
      <p:bldP spid="26" grpId="0" animBg="1"/>
      <p:bldP spid="27" grpId="0" animBg="1"/>
      <p:bldP spid="34" grpId="0" animBg="1"/>
      <p:bldP spid="37" grpId="0" animBg="1"/>
      <p:bldP spid="38" grpId="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Pic02">
    <p:spTree>
      <p:nvGrpSpPr>
        <p:cNvPr id="1" name=""/>
        <p:cNvGrpSpPr/>
        <p:nvPr/>
      </p:nvGrpSpPr>
      <p:grpSpPr>
        <a:xfrm>
          <a:off x="0" y="0"/>
          <a:ext cx="0" cy="0"/>
          <a:chOff x="0" y="0"/>
          <a:chExt cx="0" cy="0"/>
        </a:xfrm>
      </p:grpSpPr>
      <p:grpSp>
        <p:nvGrpSpPr>
          <p:cNvPr id="2" name="Group 18"/>
          <p:cNvGrpSpPr/>
          <p:nvPr userDrawn="1"/>
        </p:nvGrpSpPr>
        <p:grpSpPr>
          <a:xfrm>
            <a:off x="0" y="1264650"/>
            <a:ext cx="1828800" cy="1682250"/>
            <a:chOff x="4750079" y="1706835"/>
            <a:chExt cx="1785974" cy="1044090"/>
          </a:xfrm>
        </p:grpSpPr>
        <p:sp>
          <p:nvSpPr>
            <p:cNvPr id="20" name="Rectangle 19"/>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2"/>
          <p:cNvGrpSpPr/>
          <p:nvPr userDrawn="1"/>
        </p:nvGrpSpPr>
        <p:grpSpPr>
          <a:xfrm>
            <a:off x="3657600" y="1264650"/>
            <a:ext cx="1828800" cy="1682250"/>
            <a:chOff x="4750079" y="1706835"/>
            <a:chExt cx="1785974" cy="1044090"/>
          </a:xfrm>
        </p:grpSpPr>
        <p:sp>
          <p:nvSpPr>
            <p:cNvPr id="24" name="Rectangle 23"/>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22"/>
          <p:cNvGrpSpPr/>
          <p:nvPr userDrawn="1"/>
        </p:nvGrpSpPr>
        <p:grpSpPr>
          <a:xfrm>
            <a:off x="7315200" y="1264650"/>
            <a:ext cx="1828800" cy="1682250"/>
            <a:chOff x="4750079" y="1706835"/>
            <a:chExt cx="1785974" cy="1044090"/>
          </a:xfrm>
        </p:grpSpPr>
        <p:sp>
          <p:nvSpPr>
            <p:cNvPr id="43" name="Rectangle 42"/>
            <p:cNvSpPr/>
            <p:nvPr/>
          </p:nvSpPr>
          <p:spPr>
            <a:xfrm>
              <a:off x="4750079" y="1747885"/>
              <a:ext cx="1785974" cy="10030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750079" y="1706835"/>
              <a:ext cx="1785974" cy="1003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2"/>
          <p:cNvGrpSpPr/>
          <p:nvPr userDrawn="1"/>
        </p:nvGrpSpPr>
        <p:grpSpPr>
          <a:xfrm>
            <a:off x="5486400" y="2946900"/>
            <a:ext cx="1828800" cy="1682250"/>
            <a:chOff x="4750079" y="1706835"/>
            <a:chExt cx="1785974" cy="1044090"/>
          </a:xfrm>
        </p:grpSpPr>
        <p:sp>
          <p:nvSpPr>
            <p:cNvPr id="68" name="Rectangle 67"/>
            <p:cNvSpPr/>
            <p:nvPr/>
          </p:nvSpPr>
          <p:spPr>
            <a:xfrm>
              <a:off x="4750079" y="1747885"/>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750079" y="1706835"/>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22"/>
          <p:cNvGrpSpPr/>
          <p:nvPr userDrawn="1"/>
        </p:nvGrpSpPr>
        <p:grpSpPr>
          <a:xfrm>
            <a:off x="1828800" y="2946900"/>
            <a:ext cx="1828800" cy="1682250"/>
            <a:chOff x="4750079" y="1706835"/>
            <a:chExt cx="1785974" cy="1044090"/>
          </a:xfrm>
        </p:grpSpPr>
        <p:sp>
          <p:nvSpPr>
            <p:cNvPr id="66" name="Rectangle 65"/>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Picture Placeholder 7"/>
          <p:cNvSpPr>
            <a:spLocks noGrp="1"/>
          </p:cNvSpPr>
          <p:nvPr>
            <p:ph type="pic" sz="quarter" idx="16" hasCustomPrompt="1"/>
          </p:nvPr>
        </p:nvSpPr>
        <p:spPr>
          <a:xfrm>
            <a:off x="1828800" y="126465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5" name="Picture Placeholder 7"/>
          <p:cNvSpPr>
            <a:spLocks noGrp="1"/>
          </p:cNvSpPr>
          <p:nvPr>
            <p:ph type="pic" sz="quarter" idx="17" hasCustomPrompt="1"/>
          </p:nvPr>
        </p:nvSpPr>
        <p:spPr>
          <a:xfrm>
            <a:off x="5486400" y="126465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6" name="Picture Placeholder 7"/>
          <p:cNvSpPr>
            <a:spLocks noGrp="1"/>
          </p:cNvSpPr>
          <p:nvPr>
            <p:ph type="pic" sz="quarter" idx="18" hasCustomPrompt="1"/>
          </p:nvPr>
        </p:nvSpPr>
        <p:spPr>
          <a:xfrm>
            <a:off x="0" y="294690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7" name="Picture Placeholder 7"/>
          <p:cNvSpPr>
            <a:spLocks noGrp="1"/>
          </p:cNvSpPr>
          <p:nvPr>
            <p:ph type="pic" sz="quarter" idx="19" hasCustomPrompt="1"/>
          </p:nvPr>
        </p:nvSpPr>
        <p:spPr>
          <a:xfrm>
            <a:off x="3657600" y="294690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8" name="Picture Placeholder 7"/>
          <p:cNvSpPr>
            <a:spLocks noGrp="1"/>
          </p:cNvSpPr>
          <p:nvPr>
            <p:ph type="pic" sz="quarter" idx="20" hasCustomPrompt="1"/>
          </p:nvPr>
        </p:nvSpPr>
        <p:spPr>
          <a:xfrm>
            <a:off x="7299032" y="294690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9" name="Text Placeholder 3"/>
          <p:cNvSpPr>
            <a:spLocks noGrp="1"/>
          </p:cNvSpPr>
          <p:nvPr>
            <p:ph type="body" sz="half" idx="21"/>
          </p:nvPr>
        </p:nvSpPr>
        <p:spPr>
          <a:xfrm>
            <a:off x="119066" y="1730761"/>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2"/>
          </p:nvPr>
        </p:nvSpPr>
        <p:spPr>
          <a:xfrm>
            <a:off x="113797" y="1505759"/>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1" name="Text Placeholder 3"/>
          <p:cNvSpPr>
            <a:spLocks noGrp="1"/>
          </p:cNvSpPr>
          <p:nvPr>
            <p:ph type="body" sz="half" idx="23"/>
          </p:nvPr>
        </p:nvSpPr>
        <p:spPr>
          <a:xfrm>
            <a:off x="1952325" y="3460227"/>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4"/>
          </p:nvPr>
        </p:nvSpPr>
        <p:spPr>
          <a:xfrm>
            <a:off x="1947056" y="3235225"/>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3" name="Text Placeholder 3"/>
          <p:cNvSpPr>
            <a:spLocks noGrp="1"/>
          </p:cNvSpPr>
          <p:nvPr>
            <p:ph type="body" sz="half" idx="25"/>
          </p:nvPr>
        </p:nvSpPr>
        <p:spPr>
          <a:xfrm>
            <a:off x="3790750" y="1730761"/>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4" name="Text Placeholder 3"/>
          <p:cNvSpPr>
            <a:spLocks noGrp="1"/>
          </p:cNvSpPr>
          <p:nvPr>
            <p:ph type="body" sz="half" idx="26"/>
          </p:nvPr>
        </p:nvSpPr>
        <p:spPr>
          <a:xfrm>
            <a:off x="3785481" y="1505759"/>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5" name="Text Placeholder 3"/>
          <p:cNvSpPr>
            <a:spLocks noGrp="1"/>
          </p:cNvSpPr>
          <p:nvPr>
            <p:ph type="body" sz="half" idx="27"/>
          </p:nvPr>
        </p:nvSpPr>
        <p:spPr>
          <a:xfrm>
            <a:off x="5614281" y="3460227"/>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6" name="Text Placeholder 3"/>
          <p:cNvSpPr>
            <a:spLocks noGrp="1"/>
          </p:cNvSpPr>
          <p:nvPr>
            <p:ph type="body" sz="half" idx="28"/>
          </p:nvPr>
        </p:nvSpPr>
        <p:spPr>
          <a:xfrm>
            <a:off x="5609012" y="3235225"/>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7" name="Text Placeholder 3"/>
          <p:cNvSpPr>
            <a:spLocks noGrp="1"/>
          </p:cNvSpPr>
          <p:nvPr>
            <p:ph type="body" sz="half" idx="29"/>
          </p:nvPr>
        </p:nvSpPr>
        <p:spPr>
          <a:xfrm>
            <a:off x="7466719" y="1730761"/>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8" name="Text Placeholder 3"/>
          <p:cNvSpPr>
            <a:spLocks noGrp="1"/>
          </p:cNvSpPr>
          <p:nvPr>
            <p:ph type="body" sz="half" idx="30"/>
          </p:nvPr>
        </p:nvSpPr>
        <p:spPr>
          <a:xfrm>
            <a:off x="7461450" y="1505759"/>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6" name="Round Same Side Corner Rectangle 3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3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3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animEffect transition="in" filter="fade">
                                      <p:cBhvr>
                                        <p:cTn id="11" dur="500"/>
                                        <p:tgtEl>
                                          <p:spTgt spid="39">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80">
                                            <p:txEl>
                                              <p:pRg st="0" end="0"/>
                                            </p:txEl>
                                          </p:spTgt>
                                        </p:tgtEl>
                                        <p:attrNameLst>
                                          <p:attrName>style.visibility</p:attrName>
                                        </p:attrNameLst>
                                      </p:cBhvr>
                                      <p:to>
                                        <p:strVal val="visible"/>
                                      </p:to>
                                    </p:set>
                                    <p:animEffect transition="in" filter="wipe(down)">
                                      <p:cBhvr>
                                        <p:cTn id="19" dur="500"/>
                                        <p:tgtEl>
                                          <p:spTgt spid="80">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79">
                                            <p:txEl>
                                              <p:pRg st="0" end="0"/>
                                            </p:txEl>
                                          </p:spTgt>
                                        </p:tgtEl>
                                        <p:attrNameLst>
                                          <p:attrName>style.visibility</p:attrName>
                                        </p:attrNameLst>
                                      </p:cBhvr>
                                      <p:to>
                                        <p:strVal val="visible"/>
                                      </p:to>
                                    </p:set>
                                    <p:animEffect transition="in" filter="wipe(down)">
                                      <p:cBhvr>
                                        <p:cTn id="23" dur="500"/>
                                        <p:tgtEl>
                                          <p:spTgt spid="7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up)">
                                      <p:cBhvr>
                                        <p:cTn id="27" dur="500"/>
                                        <p:tgtEl>
                                          <p:spTgt spid="76"/>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82">
                                            <p:txEl>
                                              <p:pRg st="0" end="0"/>
                                            </p:txEl>
                                          </p:spTgt>
                                        </p:tgtEl>
                                        <p:attrNameLst>
                                          <p:attrName>style.visibility</p:attrName>
                                        </p:attrNameLst>
                                      </p:cBhvr>
                                      <p:to>
                                        <p:strVal val="visible"/>
                                      </p:to>
                                    </p:set>
                                    <p:animEffect transition="in" filter="wipe(down)">
                                      <p:cBhvr>
                                        <p:cTn id="35" dur="500"/>
                                        <p:tgtEl>
                                          <p:spTgt spid="82">
                                            <p:txEl>
                                              <p:pRg st="0" end="0"/>
                                            </p:txEl>
                                          </p:spTgt>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wipe(down)">
                                      <p:cBhvr>
                                        <p:cTn id="39" dur="500"/>
                                        <p:tgtEl>
                                          <p:spTgt spid="8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500"/>
                                        <p:tgtEl>
                                          <p:spTgt spid="74"/>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4">
                                            <p:txEl>
                                              <p:pRg st="0" end="0"/>
                                            </p:txEl>
                                          </p:spTgt>
                                        </p:tgtEl>
                                        <p:attrNameLst>
                                          <p:attrName>style.visibility</p:attrName>
                                        </p:attrNameLst>
                                      </p:cBhvr>
                                      <p:to>
                                        <p:strVal val="visible"/>
                                      </p:to>
                                    </p:set>
                                    <p:animEffect transition="in" filter="wipe(down)">
                                      <p:cBhvr>
                                        <p:cTn id="51" dur="500"/>
                                        <p:tgtEl>
                                          <p:spTgt spid="84">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83">
                                            <p:txEl>
                                              <p:pRg st="0" end="0"/>
                                            </p:txEl>
                                          </p:spTgt>
                                        </p:tgtEl>
                                        <p:attrNameLst>
                                          <p:attrName>style.visibility</p:attrName>
                                        </p:attrNameLst>
                                      </p:cBhvr>
                                      <p:to>
                                        <p:strVal val="visible"/>
                                      </p:to>
                                    </p:set>
                                    <p:animEffect transition="in" filter="wipe(down)">
                                      <p:cBhvr>
                                        <p:cTn id="55" dur="500"/>
                                        <p:tgtEl>
                                          <p:spTgt spid="83">
                                            <p:txEl>
                                              <p:pRg st="0" end="0"/>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86">
                                            <p:txEl>
                                              <p:pRg st="0" end="0"/>
                                            </p:txEl>
                                          </p:spTgt>
                                        </p:tgtEl>
                                        <p:attrNameLst>
                                          <p:attrName>style.visibility</p:attrName>
                                        </p:attrNameLst>
                                      </p:cBhvr>
                                      <p:to>
                                        <p:strVal val="visible"/>
                                      </p:to>
                                    </p:set>
                                    <p:animEffect transition="in" filter="wipe(down)">
                                      <p:cBhvr>
                                        <p:cTn id="67" dur="500"/>
                                        <p:tgtEl>
                                          <p:spTgt spid="86">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85">
                                            <p:txEl>
                                              <p:pRg st="0" end="0"/>
                                            </p:txEl>
                                          </p:spTgt>
                                        </p:tgtEl>
                                        <p:attrNameLst>
                                          <p:attrName>style.visibility</p:attrName>
                                        </p:attrNameLst>
                                      </p:cBhvr>
                                      <p:to>
                                        <p:strVal val="visible"/>
                                      </p:to>
                                    </p:set>
                                    <p:animEffect transition="in" filter="wipe(down)">
                                      <p:cBhvr>
                                        <p:cTn id="71" dur="500"/>
                                        <p:tgtEl>
                                          <p:spTgt spid="8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childTnLst>
                          </p:cTn>
                        </p:par>
                        <p:par>
                          <p:cTn id="76" fill="hold">
                            <p:stCondLst>
                              <p:cond delay="9000"/>
                            </p:stCondLst>
                            <p:childTnLst>
                              <p:par>
                                <p:cTn id="77" presetID="22" presetClass="entr" presetSubtype="4"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00"/>
                                        <p:tgtEl>
                                          <p:spTgt spid="4"/>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88">
                                            <p:txEl>
                                              <p:pRg st="0" end="0"/>
                                            </p:txEl>
                                          </p:spTgt>
                                        </p:tgtEl>
                                        <p:attrNameLst>
                                          <p:attrName>style.visibility</p:attrName>
                                        </p:attrNameLst>
                                      </p:cBhvr>
                                      <p:to>
                                        <p:strVal val="visible"/>
                                      </p:to>
                                    </p:set>
                                    <p:animEffect transition="in" filter="wipe(down)">
                                      <p:cBhvr>
                                        <p:cTn id="83" dur="500"/>
                                        <p:tgtEl>
                                          <p:spTgt spid="88">
                                            <p:txEl>
                                              <p:pRg st="0" end="0"/>
                                            </p:txEl>
                                          </p:spTgt>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87">
                                            <p:txEl>
                                              <p:pRg st="0" end="0"/>
                                            </p:txEl>
                                          </p:spTgt>
                                        </p:tgtEl>
                                        <p:attrNameLst>
                                          <p:attrName>style.visibility</p:attrName>
                                        </p:attrNameLst>
                                      </p:cBhvr>
                                      <p:to>
                                        <p:strVal val="visible"/>
                                      </p:to>
                                    </p:set>
                                    <p:animEffect transition="in" filter="wipe(down)">
                                      <p:cBhvr>
                                        <p:cTn id="87" dur="500"/>
                                        <p:tgtEl>
                                          <p:spTgt spid="87">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up)">
                                      <p:cBhvr>
                                        <p:cTn id="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Effect transition="in" filter="wipe(down)">
                      <p:cBhvr>
                        <p:cTn dur="500"/>
                        <p:tgtEl>
                          <p:spTgt spid="80"/>
                        </p:tgtEl>
                      </p:cBhvr>
                    </p:animEffect>
                  </p:childTnLst>
                </p:cTn>
              </p:par>
            </p:tnLst>
          </p:tmpl>
        </p:tmplLst>
      </p:bldP>
      <p:bldP spid="8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Effect transition="in" filter="wipe(down)">
                      <p:cBhvr>
                        <p:cTn dur="500"/>
                        <p:tgtEl>
                          <p:spTgt spid="81"/>
                        </p:tgtEl>
                      </p:cBhvr>
                    </p:animEffect>
                  </p:childTnLst>
                </p:cTn>
              </p:par>
            </p:tnLst>
          </p:tmpl>
        </p:tmplLst>
      </p:bldP>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Effect transition="in" filter="wipe(down)">
                      <p:cBhvr>
                        <p:cTn dur="500"/>
                        <p:tgtEl>
                          <p:spTgt spid="85"/>
                        </p:tgtEl>
                      </p:cBhvr>
                    </p:animEffect>
                  </p:childTnLst>
                </p:cTn>
              </p:par>
            </p:tnLst>
          </p:tmpl>
        </p:tmplLst>
      </p:bldP>
      <p:bldP spid="8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38" grpId="0"/>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8" name="Round Same Side Corner Rectangle 17"/>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9"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6019800" y="1640136"/>
            <a:ext cx="2467961" cy="363998"/>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TextBox 13"/>
            <p:cNvSpPr txBox="1"/>
            <p:nvPr/>
          </p:nvSpPr>
          <p:spPr>
            <a:xfrm>
              <a:off x="3696843" y="1381812"/>
              <a:ext cx="447239"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80%</a:t>
              </a:r>
              <a:endParaRPr lang="en-US" sz="1400" dirty="0">
                <a:solidFill>
                  <a:schemeClr val="bg1"/>
                </a:solidFill>
              </a:endParaRPr>
            </a:p>
          </p:txBody>
        </p:sp>
      </p:grpSp>
      <p:grpSp>
        <p:nvGrpSpPr>
          <p:cNvPr id="15" name="Group 67"/>
          <p:cNvGrpSpPr/>
          <p:nvPr userDrawn="1"/>
        </p:nvGrpSpPr>
        <p:grpSpPr>
          <a:xfrm>
            <a:off x="6019800" y="2046843"/>
            <a:ext cx="2103963" cy="363998"/>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TextBox 16"/>
            <p:cNvSpPr txBox="1"/>
            <p:nvPr/>
          </p:nvSpPr>
          <p:spPr>
            <a:xfrm>
              <a:off x="3189432" y="2219301"/>
              <a:ext cx="447238"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70%</a:t>
              </a:r>
              <a:endParaRPr lang="en-US" sz="1400" dirty="0">
                <a:solidFill>
                  <a:schemeClr val="bg1"/>
                </a:solidFill>
              </a:endParaRPr>
            </a:p>
          </p:txBody>
        </p:sp>
      </p:grpSp>
      <p:grpSp>
        <p:nvGrpSpPr>
          <p:cNvPr id="18" name="Group 87"/>
          <p:cNvGrpSpPr/>
          <p:nvPr userDrawn="1"/>
        </p:nvGrpSpPr>
        <p:grpSpPr>
          <a:xfrm>
            <a:off x="6019800" y="2453550"/>
            <a:ext cx="1739964" cy="363998"/>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TextBox 19"/>
            <p:cNvSpPr txBox="1"/>
            <p:nvPr/>
          </p:nvSpPr>
          <p:spPr>
            <a:xfrm>
              <a:off x="2816768" y="3086606"/>
              <a:ext cx="447238"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60%</a:t>
              </a:r>
              <a:endParaRPr lang="en-US" sz="1400" dirty="0">
                <a:solidFill>
                  <a:schemeClr val="bg1"/>
                </a:solidFill>
              </a:endParaRPr>
            </a:p>
          </p:txBody>
        </p:sp>
      </p:grpSp>
      <p:grpSp>
        <p:nvGrpSpPr>
          <p:cNvPr id="21" name="Group 90"/>
          <p:cNvGrpSpPr/>
          <p:nvPr userDrawn="1"/>
        </p:nvGrpSpPr>
        <p:grpSpPr>
          <a:xfrm>
            <a:off x="6019800" y="2860256"/>
            <a:ext cx="1295076" cy="363998"/>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TextBox 22"/>
            <p:cNvSpPr txBox="1"/>
            <p:nvPr/>
          </p:nvSpPr>
          <p:spPr>
            <a:xfrm>
              <a:off x="2210113" y="3946215"/>
              <a:ext cx="447238"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40%</a:t>
              </a:r>
              <a:endParaRPr lang="en-US" sz="1400" dirty="0">
                <a:solidFill>
                  <a:schemeClr val="bg1"/>
                </a:solidFill>
              </a:endParaRPr>
            </a:p>
          </p:txBody>
        </p:sp>
      </p:grpSp>
      <p:grpSp>
        <p:nvGrpSpPr>
          <p:cNvPr id="24" name="Group 285"/>
          <p:cNvGrpSpPr/>
          <p:nvPr userDrawn="1"/>
        </p:nvGrpSpPr>
        <p:grpSpPr>
          <a:xfrm>
            <a:off x="1240163" y="3766544"/>
            <a:ext cx="443469" cy="443470"/>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Freeform 154"/>
            <p:cNvSpPr>
              <a:spLocks/>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87"/>
          <p:cNvGrpSpPr/>
          <p:nvPr userDrawn="1"/>
        </p:nvGrpSpPr>
        <p:grpSpPr>
          <a:xfrm>
            <a:off x="762916" y="3766544"/>
            <a:ext cx="443469" cy="443470"/>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Freeform 78"/>
            <p:cNvSpPr>
              <a:spLocks/>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89"/>
          <p:cNvGrpSpPr/>
          <p:nvPr userDrawn="1"/>
        </p:nvGrpSpPr>
        <p:grpSpPr>
          <a:xfrm>
            <a:off x="2194656" y="3766544"/>
            <a:ext cx="443469" cy="443470"/>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291"/>
          <p:cNvGrpSpPr/>
          <p:nvPr userDrawn="1"/>
        </p:nvGrpSpPr>
        <p:grpSpPr>
          <a:xfrm>
            <a:off x="1717410" y="3766544"/>
            <a:ext cx="443469" cy="443470"/>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 name="Picture Placeholder 7"/>
          <p:cNvSpPr>
            <a:spLocks noGrp="1"/>
          </p:cNvSpPr>
          <p:nvPr>
            <p:ph type="pic" sz="quarter" idx="10" hasCustomPrompt="1"/>
          </p:nvPr>
        </p:nvSpPr>
        <p:spPr>
          <a:xfrm>
            <a:off x="639391" y="1382969"/>
            <a:ext cx="2103809" cy="2103181"/>
          </a:xfrm>
          <a:prstGeom prst="roundRect">
            <a:avLst>
              <a:gd name="adj" fmla="val 9160"/>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3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0"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657128" y="1486266"/>
            <a:ext cx="1421516" cy="1421092"/>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p:nvPr>
        </p:nvSpPr>
        <p:spPr>
          <a:xfrm>
            <a:off x="637052"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2258440" y="1486266"/>
            <a:ext cx="1421516" cy="1421092"/>
          </a:xfrm>
          <a:prstGeom prst="rect">
            <a:avLst/>
          </a:prstGeom>
          <a:ln w="19050">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p:nvPr>
        </p:nvSpPr>
        <p:spPr>
          <a:xfrm>
            <a:off x="2238364"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3848912" y="1486266"/>
            <a:ext cx="1421516" cy="1421092"/>
          </a:xfrm>
          <a:prstGeom prst="rect">
            <a:avLst/>
          </a:prstGeom>
          <a:ln w="19050">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p:nvPr>
        </p:nvSpPr>
        <p:spPr>
          <a:xfrm>
            <a:off x="3828836"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5431280" y="1486266"/>
            <a:ext cx="1421516" cy="1421092"/>
          </a:xfrm>
          <a:prstGeom prst="rect">
            <a:avLst/>
          </a:prstGeom>
          <a:ln w="19050">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p:nvPr>
        </p:nvSpPr>
        <p:spPr>
          <a:xfrm>
            <a:off x="5411204"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7029856" y="1486266"/>
            <a:ext cx="1421516" cy="1421092"/>
          </a:xfrm>
          <a:prstGeom prst="rect">
            <a:avLst/>
          </a:prstGeom>
          <a:ln w="19050">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p:nvPr>
        </p:nvSpPr>
        <p:spPr>
          <a:xfrm>
            <a:off x="7009780"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1" name="Rectangle 20"/>
          <p:cNvSpPr/>
          <p:nvPr userDrawn="1"/>
        </p:nvSpPr>
        <p:spPr>
          <a:xfrm>
            <a:off x="771924" y="2873313"/>
            <a:ext cx="1191925"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3"/>
          <p:cNvSpPr>
            <a:spLocks noGrp="1"/>
          </p:cNvSpPr>
          <p:nvPr>
            <p:ph type="body" sz="half" idx="16"/>
          </p:nvPr>
        </p:nvSpPr>
        <p:spPr>
          <a:xfrm>
            <a:off x="855170"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2373236" y="2873313"/>
            <a:ext cx="1191925"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3"/>
          <p:cNvSpPr>
            <a:spLocks noGrp="1"/>
          </p:cNvSpPr>
          <p:nvPr>
            <p:ph type="body" sz="half" idx="19"/>
          </p:nvPr>
        </p:nvSpPr>
        <p:spPr>
          <a:xfrm>
            <a:off x="2456482"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Rectangle 28"/>
          <p:cNvSpPr/>
          <p:nvPr userDrawn="1"/>
        </p:nvSpPr>
        <p:spPr>
          <a:xfrm>
            <a:off x="3963708" y="2873313"/>
            <a:ext cx="1191925"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p:cNvSpPr>
            <a:spLocks noGrp="1"/>
          </p:cNvSpPr>
          <p:nvPr>
            <p:ph type="body" sz="half" idx="22"/>
          </p:nvPr>
        </p:nvSpPr>
        <p:spPr>
          <a:xfrm>
            <a:off x="4046954"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Rectangle 34"/>
          <p:cNvSpPr/>
          <p:nvPr userDrawn="1"/>
        </p:nvSpPr>
        <p:spPr>
          <a:xfrm>
            <a:off x="5546076" y="2873313"/>
            <a:ext cx="1191925" cy="53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
          <p:cNvSpPr>
            <a:spLocks noGrp="1"/>
          </p:cNvSpPr>
          <p:nvPr>
            <p:ph type="body" sz="half" idx="25"/>
          </p:nvPr>
        </p:nvSpPr>
        <p:spPr>
          <a:xfrm>
            <a:off x="5629322"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Rectangle 40"/>
          <p:cNvSpPr/>
          <p:nvPr userDrawn="1"/>
        </p:nvSpPr>
        <p:spPr>
          <a:xfrm>
            <a:off x="7144652" y="2873313"/>
            <a:ext cx="1191925"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3"/>
          <p:cNvSpPr>
            <a:spLocks noGrp="1"/>
          </p:cNvSpPr>
          <p:nvPr>
            <p:ph type="body" sz="half" idx="28"/>
          </p:nvPr>
        </p:nvSpPr>
        <p:spPr>
          <a:xfrm>
            <a:off x="7227898"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4" name="Round Same Side Corner Rectangle 3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nodePh="1">
                                  <p:stCondLst>
                                    <p:cond delay="0"/>
                                  </p:stCondLst>
                                  <p:endCondLst>
                                    <p:cond evt="begin" delay="0">
                                      <p:tn val="27"/>
                                    </p:cond>
                                  </p:end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nodePh="1">
                                  <p:stCondLst>
                                    <p:cond delay="0"/>
                                  </p:stCondLst>
                                  <p:endCondLst>
                                    <p:cond evt="begin" delay="0">
                                      <p:tn val="46"/>
                                    </p:cond>
                                  </p:end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nodePh="1">
                                  <p:stCondLst>
                                    <p:cond delay="0"/>
                                  </p:stCondLst>
                                  <p:endCondLst>
                                    <p:cond evt="begin" delay="0">
                                      <p:tn val="65"/>
                                    </p:cond>
                                  </p:end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nodePh="1">
                                  <p:stCondLst>
                                    <p:cond delay="0"/>
                                  </p:stCondLst>
                                  <p:endCondLst>
                                    <p:cond evt="begin" delay="0">
                                      <p:tn val="84"/>
                                    </p:cond>
                                  </p:end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nodePh="1">
                                  <p:stCondLst>
                                    <p:cond delay="0"/>
                                  </p:stCondLst>
                                  <p:endCondLst>
                                    <p:cond evt="begin" delay="0">
                                      <p:tn val="103"/>
                                    </p:cond>
                                  </p:end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0" y="1"/>
            <a:ext cx="9143999" cy="2647949"/>
          </a:xfrm>
          <a:prstGeom prst="rect">
            <a:avLst/>
          </a:prstGeom>
          <a:ln>
            <a:noFill/>
          </a:ln>
        </p:spPr>
        <p:txBody>
          <a:bodyPr bIns="1005840" anchor="b"/>
          <a:lstStyle>
            <a:lvl1pPr algn="ctr">
              <a:buNone/>
              <a:defRPr sz="105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657128" y="1733550"/>
            <a:ext cx="1421516" cy="1421092"/>
          </a:xfrm>
          <a:prstGeom prst="ellipse">
            <a:avLst/>
          </a:prstGeom>
          <a:ln w="19050">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p:nvPr>
        </p:nvSpPr>
        <p:spPr>
          <a:xfrm>
            <a:off x="637052"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2258440" y="1733550"/>
            <a:ext cx="1421516" cy="1421092"/>
          </a:xfrm>
          <a:prstGeom prst="ellipse">
            <a:avLst/>
          </a:prstGeom>
          <a:ln w="19050">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p:nvPr>
        </p:nvSpPr>
        <p:spPr>
          <a:xfrm>
            <a:off x="2238364"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3848912" y="1733550"/>
            <a:ext cx="1421516" cy="1421092"/>
          </a:xfrm>
          <a:prstGeom prst="ellipse">
            <a:avLst/>
          </a:prstGeom>
          <a:ln w="19050">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p:nvPr>
        </p:nvSpPr>
        <p:spPr>
          <a:xfrm>
            <a:off x="3828836"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5431280" y="1733550"/>
            <a:ext cx="1421516" cy="1421092"/>
          </a:xfrm>
          <a:prstGeom prst="ellipse">
            <a:avLst/>
          </a:prstGeom>
          <a:ln w="19050">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p:nvPr>
        </p:nvSpPr>
        <p:spPr>
          <a:xfrm>
            <a:off x="5411204"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7029856" y="1733550"/>
            <a:ext cx="1421516" cy="1421092"/>
          </a:xfrm>
          <a:prstGeom prst="ellipse">
            <a:avLst/>
          </a:prstGeom>
          <a:ln w="19050">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p:nvPr>
        </p:nvSpPr>
        <p:spPr>
          <a:xfrm>
            <a:off x="7009780"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1" name="Rectangle 20"/>
          <p:cNvSpPr/>
          <p:nvPr userDrawn="1"/>
        </p:nvSpPr>
        <p:spPr>
          <a:xfrm>
            <a:off x="771924" y="3120597"/>
            <a:ext cx="1191925"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3"/>
          <p:cNvSpPr>
            <a:spLocks noGrp="1"/>
          </p:cNvSpPr>
          <p:nvPr>
            <p:ph type="body" sz="half" idx="16"/>
          </p:nvPr>
        </p:nvSpPr>
        <p:spPr>
          <a:xfrm>
            <a:off x="855170"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2373236" y="3120597"/>
            <a:ext cx="1191925"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3"/>
          <p:cNvSpPr>
            <a:spLocks noGrp="1"/>
          </p:cNvSpPr>
          <p:nvPr>
            <p:ph type="body" sz="half" idx="19"/>
          </p:nvPr>
        </p:nvSpPr>
        <p:spPr>
          <a:xfrm>
            <a:off x="2456482"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Rectangle 28"/>
          <p:cNvSpPr/>
          <p:nvPr userDrawn="1"/>
        </p:nvSpPr>
        <p:spPr>
          <a:xfrm>
            <a:off x="3963708" y="3120597"/>
            <a:ext cx="1191925"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p:cNvSpPr>
            <a:spLocks noGrp="1"/>
          </p:cNvSpPr>
          <p:nvPr>
            <p:ph type="body" sz="half" idx="22"/>
          </p:nvPr>
        </p:nvSpPr>
        <p:spPr>
          <a:xfrm>
            <a:off x="4046954"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Rectangle 34"/>
          <p:cNvSpPr/>
          <p:nvPr userDrawn="1"/>
        </p:nvSpPr>
        <p:spPr>
          <a:xfrm>
            <a:off x="5546076" y="3120597"/>
            <a:ext cx="1191925" cy="53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
          <p:cNvSpPr>
            <a:spLocks noGrp="1"/>
          </p:cNvSpPr>
          <p:nvPr>
            <p:ph type="body" sz="half" idx="25"/>
          </p:nvPr>
        </p:nvSpPr>
        <p:spPr>
          <a:xfrm>
            <a:off x="5629322"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Rectangle 40"/>
          <p:cNvSpPr/>
          <p:nvPr userDrawn="1"/>
        </p:nvSpPr>
        <p:spPr>
          <a:xfrm>
            <a:off x="7144652" y="3120597"/>
            <a:ext cx="1191925"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3"/>
          <p:cNvSpPr>
            <a:spLocks noGrp="1"/>
          </p:cNvSpPr>
          <p:nvPr>
            <p:ph type="body" sz="half" idx="28"/>
          </p:nvPr>
        </p:nvSpPr>
        <p:spPr>
          <a:xfrm>
            <a:off x="7227898"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7" name="Round Same Side Corner Rectangle 3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40"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5"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nodePh="1">
                                  <p:stCondLst>
                                    <p:cond delay="0"/>
                                  </p:stCondLst>
                                  <p:endCondLst>
                                    <p:cond evt="begin" delay="0">
                                      <p:tn val="27"/>
                                    </p:cond>
                                  </p:end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nodePh="1">
                                  <p:stCondLst>
                                    <p:cond delay="0"/>
                                  </p:stCondLst>
                                  <p:endCondLst>
                                    <p:cond evt="begin" delay="0">
                                      <p:tn val="46"/>
                                    </p:cond>
                                  </p:end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nodePh="1">
                                  <p:stCondLst>
                                    <p:cond delay="0"/>
                                  </p:stCondLst>
                                  <p:endCondLst>
                                    <p:cond evt="begin" delay="0">
                                      <p:tn val="65"/>
                                    </p:cond>
                                  </p:end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nodePh="1">
                                  <p:stCondLst>
                                    <p:cond delay="0"/>
                                  </p:stCondLst>
                                  <p:endCondLst>
                                    <p:cond evt="begin" delay="0">
                                      <p:tn val="84"/>
                                    </p:cond>
                                  </p:end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nodePh="1">
                                  <p:stCondLst>
                                    <p:cond delay="0"/>
                                  </p:stCondLst>
                                  <p:endCondLst>
                                    <p:cond evt="begin" delay="0">
                                      <p:tn val="103"/>
                                    </p:cond>
                                  </p:end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4202113" y="-236538"/>
            <a:ext cx="739775" cy="9144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Isosceles Triangle 16"/>
          <p:cNvSpPr/>
          <p:nvPr userDrawn="1"/>
        </p:nvSpPr>
        <p:spPr>
          <a:xfrm rot="10800000">
            <a:off x="4189216" y="0"/>
            <a:ext cx="765568" cy="5334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a:spLocks noGrp="1"/>
          </p:cNvSpPr>
          <p:nvPr>
            <p:ph type="title" hasCustomPrompt="1"/>
          </p:nvPr>
        </p:nvSpPr>
        <p:spPr>
          <a:xfrm>
            <a:off x="2310173" y="1716069"/>
            <a:ext cx="4523654" cy="638987"/>
          </a:xfrm>
          <a:prstGeom prst="rect">
            <a:avLst/>
          </a:prstGeom>
        </p:spPr>
        <p:txBody>
          <a:bodyPr wrap="none" lIns="0" tIns="0" rIns="0" bIns="0" anchor="ctr">
            <a:noAutofit/>
          </a:bodyPr>
          <a:lstStyle>
            <a:lvl1pPr algn="ctr">
              <a:defRPr sz="2500"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2514600" y="2440654"/>
            <a:ext cx="4114800" cy="505546"/>
          </a:xfrm>
          <a:prstGeom prst="rect">
            <a:avLst/>
          </a:prstGeom>
        </p:spPr>
        <p:txBody>
          <a:bodyPr wrap="none" lIns="0" tIns="0" rIns="0" bIns="0" anchor="ctr">
            <a:noAutofit/>
          </a:bodyPr>
          <a:lstStyle>
            <a:lvl1pPr marL="0" indent="0" algn="ctr">
              <a:buNone/>
              <a:defRPr sz="1400" b="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600" b="1" cap="all" dirty="0">
                <a:solidFill>
                  <a:schemeClr val="tx1">
                    <a:lumMod val="50000"/>
                    <a:lumOff val="50000"/>
                  </a:schemeClr>
                </a:solidFill>
              </a:rPr>
              <a:t>OFFERING IDEAS THAT RAISE YOUR BUSINESS </a:t>
            </a:r>
            <a:br>
              <a:rPr lang="en-US" sz="1600" b="1" dirty="0">
                <a:solidFill>
                  <a:schemeClr val="tx1">
                    <a:lumMod val="50000"/>
                    <a:lumOff val="50000"/>
                  </a:schemeClr>
                </a:solidFill>
              </a:rPr>
            </a:br>
            <a:r>
              <a:rPr lang="en-US" sz="1600" b="1" cap="all" dirty="0">
                <a:solidFill>
                  <a:schemeClr val="tx1">
                    <a:lumMod val="50000"/>
                    <a:lumOff val="50000"/>
                  </a:schemeClr>
                </a:solidFill>
              </a:rPr>
              <a:t>ABOVE THE EXPECTED</a:t>
            </a:r>
            <a:endParaRPr lang="en-US" sz="1600" b="1" dirty="0">
              <a:solidFill>
                <a:schemeClr val="tx1">
                  <a:lumMod val="50000"/>
                  <a:lumOff val="50000"/>
                </a:schemeClr>
              </a:solidFill>
            </a:endParaRPr>
          </a:p>
        </p:txBody>
      </p:sp>
      <p:grpSp>
        <p:nvGrpSpPr>
          <p:cNvPr id="20" name="Group 19"/>
          <p:cNvGrpSpPr/>
          <p:nvPr userDrawn="1"/>
        </p:nvGrpSpPr>
        <p:grpSpPr>
          <a:xfrm>
            <a:off x="0" y="1516958"/>
            <a:ext cx="9144000" cy="1677784"/>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03">
    <p:spTree>
      <p:nvGrpSpPr>
        <p:cNvPr id="1" name=""/>
        <p:cNvGrpSpPr/>
        <p:nvPr/>
      </p:nvGrpSpPr>
      <p:grpSpPr>
        <a:xfrm>
          <a:off x="0" y="0"/>
          <a:ext cx="0" cy="0"/>
          <a:chOff x="0" y="0"/>
          <a:chExt cx="0" cy="0"/>
        </a:xfrm>
      </p:grpSpPr>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6" name="Round Same Side Corner Rectangle 1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P spid="20"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2459394" y="1088068"/>
            <a:ext cx="1676400" cy="1676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Line buttom"/>
          <p:cNvCxnSpPr/>
          <p:nvPr userDrawn="1"/>
        </p:nvCxnSpPr>
        <p:spPr>
          <a:xfrm rot="5400000" flipH="1" flipV="1">
            <a:off x="2674669" y="3245374"/>
            <a:ext cx="3796252" cy="1"/>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4482987" y="1847450"/>
            <a:ext cx="179616" cy="179616"/>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5" name="Picture Placeholder 7"/>
          <p:cNvSpPr>
            <a:spLocks noGrp="1"/>
          </p:cNvSpPr>
          <p:nvPr userDrawn="1">
            <p:ph type="pic" sz="quarter" idx="10" hasCustomPrompt="1"/>
          </p:nvPr>
        </p:nvSpPr>
        <p:spPr>
          <a:xfrm>
            <a:off x="2632128" y="1261331"/>
            <a:ext cx="1330272" cy="1329874"/>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5926101" y="89227"/>
            <a:ext cx="1197879" cy="3713918"/>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5" name="Text Placeholder 3"/>
          <p:cNvSpPr>
            <a:spLocks noGrp="1"/>
          </p:cNvSpPr>
          <p:nvPr>
            <p:ph type="body" sz="half" idx="19"/>
          </p:nvPr>
        </p:nvSpPr>
        <p:spPr>
          <a:xfrm>
            <a:off x="4942575" y="1427220"/>
            <a:ext cx="3315900" cy="381730"/>
          </a:xfrm>
          <a:prstGeom prst="rect">
            <a:avLst/>
          </a:prstGeom>
        </p:spPr>
        <p:txBody>
          <a:bodyPr wrap="square" lIns="0" tIns="0" rIns="0" bIns="0" anchor="t">
            <a:noAutofit/>
          </a:bodyPr>
          <a:lstStyle>
            <a:lvl1pPr marL="0" indent="0" algn="ct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6" name="Text Placeholder 3"/>
          <p:cNvSpPr>
            <a:spLocks noGrp="1"/>
          </p:cNvSpPr>
          <p:nvPr>
            <p:ph type="body" sz="half" idx="20"/>
          </p:nvPr>
        </p:nvSpPr>
        <p:spPr>
          <a:xfrm>
            <a:off x="4955112" y="1799325"/>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9" name="Teardrop 18"/>
          <p:cNvSpPr/>
          <p:nvPr userDrawn="1"/>
        </p:nvSpPr>
        <p:spPr>
          <a:xfrm rot="18900000" flipH="1">
            <a:off x="5009797" y="2986556"/>
            <a:ext cx="1676400" cy="16764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4482987" y="3745938"/>
            <a:ext cx="179616" cy="179616"/>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1" name="Picture Placeholder 7"/>
          <p:cNvSpPr>
            <a:spLocks noGrp="1"/>
          </p:cNvSpPr>
          <p:nvPr>
            <p:ph type="pic" sz="quarter" idx="21" hasCustomPrompt="1"/>
          </p:nvPr>
        </p:nvSpPr>
        <p:spPr>
          <a:xfrm>
            <a:off x="5182531" y="3159819"/>
            <a:ext cx="1330272" cy="1329874"/>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001401" y="1987715"/>
            <a:ext cx="1197879" cy="3713918"/>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23" name="Text Placeholder 3"/>
          <p:cNvSpPr>
            <a:spLocks noGrp="1"/>
          </p:cNvSpPr>
          <p:nvPr>
            <p:ph type="body" sz="half" idx="22"/>
          </p:nvPr>
        </p:nvSpPr>
        <p:spPr>
          <a:xfrm>
            <a:off x="846225" y="3325708"/>
            <a:ext cx="3315900" cy="381730"/>
          </a:xfrm>
          <a:prstGeom prst="rect">
            <a:avLst/>
          </a:prstGeom>
        </p:spPr>
        <p:txBody>
          <a:bodyPr wrap="square" lIns="0" tIns="0" rIns="0" bIns="0" anchor="t">
            <a:noAutofit/>
          </a:bodyPr>
          <a:lstStyle>
            <a:lvl1pPr marL="0" indent="0" algn="ctr"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4" name="Text Placeholder 3"/>
          <p:cNvSpPr>
            <a:spLocks noGrp="1"/>
          </p:cNvSpPr>
          <p:nvPr>
            <p:ph type="body" sz="half" idx="23"/>
          </p:nvPr>
        </p:nvSpPr>
        <p:spPr>
          <a:xfrm>
            <a:off x="858762" y="3697813"/>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Round Same Side Corner Rectangle 2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nodePh="1">
                                  <p:stCondLst>
                                    <p:cond delay="0"/>
                                  </p:stCondLst>
                                  <p:endCondLst>
                                    <p:cond evt="begin" delay="0">
                                      <p:tn val="67"/>
                                    </p:cond>
                                  </p:end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25" grpId="0" animBg="1"/>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animBg="1"/>
      <p:bldP spid="20" grpId="0" animBg="1"/>
      <p:bldP spid="21" grpId="0" animBg="1"/>
      <p:bldP spid="22" grpId="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2459394" y="1088068"/>
            <a:ext cx="1676400" cy="16764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Line buttom"/>
          <p:cNvCxnSpPr/>
          <p:nvPr userDrawn="1"/>
        </p:nvCxnSpPr>
        <p:spPr>
          <a:xfrm rot="5400000" flipH="1" flipV="1">
            <a:off x="2334419" y="2238373"/>
            <a:ext cx="4476752" cy="2"/>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4482987" y="1847450"/>
            <a:ext cx="179616" cy="179616"/>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5" name="Picture Placeholder 7"/>
          <p:cNvSpPr>
            <a:spLocks noGrp="1"/>
          </p:cNvSpPr>
          <p:nvPr userDrawn="1">
            <p:ph type="pic" sz="quarter" idx="10" hasCustomPrompt="1"/>
          </p:nvPr>
        </p:nvSpPr>
        <p:spPr>
          <a:xfrm>
            <a:off x="2632128" y="1261331"/>
            <a:ext cx="1330272" cy="1329874"/>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5926101" y="89227"/>
            <a:ext cx="1197879" cy="3713918"/>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5" name="Text Placeholder 3"/>
          <p:cNvSpPr>
            <a:spLocks noGrp="1"/>
          </p:cNvSpPr>
          <p:nvPr>
            <p:ph type="body" sz="half" idx="19"/>
          </p:nvPr>
        </p:nvSpPr>
        <p:spPr>
          <a:xfrm>
            <a:off x="4942575" y="1427220"/>
            <a:ext cx="3315900" cy="381730"/>
          </a:xfrm>
          <a:prstGeom prst="rect">
            <a:avLst/>
          </a:prstGeom>
        </p:spPr>
        <p:txBody>
          <a:bodyPr wrap="square" lIns="0" tIns="0" rIns="0" bIns="0" anchor="t">
            <a:noAutofit/>
          </a:bodyPr>
          <a:lstStyle>
            <a:lvl1pPr marL="0" indent="0" algn="ctr"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6" name="Text Placeholder 3"/>
          <p:cNvSpPr>
            <a:spLocks noGrp="1"/>
          </p:cNvSpPr>
          <p:nvPr>
            <p:ph type="body" sz="half" idx="20"/>
          </p:nvPr>
        </p:nvSpPr>
        <p:spPr>
          <a:xfrm>
            <a:off x="4955112" y="1799325"/>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9" name="Teardrop 18"/>
          <p:cNvSpPr/>
          <p:nvPr userDrawn="1"/>
        </p:nvSpPr>
        <p:spPr>
          <a:xfrm rot="18900000" flipH="1">
            <a:off x="5009797" y="2986556"/>
            <a:ext cx="1676400" cy="16764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4482987" y="3745938"/>
            <a:ext cx="179616" cy="179616"/>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1" name="Picture Placeholder 7"/>
          <p:cNvSpPr>
            <a:spLocks noGrp="1"/>
          </p:cNvSpPr>
          <p:nvPr>
            <p:ph type="pic" sz="quarter" idx="21" hasCustomPrompt="1"/>
          </p:nvPr>
        </p:nvSpPr>
        <p:spPr>
          <a:xfrm>
            <a:off x="5182531" y="3159819"/>
            <a:ext cx="1330272" cy="1329874"/>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001401" y="1987715"/>
            <a:ext cx="1197879" cy="3713918"/>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23" name="Text Placeholder 3"/>
          <p:cNvSpPr>
            <a:spLocks noGrp="1"/>
          </p:cNvSpPr>
          <p:nvPr>
            <p:ph type="body" sz="half" idx="22"/>
          </p:nvPr>
        </p:nvSpPr>
        <p:spPr>
          <a:xfrm>
            <a:off x="846225" y="3325708"/>
            <a:ext cx="3315900" cy="381730"/>
          </a:xfrm>
          <a:prstGeom prst="rect">
            <a:avLst/>
          </a:prstGeom>
        </p:spPr>
        <p:txBody>
          <a:bodyPr wrap="square" lIns="0" tIns="0" rIns="0" bIns="0" anchor="t">
            <a:noAutofit/>
          </a:bodyPr>
          <a:lstStyle>
            <a:lvl1pPr marL="0" indent="0" algn="ct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4" name="Text Placeholder 3"/>
          <p:cNvSpPr>
            <a:spLocks noGrp="1"/>
          </p:cNvSpPr>
          <p:nvPr>
            <p:ph type="body" sz="half" idx="23"/>
          </p:nvPr>
        </p:nvSpPr>
        <p:spPr>
          <a:xfrm>
            <a:off x="858762" y="3697813"/>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7" name="Round Same Side Corner Rectangle 1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8"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nodePh="1">
                                  <p:stCondLst>
                                    <p:cond delay="0"/>
                                  </p:stCondLst>
                                  <p:endCondLst>
                                    <p:cond evt="begin" delay="0">
                                      <p:tn val="30"/>
                                    </p:cond>
                                  </p:end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25" grpId="0" animBg="1"/>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animBg="1"/>
      <p:bldP spid="20" grpId="0" animBg="1"/>
      <p:bldP spid="21" grpId="0" animBg="1"/>
      <p:bldP spid="22" grpId="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654724" y="1274105"/>
            <a:ext cx="3802062" cy="3431245"/>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7"/>
          <p:cNvSpPr>
            <a:spLocks noGrp="1"/>
          </p:cNvSpPr>
          <p:nvPr>
            <p:ph type="pic" sz="quarter" idx="15" hasCustomPrompt="1"/>
          </p:nvPr>
        </p:nvSpPr>
        <p:spPr>
          <a:xfrm>
            <a:off x="847388" y="1403031"/>
            <a:ext cx="1401282" cy="1426464"/>
          </a:xfrm>
          <a:prstGeom prst="roundRect">
            <a:avLst>
              <a:gd name="adj" fmla="val 8424"/>
            </a:avLst>
          </a:prstGeom>
          <a:ln>
            <a:noFill/>
          </a:ln>
        </p:spPr>
        <p:txBody>
          <a:bodyPr bIns="274320" anchor="b"/>
          <a:lstStyle>
            <a:lvl1pPr algn="ctr">
              <a:buNone/>
              <a:defRPr sz="1200">
                <a:solidFill>
                  <a:schemeClr val="bg1"/>
                </a:solidFill>
              </a:defRPr>
            </a:lvl1pPr>
          </a:lstStyle>
          <a:p>
            <a:r>
              <a:rPr lang="en-US" dirty="0"/>
              <a:t>Image Holder</a:t>
            </a:r>
          </a:p>
        </p:txBody>
      </p:sp>
      <p:sp>
        <p:nvSpPr>
          <p:cNvPr id="8" name="Oval 7"/>
          <p:cNvSpPr/>
          <p:nvPr userDrawn="1"/>
        </p:nvSpPr>
        <p:spPr>
          <a:xfrm>
            <a:off x="3574106" y="1042654"/>
            <a:ext cx="686790" cy="68679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9" name="Freeform 62"/>
          <p:cNvSpPr>
            <a:spLocks noChangeAspect="1" noEditPoints="1"/>
          </p:cNvSpPr>
          <p:nvPr userDrawn="1"/>
        </p:nvSpPr>
        <p:spPr bwMode="auto">
          <a:xfrm>
            <a:off x="3761708" y="1229009"/>
            <a:ext cx="311587" cy="31408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 Placeholder 3"/>
          <p:cNvSpPr>
            <a:spLocks noGrp="1"/>
          </p:cNvSpPr>
          <p:nvPr>
            <p:ph type="body" sz="half" idx="16"/>
          </p:nvPr>
        </p:nvSpPr>
        <p:spPr>
          <a:xfrm>
            <a:off x="2344961" y="1519950"/>
            <a:ext cx="1388839" cy="381730"/>
          </a:xfrm>
          <a:prstGeom prst="rect">
            <a:avLst/>
          </a:prstGeom>
        </p:spPr>
        <p:txBody>
          <a:bodyPr wrap="square" lIns="0" tIns="0" rIns="0" bIns="0" anchor="t">
            <a:noAutofit/>
          </a:bodyPr>
          <a:lstStyle>
            <a:lvl1pPr marL="0" indent="0" algn="l">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1" name="Text Placeholder 3"/>
          <p:cNvSpPr>
            <a:spLocks noGrp="1"/>
          </p:cNvSpPr>
          <p:nvPr>
            <p:ph type="body" sz="half" idx="17"/>
          </p:nvPr>
        </p:nvSpPr>
        <p:spPr>
          <a:xfrm>
            <a:off x="2344961" y="1932867"/>
            <a:ext cx="1915935" cy="857858"/>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2" name="Rounded Rectangle 11"/>
          <p:cNvSpPr/>
          <p:nvPr userDrawn="1"/>
        </p:nvSpPr>
        <p:spPr>
          <a:xfrm>
            <a:off x="4689869" y="1274105"/>
            <a:ext cx="3802062" cy="3431245"/>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7"/>
          <p:cNvSpPr>
            <a:spLocks noGrp="1"/>
          </p:cNvSpPr>
          <p:nvPr>
            <p:ph type="pic" sz="quarter" idx="18" hasCustomPrompt="1"/>
          </p:nvPr>
        </p:nvSpPr>
        <p:spPr>
          <a:xfrm>
            <a:off x="4882533" y="1403031"/>
            <a:ext cx="1401282" cy="1426464"/>
          </a:xfrm>
          <a:prstGeom prst="roundRect">
            <a:avLst>
              <a:gd name="adj" fmla="val 8424"/>
            </a:avLst>
          </a:prstGeom>
          <a:ln>
            <a:noFill/>
          </a:ln>
        </p:spPr>
        <p:txBody>
          <a:bodyPr bIns="274320" anchor="b"/>
          <a:lstStyle>
            <a:lvl1pPr algn="ctr">
              <a:buNone/>
              <a:defRPr sz="1200">
                <a:solidFill>
                  <a:schemeClr val="bg1"/>
                </a:solidFill>
              </a:defRPr>
            </a:lvl1pPr>
          </a:lstStyle>
          <a:p>
            <a:r>
              <a:rPr lang="en-US" dirty="0"/>
              <a:t>Image Holder</a:t>
            </a:r>
          </a:p>
        </p:txBody>
      </p:sp>
      <p:sp>
        <p:nvSpPr>
          <p:cNvPr id="14" name="Oval 13"/>
          <p:cNvSpPr/>
          <p:nvPr userDrawn="1"/>
        </p:nvSpPr>
        <p:spPr>
          <a:xfrm>
            <a:off x="7609251" y="1042654"/>
            <a:ext cx="686790" cy="68679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16" name="Text Placeholder 3"/>
          <p:cNvSpPr>
            <a:spLocks noGrp="1"/>
          </p:cNvSpPr>
          <p:nvPr>
            <p:ph type="body" sz="half" idx="19"/>
          </p:nvPr>
        </p:nvSpPr>
        <p:spPr>
          <a:xfrm>
            <a:off x="6380106" y="1519950"/>
            <a:ext cx="1388839" cy="381730"/>
          </a:xfrm>
          <a:prstGeom prst="rect">
            <a:avLst/>
          </a:prstGeom>
        </p:spPr>
        <p:txBody>
          <a:bodyPr wrap="square" lIns="0" tIns="0" rIns="0" bIns="0" anchor="t">
            <a:noAutofit/>
          </a:bodyPr>
          <a:lstStyle>
            <a:lvl1pPr marL="0" indent="0" algn="l">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7" name="Text Placeholder 3"/>
          <p:cNvSpPr>
            <a:spLocks noGrp="1"/>
          </p:cNvSpPr>
          <p:nvPr>
            <p:ph type="body" sz="half" idx="20"/>
          </p:nvPr>
        </p:nvSpPr>
        <p:spPr>
          <a:xfrm>
            <a:off x="6380106" y="1932867"/>
            <a:ext cx="1915935" cy="857858"/>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9" name="Freeform 178"/>
          <p:cNvSpPr>
            <a:spLocks noEditPoints="1"/>
          </p:cNvSpPr>
          <p:nvPr userDrawn="1"/>
        </p:nvSpPr>
        <p:spPr bwMode="auto">
          <a:xfrm>
            <a:off x="7785189" y="1259926"/>
            <a:ext cx="334914" cy="25224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ound Same Side Corner Rectangle 17"/>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0"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1"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nodePh="1">
                                  <p:stCondLst>
                                    <p:cond delay="0"/>
                                  </p:stCondLst>
                                  <p:endCondLst>
                                    <p:cond evt="begin" delay="0">
                                      <p:tn val="21"/>
                                    </p:cond>
                                  </p:end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500"/>
                            </p:stCondLst>
                            <p:childTnLst>
                              <p:par>
                                <p:cTn id="31" presetID="53"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40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50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6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7000"/>
                            </p:stCondLst>
                            <p:childTnLst>
                              <p:par>
                                <p:cTn id="59" presetID="53"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8" grpId="0" animBg="1"/>
      <p:bldP spid="9" grpId="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p:bldP spid="14" grpId="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4724400" y="3128013"/>
            <a:ext cx="3341206" cy="1440174"/>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userDrawn="1"/>
        </p:nvSpPr>
        <p:spPr>
          <a:xfrm>
            <a:off x="4724400" y="1298741"/>
            <a:ext cx="3341206" cy="1440174"/>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userDrawn="1"/>
        </p:nvSpPr>
        <p:spPr>
          <a:xfrm>
            <a:off x="1058445" y="3112776"/>
            <a:ext cx="3341206" cy="1440174"/>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userDrawn="1"/>
        </p:nvSpPr>
        <p:spPr>
          <a:xfrm>
            <a:off x="1058445" y="1298741"/>
            <a:ext cx="3341206" cy="1440174"/>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7"/>
          <p:cNvSpPr>
            <a:spLocks noGrp="1"/>
          </p:cNvSpPr>
          <p:nvPr>
            <p:ph type="pic" sz="quarter" idx="15" hasCustomPrompt="1"/>
          </p:nvPr>
        </p:nvSpPr>
        <p:spPr>
          <a:xfrm>
            <a:off x="522027" y="1437120"/>
            <a:ext cx="1142878" cy="1163416"/>
          </a:xfrm>
          <a:prstGeom prst="roundRect">
            <a:avLst>
              <a:gd name="adj" fmla="val 8424"/>
            </a:avLst>
          </a:prstGeom>
          <a:ln w="28575">
            <a:solidFill>
              <a:schemeClr val="accent1"/>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35" name="Text Placeholder 3"/>
          <p:cNvSpPr>
            <a:spLocks noGrp="1"/>
          </p:cNvSpPr>
          <p:nvPr>
            <p:ph type="body" sz="half" idx="16"/>
          </p:nvPr>
        </p:nvSpPr>
        <p:spPr>
          <a:xfrm>
            <a:off x="1828800" y="1377175"/>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6" name="Text Placeholder 3"/>
          <p:cNvSpPr>
            <a:spLocks noGrp="1"/>
          </p:cNvSpPr>
          <p:nvPr>
            <p:ph type="body" sz="half" idx="17"/>
          </p:nvPr>
        </p:nvSpPr>
        <p:spPr>
          <a:xfrm>
            <a:off x="1828800" y="1790092"/>
            <a:ext cx="1800725" cy="857858"/>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483927" y="3251155"/>
            <a:ext cx="1142878" cy="1163416"/>
          </a:xfrm>
          <a:prstGeom prst="roundRect">
            <a:avLst>
              <a:gd name="adj" fmla="val 8424"/>
            </a:avLst>
          </a:prstGeom>
          <a:ln w="28575">
            <a:solidFill>
              <a:schemeClr val="accent2"/>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39" name="Text Placeholder 3"/>
          <p:cNvSpPr>
            <a:spLocks noGrp="1"/>
          </p:cNvSpPr>
          <p:nvPr>
            <p:ph type="body" sz="half" idx="19"/>
          </p:nvPr>
        </p:nvSpPr>
        <p:spPr>
          <a:xfrm>
            <a:off x="1828800" y="3191210"/>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0" name="Text Placeholder 3"/>
          <p:cNvSpPr>
            <a:spLocks noGrp="1"/>
          </p:cNvSpPr>
          <p:nvPr>
            <p:ph type="body" sz="half" idx="20"/>
          </p:nvPr>
        </p:nvSpPr>
        <p:spPr>
          <a:xfrm>
            <a:off x="1828800" y="3604127"/>
            <a:ext cx="1800725" cy="857858"/>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7494167" y="1437120"/>
            <a:ext cx="1142878" cy="1163416"/>
          </a:xfrm>
          <a:prstGeom prst="roundRect">
            <a:avLst>
              <a:gd name="adj" fmla="val 8424"/>
            </a:avLst>
          </a:prstGeom>
          <a:ln w="28575">
            <a:solidFill>
              <a:schemeClr val="accent3"/>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47" name="Text Placeholder 3"/>
          <p:cNvSpPr>
            <a:spLocks noGrp="1"/>
          </p:cNvSpPr>
          <p:nvPr>
            <p:ph type="body" sz="half" idx="22"/>
          </p:nvPr>
        </p:nvSpPr>
        <p:spPr>
          <a:xfrm>
            <a:off x="5925191" y="1377175"/>
            <a:ext cx="1388839" cy="381730"/>
          </a:xfrm>
          <a:prstGeom prst="rect">
            <a:avLst/>
          </a:prstGeom>
        </p:spPr>
        <p:txBody>
          <a:bodyPr wrap="square" lIns="0" tIns="0" rIns="0" bIns="0" anchor="t">
            <a:noAutofit/>
          </a:bodyPr>
          <a:lstStyle>
            <a:lvl1pPr marL="0" indent="0" algn="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8" name="Text Placeholder 3"/>
          <p:cNvSpPr>
            <a:spLocks noGrp="1"/>
          </p:cNvSpPr>
          <p:nvPr>
            <p:ph type="body" sz="half" idx="23"/>
          </p:nvPr>
        </p:nvSpPr>
        <p:spPr>
          <a:xfrm>
            <a:off x="5513305" y="1790092"/>
            <a:ext cx="1800725" cy="857858"/>
          </a:xfrm>
          <a:prstGeom prst="rect">
            <a:avLst/>
          </a:prstGeom>
        </p:spPr>
        <p:txBody>
          <a:bodyPr wrap="square" lIns="0" tIns="0" rIns="0" bIns="0" anchor="t">
            <a:noAutofit/>
          </a:bodyPr>
          <a:lstStyle>
            <a:lvl1pPr marL="0" indent="0" algn="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7494167" y="3266392"/>
            <a:ext cx="1142878" cy="1163416"/>
          </a:xfrm>
          <a:prstGeom prst="roundRect">
            <a:avLst>
              <a:gd name="adj" fmla="val 8424"/>
            </a:avLst>
          </a:prstGeom>
          <a:ln w="28575">
            <a:solidFill>
              <a:schemeClr val="accent4"/>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51" name="Text Placeholder 3"/>
          <p:cNvSpPr>
            <a:spLocks noGrp="1"/>
          </p:cNvSpPr>
          <p:nvPr>
            <p:ph type="body" sz="half" idx="25"/>
          </p:nvPr>
        </p:nvSpPr>
        <p:spPr>
          <a:xfrm>
            <a:off x="5925191" y="3206447"/>
            <a:ext cx="1388839" cy="381730"/>
          </a:xfrm>
          <a:prstGeom prst="rect">
            <a:avLst/>
          </a:prstGeom>
        </p:spPr>
        <p:txBody>
          <a:bodyPr wrap="square" lIns="0" tIns="0" rIns="0" bIns="0" anchor="t">
            <a:noAutofit/>
          </a:bodyPr>
          <a:lstStyle>
            <a:lvl1pPr marL="0" indent="0" algn="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2" name="Text Placeholder 3"/>
          <p:cNvSpPr>
            <a:spLocks noGrp="1"/>
          </p:cNvSpPr>
          <p:nvPr>
            <p:ph type="body" sz="half" idx="26"/>
          </p:nvPr>
        </p:nvSpPr>
        <p:spPr>
          <a:xfrm>
            <a:off x="5513305" y="3619364"/>
            <a:ext cx="1800725" cy="857858"/>
          </a:xfrm>
          <a:prstGeom prst="rect">
            <a:avLst/>
          </a:prstGeom>
        </p:spPr>
        <p:txBody>
          <a:bodyPr wrap="square" lIns="0" tIns="0" rIns="0" bIns="0" anchor="t">
            <a:noAutofit/>
          </a:bodyPr>
          <a:lstStyle>
            <a:lvl1pPr marL="0" indent="0" algn="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Rounded Rectangle 64"/>
          <p:cNvSpPr/>
          <p:nvPr userDrawn="1"/>
        </p:nvSpPr>
        <p:spPr>
          <a:xfrm>
            <a:off x="3724274" y="2152650"/>
            <a:ext cx="1524002" cy="1435527"/>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245"/>
          <p:cNvSpPr>
            <a:spLocks/>
          </p:cNvSpPr>
          <p:nvPr userDrawn="1"/>
        </p:nvSpPr>
        <p:spPr bwMode="auto">
          <a:xfrm>
            <a:off x="4198809" y="2582947"/>
            <a:ext cx="574933" cy="57493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Round Same Side Corner Rectangle 2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5"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6"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nodePh="1">
                                  <p:stCondLst>
                                    <p:cond delay="0"/>
                                  </p:stCondLst>
                                  <p:endCondLst>
                                    <p:cond evt="begin" delay="0">
                                      <p:tn val="65"/>
                                    </p:cond>
                                  </p:end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nodePh="1">
                                  <p:stCondLst>
                                    <p:cond delay="0"/>
                                  </p:stCondLst>
                                  <p:endCondLst>
                                    <p:cond evt="begin" delay="0">
                                      <p:tn val="81"/>
                                    </p:cond>
                                  </p:end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1" grpId="0" animBg="1"/>
      <p:bldP spid="37" grpId="0" animBg="1"/>
      <p:bldP spid="20" grpId="0" animBg="1"/>
      <p:bldP spid="34" grpId="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animBg="1"/>
      <p:bldP spid="53" grpId="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782050" y="1575525"/>
            <a:ext cx="1833416" cy="1832870"/>
          </a:xfrm>
          <a:prstGeom prst="diamond">
            <a:avLst/>
          </a:prstGeom>
          <a:ln w="19050">
            <a:solidFill>
              <a:schemeClr val="accent1"/>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1746883" y="2540085"/>
            <a:ext cx="1833416" cy="1832870"/>
          </a:xfrm>
          <a:prstGeom prst="diamond">
            <a:avLst/>
          </a:prstGeom>
          <a:ln w="19050">
            <a:solidFill>
              <a:schemeClr val="accent2"/>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2704408" y="1565900"/>
            <a:ext cx="1833416" cy="1832870"/>
          </a:xfrm>
          <a:prstGeom prst="diamond">
            <a:avLst/>
          </a:prstGeom>
          <a:ln w="19050">
            <a:solidFill>
              <a:schemeClr val="accent3"/>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3670412" y="2530460"/>
            <a:ext cx="1833416" cy="1832870"/>
          </a:xfrm>
          <a:prstGeom prst="diamond">
            <a:avLst/>
          </a:prstGeom>
          <a:ln w="19050">
            <a:solidFill>
              <a:schemeClr val="accent4"/>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4626766" y="1556275"/>
            <a:ext cx="1833416" cy="1832870"/>
          </a:xfrm>
          <a:prstGeom prst="diamond">
            <a:avLst/>
          </a:prstGeom>
          <a:ln w="19050">
            <a:solidFill>
              <a:schemeClr val="accent5"/>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5593942" y="2520835"/>
            <a:ext cx="1833416" cy="1832870"/>
          </a:xfrm>
          <a:prstGeom prst="diamond">
            <a:avLst/>
          </a:prstGeom>
          <a:ln w="19050">
            <a:solidFill>
              <a:schemeClr val="accent6"/>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6549123" y="1556275"/>
            <a:ext cx="1833416" cy="1832870"/>
          </a:xfrm>
          <a:prstGeom prst="diamond">
            <a:avLst/>
          </a:prstGeom>
          <a:ln w="19050">
            <a:solidFill>
              <a:schemeClr val="accent1"/>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4"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5"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28" grpId="0" animBg="1"/>
      <p:bldP spid="47" grpId="0" animBg="1"/>
      <p:bldP spid="16" grpId="0" animBg="1"/>
      <p:bldP spid="17" grpId="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2976445" y="1294956"/>
            <a:ext cx="3257820" cy="259209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36" name="Picture Placeholder 7"/>
          <p:cNvSpPr>
            <a:spLocks noGrp="1"/>
          </p:cNvSpPr>
          <p:nvPr>
            <p:ph type="pic" sz="quarter" idx="10" hasCustomPrompt="1"/>
          </p:nvPr>
        </p:nvSpPr>
        <p:spPr>
          <a:xfrm>
            <a:off x="3115475" y="1409700"/>
            <a:ext cx="2958486" cy="1672978"/>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8" name="Slide Number Placeholder 4"/>
          <p:cNvSpPr txBox="1">
            <a:spLocks/>
          </p:cNvSpPr>
          <p:nvPr userDrawn="1"/>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900" b="1"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4343400" y="1107788"/>
            <a:ext cx="4800600" cy="1168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ame Side Corner Rectangle 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8" name="Picture Placeholder 7"/>
          <p:cNvSpPr>
            <a:spLocks noGrp="1"/>
          </p:cNvSpPr>
          <p:nvPr>
            <p:ph type="pic" sz="quarter" idx="10" hasCustomPrompt="1"/>
          </p:nvPr>
        </p:nvSpPr>
        <p:spPr>
          <a:xfrm>
            <a:off x="7141150" y="1164738"/>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1" name="Text Placeholder 3"/>
          <p:cNvSpPr>
            <a:spLocks noGrp="1"/>
          </p:cNvSpPr>
          <p:nvPr>
            <p:ph type="body" sz="half" idx="16" hasCustomPrompt="1"/>
          </p:nvPr>
        </p:nvSpPr>
        <p:spPr>
          <a:xfrm>
            <a:off x="4572000" y="1192300"/>
            <a:ext cx="2466475"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28" name="Text Placeholder 3"/>
          <p:cNvSpPr>
            <a:spLocks noGrp="1"/>
          </p:cNvSpPr>
          <p:nvPr>
            <p:ph type="body" sz="half" idx="17" hasCustomPrompt="1"/>
          </p:nvPr>
        </p:nvSpPr>
        <p:spPr>
          <a:xfrm>
            <a:off x="4572000" y="1490118"/>
            <a:ext cx="2452437" cy="719682"/>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107788"/>
            <a:ext cx="4343400" cy="3521362"/>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4343400" y="2276575"/>
            <a:ext cx="4800600" cy="1168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7"/>
          <p:cNvSpPr>
            <a:spLocks noGrp="1"/>
          </p:cNvSpPr>
          <p:nvPr>
            <p:ph type="pic" sz="quarter" idx="19" hasCustomPrompt="1"/>
          </p:nvPr>
        </p:nvSpPr>
        <p:spPr>
          <a:xfrm>
            <a:off x="7141150" y="2333525"/>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4572000" y="2361087"/>
            <a:ext cx="2466475"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46" name="Text Placeholder 3"/>
          <p:cNvSpPr>
            <a:spLocks noGrp="1"/>
          </p:cNvSpPr>
          <p:nvPr>
            <p:ph type="body" sz="half" idx="21" hasCustomPrompt="1"/>
          </p:nvPr>
        </p:nvSpPr>
        <p:spPr>
          <a:xfrm>
            <a:off x="4572000" y="2658905"/>
            <a:ext cx="2452437" cy="719682"/>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p:txBody>
      </p:sp>
      <p:sp>
        <p:nvSpPr>
          <p:cNvPr id="47" name="Rectangle 46"/>
          <p:cNvSpPr/>
          <p:nvPr userDrawn="1"/>
        </p:nvSpPr>
        <p:spPr>
          <a:xfrm>
            <a:off x="4343400" y="3450738"/>
            <a:ext cx="4800600" cy="11687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7"/>
          <p:cNvSpPr>
            <a:spLocks noGrp="1"/>
          </p:cNvSpPr>
          <p:nvPr>
            <p:ph type="pic" sz="quarter" idx="22" hasCustomPrompt="1"/>
          </p:nvPr>
        </p:nvSpPr>
        <p:spPr>
          <a:xfrm>
            <a:off x="7141150" y="3507688"/>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4572000" y="3535250"/>
            <a:ext cx="2466475"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50" name="Text Placeholder 3"/>
          <p:cNvSpPr>
            <a:spLocks noGrp="1"/>
          </p:cNvSpPr>
          <p:nvPr>
            <p:ph type="body" sz="half" idx="24" hasCustomPrompt="1"/>
          </p:nvPr>
        </p:nvSpPr>
        <p:spPr>
          <a:xfrm>
            <a:off x="4572000" y="3833068"/>
            <a:ext cx="2452437" cy="719682"/>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animBg="1"/>
      <p:bldP spid="39" grpId="0" animBg="1"/>
      <p:bldP spid="44" grpId="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animBg="1"/>
      <p:bldP spid="48" grpId="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0" y="1002842"/>
            <a:ext cx="9127832" cy="2788107"/>
          </a:xfrm>
          <a:prstGeom prst="rect">
            <a:avLst/>
          </a:prstGeom>
          <a:solidFill>
            <a:schemeClr val="tx2">
              <a:lumMod val="10000"/>
              <a:lumOff val="90000"/>
            </a:schemeClr>
          </a:solidFill>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8"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0" y="1002843"/>
            <a:ext cx="9144000" cy="2254708"/>
          </a:xfrm>
          <a:prstGeom prst="rect">
            <a:avLst/>
          </a:prstGeom>
          <a:solidFill>
            <a:schemeClr val="tx2">
              <a:lumMod val="10000"/>
              <a:lumOff val="90000"/>
            </a:schemeClr>
          </a:solidFill>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0" y="3257551"/>
            <a:ext cx="2286000" cy="1371599"/>
          </a:xfrm>
          <a:prstGeom prst="rect">
            <a:avLst/>
          </a:prstGeom>
          <a:solidFill>
            <a:schemeClr val="accent1">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2286000" y="3257551"/>
            <a:ext cx="2286000" cy="1371599"/>
          </a:xfrm>
          <a:prstGeom prst="rect">
            <a:avLst/>
          </a:prstGeom>
          <a:solidFill>
            <a:schemeClr val="accent2">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4572000" y="3257551"/>
            <a:ext cx="2286000" cy="1371599"/>
          </a:xfrm>
          <a:prstGeom prst="rect">
            <a:avLst/>
          </a:prstGeom>
          <a:solidFill>
            <a:schemeClr val="accent3">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6858000" y="3257551"/>
            <a:ext cx="2286000" cy="1371599"/>
          </a:xfrm>
          <a:prstGeom prst="rect">
            <a:avLst/>
          </a:prstGeom>
          <a:solidFill>
            <a:schemeClr val="accent4">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2"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3"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2" grpId="0" animBg="1"/>
      <p:bldP spid="23" grpId="0" animBg="1"/>
      <p:bldP spid="24" grpId="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647700" y="1160209"/>
            <a:ext cx="3962400" cy="11257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hasCustomPrompt="1"/>
          </p:nvPr>
        </p:nvSpPr>
        <p:spPr>
          <a:xfrm>
            <a:off x="4723083" y="1180605"/>
            <a:ext cx="3773217" cy="1105395"/>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755179" y="1444572"/>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0" name="Text Placeholder 3"/>
          <p:cNvSpPr>
            <a:spLocks noGrp="1"/>
          </p:cNvSpPr>
          <p:nvPr>
            <p:ph type="body" sz="half" idx="17"/>
          </p:nvPr>
        </p:nvSpPr>
        <p:spPr>
          <a:xfrm>
            <a:off x="749911" y="1238620"/>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647700" y="2397112"/>
            <a:ext cx="3962400" cy="1125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7"/>
          <p:cNvSpPr>
            <a:spLocks noGrp="1"/>
          </p:cNvSpPr>
          <p:nvPr>
            <p:ph type="pic" sz="quarter" idx="18" hasCustomPrompt="1"/>
          </p:nvPr>
        </p:nvSpPr>
        <p:spPr>
          <a:xfrm>
            <a:off x="4723083" y="2417508"/>
            <a:ext cx="3773217" cy="1105395"/>
          </a:xfrm>
          <a:prstGeom prst="rect">
            <a:avLst/>
          </a:prstGeom>
          <a:ln w="19050">
            <a:solidFill>
              <a:schemeClr val="accent2"/>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755179" y="2681475"/>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8" name="Text Placeholder 3"/>
          <p:cNvSpPr>
            <a:spLocks noGrp="1"/>
          </p:cNvSpPr>
          <p:nvPr>
            <p:ph type="body" sz="half" idx="20"/>
          </p:nvPr>
        </p:nvSpPr>
        <p:spPr>
          <a:xfrm>
            <a:off x="749911" y="2475523"/>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Rectangle 28"/>
          <p:cNvSpPr/>
          <p:nvPr userDrawn="1"/>
        </p:nvSpPr>
        <p:spPr>
          <a:xfrm>
            <a:off x="647700" y="3655758"/>
            <a:ext cx="3962400" cy="11257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7"/>
          <p:cNvSpPr>
            <a:spLocks noGrp="1"/>
          </p:cNvSpPr>
          <p:nvPr>
            <p:ph type="pic" sz="quarter" idx="21" hasCustomPrompt="1"/>
          </p:nvPr>
        </p:nvSpPr>
        <p:spPr>
          <a:xfrm>
            <a:off x="4723083" y="3676154"/>
            <a:ext cx="3773217" cy="1105395"/>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755179" y="3940121"/>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2" name="Text Placeholder 3"/>
          <p:cNvSpPr>
            <a:spLocks noGrp="1"/>
          </p:cNvSpPr>
          <p:nvPr>
            <p:ph type="body" sz="half" idx="23"/>
          </p:nvPr>
        </p:nvSpPr>
        <p:spPr>
          <a:xfrm>
            <a:off x="749911" y="3734169"/>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8" name="Round Same Side Corner Rectangle 17"/>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9"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animBg="1"/>
      <p:bldP spid="26" grpId="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animBg="1"/>
      <p:bldP spid="30" grpId="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8" hasCustomPrompt="1"/>
          </p:nvPr>
        </p:nvSpPr>
        <p:spPr>
          <a:xfrm>
            <a:off x="4648200" y="1753428"/>
            <a:ext cx="4114800" cy="2647121"/>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9" name="Rounded Rectangle 18"/>
          <p:cNvSpPr/>
          <p:nvPr userDrawn="1"/>
        </p:nvSpPr>
        <p:spPr>
          <a:xfrm>
            <a:off x="647700" y="1107788"/>
            <a:ext cx="7848600" cy="1616362"/>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7"/>
          <p:cNvSpPr>
            <a:spLocks noGrp="1"/>
          </p:cNvSpPr>
          <p:nvPr>
            <p:ph type="pic" sz="quarter" idx="10" hasCustomPrompt="1"/>
          </p:nvPr>
        </p:nvSpPr>
        <p:spPr>
          <a:xfrm>
            <a:off x="914400" y="1306369"/>
            <a:ext cx="1676400" cy="12192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2743200" y="1343624"/>
            <a:ext cx="5486400"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25" name="Text Placeholder 3"/>
          <p:cNvSpPr>
            <a:spLocks noGrp="1"/>
          </p:cNvSpPr>
          <p:nvPr>
            <p:ph type="body" sz="half" idx="17" hasCustomPrompt="1"/>
          </p:nvPr>
        </p:nvSpPr>
        <p:spPr>
          <a:xfrm>
            <a:off x="2743200" y="1641441"/>
            <a:ext cx="5486400" cy="884127"/>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6" name="Rounded Rectangle 25"/>
          <p:cNvSpPr/>
          <p:nvPr userDrawn="1"/>
        </p:nvSpPr>
        <p:spPr>
          <a:xfrm>
            <a:off x="647700" y="2799550"/>
            <a:ext cx="7848600" cy="2006986"/>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7"/>
          <p:cNvSpPr>
            <a:spLocks noGrp="1"/>
          </p:cNvSpPr>
          <p:nvPr>
            <p:ph type="pic" sz="quarter" idx="18" hasCustomPrompt="1"/>
          </p:nvPr>
        </p:nvSpPr>
        <p:spPr>
          <a:xfrm>
            <a:off x="914400" y="2942325"/>
            <a:ext cx="2286000"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918813" y="4352425"/>
            <a:ext cx="2281587" cy="292987"/>
          </a:xfrm>
          <a:prstGeom prst="rect">
            <a:avLst/>
          </a:prstGeom>
        </p:spPr>
        <p:txBody>
          <a:bodyPr wrap="square" lIns="0" tIns="0" rIns="0" bIns="0" anchor="ctr">
            <a:noAutofit/>
          </a:bodyPr>
          <a:lstStyle>
            <a:lvl1pPr marL="0" indent="0" algn="ctr">
              <a:buNone/>
              <a:defRPr sz="14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4" name="Picture Placeholder 7"/>
          <p:cNvSpPr>
            <a:spLocks noGrp="1"/>
          </p:cNvSpPr>
          <p:nvPr>
            <p:ph type="pic" sz="quarter" idx="20" hasCustomPrompt="1"/>
          </p:nvPr>
        </p:nvSpPr>
        <p:spPr>
          <a:xfrm>
            <a:off x="3476325" y="2942325"/>
            <a:ext cx="2286000"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3480738" y="4352425"/>
            <a:ext cx="2281587" cy="292987"/>
          </a:xfrm>
          <a:prstGeom prst="rect">
            <a:avLst/>
          </a:prstGeom>
        </p:spPr>
        <p:txBody>
          <a:bodyPr wrap="square" lIns="0" tIns="0" rIns="0" bIns="0" anchor="ctr">
            <a:noAutofit/>
          </a:bodyPr>
          <a:lstStyle>
            <a:lvl1pPr marL="0" indent="0" algn="ctr">
              <a:buNone/>
              <a:defRPr sz="14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6" name="Picture Placeholder 7"/>
          <p:cNvSpPr>
            <a:spLocks noGrp="1"/>
          </p:cNvSpPr>
          <p:nvPr>
            <p:ph type="pic" sz="quarter" idx="22" hasCustomPrompt="1"/>
          </p:nvPr>
        </p:nvSpPr>
        <p:spPr>
          <a:xfrm>
            <a:off x="5943600" y="2942325"/>
            <a:ext cx="2286000"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5948013" y="4352425"/>
            <a:ext cx="2281587" cy="292987"/>
          </a:xfrm>
          <a:prstGeom prst="rect">
            <a:avLst/>
          </a:prstGeom>
        </p:spPr>
        <p:txBody>
          <a:bodyPr wrap="square" lIns="0" tIns="0" rIns="0" bIns="0" anchor="ctr">
            <a:noAutofit/>
          </a:bodyPr>
          <a:lstStyle>
            <a:lvl1pPr marL="0" indent="0" algn="ctr">
              <a:buNone/>
              <a:defRPr sz="14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animBg="1"/>
      <p:bldP spid="23"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536575" y="1847850"/>
            <a:ext cx="1920240" cy="1143000"/>
          </a:xfrm>
          <a:prstGeom prst="rect">
            <a:avLst/>
          </a:prstGeom>
          <a:solidFill>
            <a:schemeClr val="accent1"/>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13" name="Group 12"/>
          <p:cNvGrpSpPr/>
          <p:nvPr userDrawn="1"/>
        </p:nvGrpSpPr>
        <p:grpSpPr>
          <a:xfrm>
            <a:off x="542925" y="1436899"/>
            <a:ext cx="1905000" cy="403331"/>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userDrawn="1"/>
        </p:nvSpPr>
        <p:spPr>
          <a:xfrm>
            <a:off x="542925"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p:cNvSpPr>
            <a:spLocks noGrp="1"/>
          </p:cNvSpPr>
          <p:nvPr>
            <p:ph type="body" sz="half" idx="16" hasCustomPrompt="1"/>
          </p:nvPr>
        </p:nvSpPr>
        <p:spPr>
          <a:xfrm>
            <a:off x="638175" y="3067050"/>
            <a:ext cx="1714500" cy="292987"/>
          </a:xfrm>
          <a:prstGeom prst="rect">
            <a:avLst/>
          </a:prstGeom>
        </p:spPr>
        <p:txBody>
          <a:bodyPr wrap="square" lIns="0" tIns="0" rIns="0" bIns="0" anchor="ctr">
            <a:noAutofit/>
          </a:bodyPr>
          <a:lstStyle>
            <a:lvl1pPr marL="0" indent="0" algn="ctr">
              <a:buNone/>
              <a:defRPr sz="12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18" name="Text Placeholder 3"/>
          <p:cNvSpPr>
            <a:spLocks noGrp="1"/>
          </p:cNvSpPr>
          <p:nvPr>
            <p:ph type="body" sz="half" idx="17" hasCustomPrompt="1"/>
          </p:nvPr>
        </p:nvSpPr>
        <p:spPr>
          <a:xfrm>
            <a:off x="638175"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2584449" y="1847850"/>
            <a:ext cx="1920240" cy="1143000"/>
          </a:xfrm>
          <a:prstGeom prst="rect">
            <a:avLst/>
          </a:prstGeom>
          <a:solidFill>
            <a:schemeClr val="accent2"/>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21" name="Group 20"/>
          <p:cNvGrpSpPr/>
          <p:nvPr userDrawn="1"/>
        </p:nvGrpSpPr>
        <p:grpSpPr>
          <a:xfrm>
            <a:off x="2590800" y="1436899"/>
            <a:ext cx="1905000" cy="403331"/>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userDrawn="1"/>
        </p:nvSpPr>
        <p:spPr>
          <a:xfrm>
            <a:off x="2590800"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3"/>
          <p:cNvSpPr>
            <a:spLocks noGrp="1"/>
          </p:cNvSpPr>
          <p:nvPr>
            <p:ph type="body" sz="half" idx="19" hasCustomPrompt="1"/>
          </p:nvPr>
        </p:nvSpPr>
        <p:spPr>
          <a:xfrm>
            <a:off x="2686050" y="3067050"/>
            <a:ext cx="1714500" cy="292987"/>
          </a:xfrm>
          <a:prstGeom prst="rect">
            <a:avLst/>
          </a:prstGeom>
        </p:spPr>
        <p:txBody>
          <a:bodyPr wrap="square" lIns="0" tIns="0" rIns="0" bIns="0" anchor="ctr">
            <a:noAutofit/>
          </a:bodyPr>
          <a:lstStyle>
            <a:lvl1pPr marL="0" indent="0" algn="ctr">
              <a:buNone/>
              <a:defRPr sz="12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1" name="Text Placeholder 3"/>
          <p:cNvSpPr>
            <a:spLocks noGrp="1"/>
          </p:cNvSpPr>
          <p:nvPr>
            <p:ph type="body" sz="half" idx="20" hasCustomPrompt="1"/>
          </p:nvPr>
        </p:nvSpPr>
        <p:spPr>
          <a:xfrm>
            <a:off x="2686050"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4635500" y="1847850"/>
            <a:ext cx="1920240" cy="1143000"/>
          </a:xfrm>
          <a:prstGeom prst="rect">
            <a:avLst/>
          </a:prstGeom>
          <a:solidFill>
            <a:schemeClr val="accent3"/>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33" name="Group 32"/>
          <p:cNvGrpSpPr/>
          <p:nvPr userDrawn="1"/>
        </p:nvGrpSpPr>
        <p:grpSpPr>
          <a:xfrm>
            <a:off x="4648200" y="1436899"/>
            <a:ext cx="1905000" cy="403331"/>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userDrawn="1"/>
        </p:nvSpPr>
        <p:spPr>
          <a:xfrm>
            <a:off x="4648200"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3"/>
          <p:cNvSpPr>
            <a:spLocks noGrp="1"/>
          </p:cNvSpPr>
          <p:nvPr>
            <p:ph type="body" sz="half" idx="22" hasCustomPrompt="1"/>
          </p:nvPr>
        </p:nvSpPr>
        <p:spPr>
          <a:xfrm>
            <a:off x="4743450" y="3067050"/>
            <a:ext cx="1714500" cy="292987"/>
          </a:xfrm>
          <a:prstGeom prst="rect">
            <a:avLst/>
          </a:prstGeom>
        </p:spPr>
        <p:txBody>
          <a:bodyPr wrap="square" lIns="0" tIns="0" rIns="0" bIns="0" anchor="ctr">
            <a:noAutofit/>
          </a:bodyPr>
          <a:lstStyle>
            <a:lvl1pPr marL="0" indent="0" algn="ctr">
              <a:buNone/>
              <a:defRPr sz="12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8" name="Text Placeholder 3"/>
          <p:cNvSpPr>
            <a:spLocks noGrp="1"/>
          </p:cNvSpPr>
          <p:nvPr>
            <p:ph type="body" sz="half" idx="23" hasCustomPrompt="1"/>
          </p:nvPr>
        </p:nvSpPr>
        <p:spPr>
          <a:xfrm>
            <a:off x="4743450"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6705576" y="1847850"/>
            <a:ext cx="1920240" cy="1143000"/>
          </a:xfrm>
          <a:prstGeom prst="rect">
            <a:avLst/>
          </a:prstGeom>
          <a:solidFill>
            <a:schemeClr val="accent4"/>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40" name="Group 39"/>
          <p:cNvGrpSpPr/>
          <p:nvPr userDrawn="1"/>
        </p:nvGrpSpPr>
        <p:grpSpPr>
          <a:xfrm>
            <a:off x="6711926" y="1436899"/>
            <a:ext cx="1905000" cy="403331"/>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p:cNvSpPr/>
          <p:nvPr userDrawn="1"/>
        </p:nvSpPr>
        <p:spPr>
          <a:xfrm>
            <a:off x="6711926"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3"/>
          <p:cNvSpPr>
            <a:spLocks noGrp="1"/>
          </p:cNvSpPr>
          <p:nvPr>
            <p:ph type="body" sz="half" idx="25" hasCustomPrompt="1"/>
          </p:nvPr>
        </p:nvSpPr>
        <p:spPr>
          <a:xfrm>
            <a:off x="6807176" y="3067050"/>
            <a:ext cx="1714500" cy="292987"/>
          </a:xfrm>
          <a:prstGeom prst="rect">
            <a:avLst/>
          </a:prstGeom>
        </p:spPr>
        <p:txBody>
          <a:bodyPr wrap="square" lIns="0" tIns="0" rIns="0" bIns="0" anchor="ctr">
            <a:noAutofit/>
          </a:bodyPr>
          <a:lstStyle>
            <a:lvl1pPr marL="0" indent="0" algn="ctr">
              <a:buNone/>
              <a:defRPr sz="12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45" name="Text Placeholder 3"/>
          <p:cNvSpPr>
            <a:spLocks noGrp="1"/>
          </p:cNvSpPr>
          <p:nvPr>
            <p:ph type="body" sz="half" idx="26" hasCustomPrompt="1"/>
          </p:nvPr>
        </p:nvSpPr>
        <p:spPr>
          <a:xfrm>
            <a:off x="6807176"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6" name="Round Same Side Corner Rectangle 4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4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animBg="1"/>
      <p:bldP spid="27" grpId="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animBg="1"/>
      <p:bldP spid="36" grpId="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animBg="1"/>
      <p:bldP spid="43" grpId="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123950"/>
            <a:ext cx="5029200" cy="3682587"/>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5029200" y="1123947"/>
            <a:ext cx="1981200" cy="1841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sp>
        <p:nvSpPr>
          <p:cNvPr id="40" name="Rectangle 39"/>
          <p:cNvSpPr/>
          <p:nvPr userDrawn="1"/>
        </p:nvSpPr>
        <p:spPr>
          <a:xfrm>
            <a:off x="5029200" y="2965242"/>
            <a:ext cx="1981200" cy="184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47" name="Picture Placeholder 7"/>
          <p:cNvSpPr>
            <a:spLocks noGrp="1"/>
          </p:cNvSpPr>
          <p:nvPr userDrawn="1">
            <p:ph type="pic" sz="quarter" idx="15" hasCustomPrompt="1"/>
          </p:nvPr>
        </p:nvSpPr>
        <p:spPr>
          <a:xfrm>
            <a:off x="7010400" y="1123949"/>
            <a:ext cx="2133600" cy="3682587"/>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5162550" y="1352550"/>
            <a:ext cx="1714500" cy="292987"/>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50" name="Text Placeholder 3"/>
          <p:cNvSpPr>
            <a:spLocks noGrp="1"/>
          </p:cNvSpPr>
          <p:nvPr>
            <p:ph type="body" sz="half" idx="17" hasCustomPrompt="1"/>
          </p:nvPr>
        </p:nvSpPr>
        <p:spPr>
          <a:xfrm>
            <a:off x="5162550" y="1650368"/>
            <a:ext cx="1714501" cy="107378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5162550" y="3188332"/>
            <a:ext cx="1714500" cy="292987"/>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52" name="Text Placeholder 3"/>
          <p:cNvSpPr>
            <a:spLocks noGrp="1"/>
          </p:cNvSpPr>
          <p:nvPr>
            <p:ph type="body" sz="half" idx="19" hasCustomPrompt="1"/>
          </p:nvPr>
        </p:nvSpPr>
        <p:spPr>
          <a:xfrm>
            <a:off x="5162550" y="3486150"/>
            <a:ext cx="1714501" cy="107378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14" name="Round Same Side Corner Rectangle 1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5"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40" grpId="0" animBg="1"/>
      <p:bldP spid="47" grpId="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4684983" y="1185729"/>
            <a:ext cx="3773217" cy="1732203"/>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666136" y="3115715"/>
            <a:ext cx="3773217" cy="1732203"/>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16" name="Rectangle 15"/>
          <p:cNvSpPr/>
          <p:nvPr userDrawn="1"/>
        </p:nvSpPr>
        <p:spPr>
          <a:xfrm>
            <a:off x="657725" y="1185728"/>
            <a:ext cx="3781628" cy="1732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676572" y="3115715"/>
            <a:ext cx="3781628" cy="1732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Freeform 45"/>
          <p:cNvSpPr>
            <a:spLocks noEditPoints="1"/>
          </p:cNvSpPr>
          <p:nvPr userDrawn="1"/>
        </p:nvSpPr>
        <p:spPr bwMode="auto">
          <a:xfrm>
            <a:off x="816792" y="163213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5" name="Text Placeholder 3"/>
          <p:cNvSpPr>
            <a:spLocks noGrp="1"/>
          </p:cNvSpPr>
          <p:nvPr>
            <p:ph type="body" sz="half" idx="15"/>
          </p:nvPr>
        </p:nvSpPr>
        <p:spPr>
          <a:xfrm>
            <a:off x="1203961" y="1616944"/>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Freeform 45"/>
          <p:cNvSpPr>
            <a:spLocks noEditPoints="1"/>
          </p:cNvSpPr>
          <p:nvPr userDrawn="1"/>
        </p:nvSpPr>
        <p:spPr bwMode="auto">
          <a:xfrm>
            <a:off x="816792" y="204170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7" name="Text Placeholder 3"/>
          <p:cNvSpPr>
            <a:spLocks noGrp="1"/>
          </p:cNvSpPr>
          <p:nvPr>
            <p:ph type="body" sz="half" idx="16"/>
          </p:nvPr>
        </p:nvSpPr>
        <p:spPr>
          <a:xfrm>
            <a:off x="1203961" y="2026519"/>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8" name="Freeform 45"/>
          <p:cNvSpPr>
            <a:spLocks noEditPoints="1"/>
          </p:cNvSpPr>
          <p:nvPr userDrawn="1"/>
        </p:nvSpPr>
        <p:spPr bwMode="auto">
          <a:xfrm>
            <a:off x="816792" y="24512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9" name="Text Placeholder 3"/>
          <p:cNvSpPr>
            <a:spLocks noGrp="1"/>
          </p:cNvSpPr>
          <p:nvPr>
            <p:ph type="body" sz="half" idx="17"/>
          </p:nvPr>
        </p:nvSpPr>
        <p:spPr>
          <a:xfrm>
            <a:off x="1203961" y="2436094"/>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0" name="Freeform 45"/>
          <p:cNvSpPr>
            <a:spLocks noEditPoints="1"/>
          </p:cNvSpPr>
          <p:nvPr userDrawn="1"/>
        </p:nvSpPr>
        <p:spPr bwMode="auto">
          <a:xfrm>
            <a:off x="4851581" y="356241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1" name="Text Placeholder 3"/>
          <p:cNvSpPr>
            <a:spLocks noGrp="1"/>
          </p:cNvSpPr>
          <p:nvPr>
            <p:ph type="body" sz="half" idx="18"/>
          </p:nvPr>
        </p:nvSpPr>
        <p:spPr>
          <a:xfrm>
            <a:off x="5238750" y="3547228"/>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2" name="Freeform 45"/>
          <p:cNvSpPr>
            <a:spLocks noEditPoints="1"/>
          </p:cNvSpPr>
          <p:nvPr userDrawn="1"/>
        </p:nvSpPr>
        <p:spPr bwMode="auto">
          <a:xfrm>
            <a:off x="4851581" y="398316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3" name="Text Placeholder 3"/>
          <p:cNvSpPr>
            <a:spLocks noGrp="1"/>
          </p:cNvSpPr>
          <p:nvPr>
            <p:ph type="body" sz="half" idx="19"/>
          </p:nvPr>
        </p:nvSpPr>
        <p:spPr>
          <a:xfrm>
            <a:off x="5238750" y="3967973"/>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Freeform 45"/>
          <p:cNvSpPr>
            <a:spLocks noEditPoints="1"/>
          </p:cNvSpPr>
          <p:nvPr userDrawn="1"/>
        </p:nvSpPr>
        <p:spPr bwMode="auto">
          <a:xfrm>
            <a:off x="4851581" y="440390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5" name="Text Placeholder 3"/>
          <p:cNvSpPr>
            <a:spLocks noGrp="1"/>
          </p:cNvSpPr>
          <p:nvPr>
            <p:ph type="body" sz="half" idx="20"/>
          </p:nvPr>
        </p:nvSpPr>
        <p:spPr>
          <a:xfrm>
            <a:off x="5238750" y="4388719"/>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1"/>
          </p:nvPr>
        </p:nvSpPr>
        <p:spPr>
          <a:xfrm>
            <a:off x="874982" y="1321695"/>
            <a:ext cx="3453179"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8" name="Text Placeholder 3"/>
          <p:cNvSpPr>
            <a:spLocks noGrp="1"/>
          </p:cNvSpPr>
          <p:nvPr>
            <p:ph type="body" sz="half" idx="23"/>
          </p:nvPr>
        </p:nvSpPr>
        <p:spPr>
          <a:xfrm>
            <a:off x="4851581" y="3239540"/>
            <a:ext cx="3453179"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7" name="Round Same Side Corner Rectangle 3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41"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2"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23" grpId="0" animBg="1"/>
      <p:bldP spid="24" grpId="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4459517" y="1162357"/>
            <a:ext cx="4027258" cy="1115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Picture Placeholder 7"/>
          <p:cNvSpPr>
            <a:spLocks noGrp="1"/>
          </p:cNvSpPr>
          <p:nvPr>
            <p:ph type="pic" sz="quarter" idx="10" hasCustomPrompt="1"/>
          </p:nvPr>
        </p:nvSpPr>
        <p:spPr>
          <a:xfrm>
            <a:off x="648200" y="1172922"/>
            <a:ext cx="3609475" cy="1105395"/>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4610240" y="1446414"/>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0" name="Text Placeholder 3"/>
          <p:cNvSpPr>
            <a:spLocks noGrp="1"/>
          </p:cNvSpPr>
          <p:nvPr>
            <p:ph type="body" sz="half" idx="17"/>
          </p:nvPr>
        </p:nvSpPr>
        <p:spPr>
          <a:xfrm>
            <a:off x="4604972" y="1240462"/>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6" name="Isosceles Triangle 15"/>
          <p:cNvSpPr/>
          <p:nvPr userDrawn="1"/>
        </p:nvSpPr>
        <p:spPr>
          <a:xfrm rot="5400000">
            <a:off x="4198555" y="1632340"/>
            <a:ext cx="304800" cy="18655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459517" y="2381250"/>
            <a:ext cx="4027258" cy="1115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Picture Placeholder 7"/>
          <p:cNvSpPr>
            <a:spLocks noGrp="1"/>
          </p:cNvSpPr>
          <p:nvPr>
            <p:ph type="pic" sz="quarter" idx="18" hasCustomPrompt="1"/>
          </p:nvPr>
        </p:nvSpPr>
        <p:spPr>
          <a:xfrm>
            <a:off x="648200" y="2391815"/>
            <a:ext cx="3609475" cy="1105395"/>
          </a:xfrm>
          <a:prstGeom prst="rect">
            <a:avLst/>
          </a:prstGeom>
          <a:ln w="19050">
            <a:solidFill>
              <a:schemeClr val="accent2"/>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4610240" y="2665307"/>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9" name="Text Placeholder 3"/>
          <p:cNvSpPr>
            <a:spLocks noGrp="1"/>
          </p:cNvSpPr>
          <p:nvPr>
            <p:ph type="body" sz="half" idx="20"/>
          </p:nvPr>
        </p:nvSpPr>
        <p:spPr>
          <a:xfrm>
            <a:off x="4604972" y="2459355"/>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0" name="Isosceles Triangle 29"/>
          <p:cNvSpPr/>
          <p:nvPr userDrawn="1"/>
        </p:nvSpPr>
        <p:spPr>
          <a:xfrm rot="5400000">
            <a:off x="4198555" y="2851233"/>
            <a:ext cx="304800" cy="18655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459517" y="3590925"/>
            <a:ext cx="4027258" cy="1115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Picture Placeholder 7"/>
          <p:cNvSpPr>
            <a:spLocks noGrp="1"/>
          </p:cNvSpPr>
          <p:nvPr>
            <p:ph type="pic" sz="quarter" idx="21" hasCustomPrompt="1"/>
          </p:nvPr>
        </p:nvSpPr>
        <p:spPr>
          <a:xfrm>
            <a:off x="648200" y="3601490"/>
            <a:ext cx="3609475" cy="1105395"/>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4610240" y="3874982"/>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Text Placeholder 3"/>
          <p:cNvSpPr>
            <a:spLocks noGrp="1"/>
          </p:cNvSpPr>
          <p:nvPr>
            <p:ph type="body" sz="half" idx="23"/>
          </p:nvPr>
        </p:nvSpPr>
        <p:spPr>
          <a:xfrm>
            <a:off x="4604972" y="3669030"/>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Isosceles Triangle 34"/>
          <p:cNvSpPr/>
          <p:nvPr userDrawn="1"/>
        </p:nvSpPr>
        <p:spPr>
          <a:xfrm rot="5400000">
            <a:off x="4198555" y="4060908"/>
            <a:ext cx="304800" cy="18655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2"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3"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animBg="1"/>
      <p:bldP spid="26" grpId="0" animBg="1"/>
      <p:bldP spid="27" grpId="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animBg="1"/>
      <p:bldP spid="32" grpId="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657725" y="3274758"/>
            <a:ext cx="2466475" cy="1396587"/>
          </a:xfrm>
          <a:prstGeom prst="rect">
            <a:avLst/>
          </a:prstGeom>
          <a:solidFill>
            <a:schemeClr val="accent1"/>
          </a:solidFill>
          <a:ln w="19050">
            <a:solidFill>
              <a:schemeClr val="accent1"/>
            </a:solid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671763" y="1156232"/>
            <a:ext cx="7800475" cy="199562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45"/>
          <p:cNvSpPr>
            <a:spLocks noEditPoints="1"/>
          </p:cNvSpPr>
          <p:nvPr userDrawn="1"/>
        </p:nvSpPr>
        <p:spPr bwMode="auto">
          <a:xfrm>
            <a:off x="816792" y="169644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 Placeholder 3"/>
          <p:cNvSpPr>
            <a:spLocks noGrp="1"/>
          </p:cNvSpPr>
          <p:nvPr>
            <p:ph type="body" sz="half" idx="15"/>
          </p:nvPr>
        </p:nvSpPr>
        <p:spPr>
          <a:xfrm>
            <a:off x="1203960" y="1681261"/>
            <a:ext cx="7101839"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Freeform 45"/>
          <p:cNvSpPr>
            <a:spLocks noEditPoints="1"/>
          </p:cNvSpPr>
          <p:nvPr userDrawn="1"/>
        </p:nvSpPr>
        <p:spPr bwMode="auto">
          <a:xfrm>
            <a:off x="816792" y="2194055"/>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 Placeholder 3"/>
          <p:cNvSpPr>
            <a:spLocks noGrp="1"/>
          </p:cNvSpPr>
          <p:nvPr>
            <p:ph type="body" sz="half" idx="16"/>
          </p:nvPr>
        </p:nvSpPr>
        <p:spPr>
          <a:xfrm>
            <a:off x="1203961" y="2178867"/>
            <a:ext cx="7101838"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Freeform 45"/>
          <p:cNvSpPr>
            <a:spLocks noEditPoints="1"/>
          </p:cNvSpPr>
          <p:nvPr userDrawn="1"/>
        </p:nvSpPr>
        <p:spPr bwMode="auto">
          <a:xfrm>
            <a:off x="816792" y="266308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 Placeholder 3"/>
          <p:cNvSpPr>
            <a:spLocks noGrp="1"/>
          </p:cNvSpPr>
          <p:nvPr>
            <p:ph type="body" sz="half" idx="17"/>
          </p:nvPr>
        </p:nvSpPr>
        <p:spPr>
          <a:xfrm>
            <a:off x="1203961" y="2647898"/>
            <a:ext cx="7101838"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Text Placeholder 3"/>
          <p:cNvSpPr>
            <a:spLocks noGrp="1"/>
          </p:cNvSpPr>
          <p:nvPr>
            <p:ph type="body" sz="half" idx="21"/>
          </p:nvPr>
        </p:nvSpPr>
        <p:spPr>
          <a:xfrm>
            <a:off x="874982" y="1332839"/>
            <a:ext cx="7430817" cy="192780"/>
          </a:xfrm>
          <a:prstGeom prst="rect">
            <a:avLst/>
          </a:prstGeom>
        </p:spPr>
        <p:txBody>
          <a:bodyPr wrap="none" lIns="0" tIns="0" rIns="0" bIns="0" anchor="ctr">
            <a:noAutofit/>
          </a:bodyPr>
          <a:lstStyle>
            <a:lvl1pPr marL="0" indent="0" algn="l">
              <a:buNone/>
              <a:defRPr sz="14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Picture Placeholder 7"/>
          <p:cNvSpPr>
            <a:spLocks noGrp="1"/>
          </p:cNvSpPr>
          <p:nvPr>
            <p:ph type="pic" sz="quarter" idx="22" hasCustomPrompt="1"/>
          </p:nvPr>
        </p:nvSpPr>
        <p:spPr>
          <a:xfrm>
            <a:off x="3331744" y="3274758"/>
            <a:ext cx="2466475" cy="1396587"/>
          </a:xfrm>
          <a:prstGeom prst="rect">
            <a:avLst/>
          </a:prstGeom>
          <a:solidFill>
            <a:schemeClr val="accent2"/>
          </a:solidFill>
          <a:ln w="19050">
            <a:solidFill>
              <a:schemeClr val="accent2"/>
            </a:solidFill>
          </a:ln>
        </p:spPr>
        <p:txBody>
          <a:bodyPr tIns="0" bIns="182880" anchor="b"/>
          <a:lstStyle>
            <a:lvl1pPr algn="ctr">
              <a:buNone/>
              <a:defRPr sz="12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6005763" y="3274758"/>
            <a:ext cx="2466475" cy="1396587"/>
          </a:xfrm>
          <a:prstGeom prst="rect">
            <a:avLst/>
          </a:prstGeom>
          <a:solidFill>
            <a:schemeClr val="accent3"/>
          </a:solidFill>
          <a:ln w="19050">
            <a:solidFill>
              <a:schemeClr val="accent3"/>
            </a:solidFill>
          </a:ln>
        </p:spPr>
        <p:txBody>
          <a:bodyPr tIns="0" bIns="182880" anchor="b"/>
          <a:lstStyle>
            <a:lvl1pPr algn="ctr">
              <a:buNone/>
              <a:defRPr sz="1200">
                <a:solidFill>
                  <a:schemeClr val="bg1"/>
                </a:solidFill>
              </a:defRPr>
            </a:lvl1pPr>
          </a:lstStyle>
          <a:p>
            <a:r>
              <a:rPr lang="en-US" dirty="0"/>
              <a:t>Image Holder</a:t>
            </a:r>
          </a:p>
        </p:txBody>
      </p:sp>
      <p:sp>
        <p:nvSpPr>
          <p:cNvPr id="17" name="Round Same Side Corner Rectangle 1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9"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1"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animBg="1"/>
      <p:bldP spid="41" grpId="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657725" y="2250788"/>
            <a:ext cx="2466475" cy="1244187"/>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671763" y="1056575"/>
            <a:ext cx="2452437"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cture Placeholder 7"/>
          <p:cNvSpPr>
            <a:spLocks noGrp="1"/>
          </p:cNvSpPr>
          <p:nvPr>
            <p:ph type="pic" sz="quarter" idx="22" hasCustomPrompt="1"/>
          </p:nvPr>
        </p:nvSpPr>
        <p:spPr>
          <a:xfrm>
            <a:off x="3331744" y="2250788"/>
            <a:ext cx="2466475" cy="1244187"/>
          </a:xfrm>
          <a:prstGeom prst="rect">
            <a:avLst/>
          </a:prstGeom>
          <a:solidFill>
            <a:schemeClr val="accent2"/>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6005763" y="2250788"/>
            <a:ext cx="2466475" cy="1244187"/>
          </a:xfrm>
          <a:prstGeom prst="rect">
            <a:avLst/>
          </a:prstGeom>
          <a:solidFill>
            <a:schemeClr val="accent3"/>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7" name="Rectangle 16"/>
          <p:cNvSpPr/>
          <p:nvPr userDrawn="1"/>
        </p:nvSpPr>
        <p:spPr>
          <a:xfrm>
            <a:off x="3345782" y="1056575"/>
            <a:ext cx="2452437"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019801" y="1056575"/>
            <a:ext cx="2452437" cy="114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3"/>
          <p:cNvSpPr>
            <a:spLocks noGrp="1"/>
          </p:cNvSpPr>
          <p:nvPr>
            <p:ph type="body" sz="half" idx="16" hasCustomPrompt="1"/>
          </p:nvPr>
        </p:nvSpPr>
        <p:spPr>
          <a:xfrm>
            <a:off x="657724" y="3542300"/>
            <a:ext cx="2466475" cy="381730"/>
          </a:xfrm>
          <a:prstGeom prst="rect">
            <a:avLst/>
          </a:prstGeom>
        </p:spPr>
        <p:txBody>
          <a:bodyPr wrap="square" lIns="0" tIns="0" rIns="0" bIns="0" anchor="ctr">
            <a:noAutofit/>
          </a:bodyPr>
          <a:lstStyle>
            <a:lvl1pPr marL="0" indent="0" algn="ctr">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28" name="Text Placeholder 3"/>
          <p:cNvSpPr>
            <a:spLocks noGrp="1"/>
          </p:cNvSpPr>
          <p:nvPr>
            <p:ph type="body" sz="half" idx="17"/>
          </p:nvPr>
        </p:nvSpPr>
        <p:spPr>
          <a:xfrm>
            <a:off x="671763" y="3954817"/>
            <a:ext cx="2452437" cy="844783"/>
          </a:xfrm>
          <a:prstGeom prst="rect">
            <a:avLst/>
          </a:prstGeom>
        </p:spPr>
        <p:txBody>
          <a:bodyPr wrap="square" lIns="0" tIns="0" rIns="0" bIns="0" anchor="t">
            <a:noAutofit/>
          </a:bodyPr>
          <a:lstStyle>
            <a:lvl1pPr marL="0" indent="0" algn="ctr">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3331743" y="3542300"/>
            <a:ext cx="2466475" cy="381730"/>
          </a:xfrm>
          <a:prstGeom prst="rect">
            <a:avLst/>
          </a:prstGeom>
        </p:spPr>
        <p:txBody>
          <a:bodyPr wrap="square" lIns="0" tIns="0" rIns="0" bIns="0" anchor="ctr">
            <a:noAutofit/>
          </a:bodyPr>
          <a:lstStyle>
            <a:lvl1pPr marL="0" indent="0" algn="ctr">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0" name="Text Placeholder 3"/>
          <p:cNvSpPr>
            <a:spLocks noGrp="1"/>
          </p:cNvSpPr>
          <p:nvPr>
            <p:ph type="body" sz="half" idx="25"/>
          </p:nvPr>
        </p:nvSpPr>
        <p:spPr>
          <a:xfrm>
            <a:off x="3345782" y="3954817"/>
            <a:ext cx="2452437" cy="844783"/>
          </a:xfrm>
          <a:prstGeom prst="rect">
            <a:avLst/>
          </a:prstGeom>
        </p:spPr>
        <p:txBody>
          <a:bodyPr wrap="square" lIns="0" tIns="0" rIns="0" bIns="0" anchor="t">
            <a:noAutofit/>
          </a:bodyPr>
          <a:lstStyle>
            <a:lvl1pPr marL="0" indent="0" algn="ctr">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6005762" y="3542300"/>
            <a:ext cx="2466475" cy="381730"/>
          </a:xfrm>
          <a:prstGeom prst="rect">
            <a:avLst/>
          </a:prstGeom>
        </p:spPr>
        <p:txBody>
          <a:bodyPr wrap="square" lIns="0" tIns="0" rIns="0" bIns="0" anchor="ctr">
            <a:noAutofit/>
          </a:bodyPr>
          <a:lstStyle>
            <a:lvl1pPr marL="0" indent="0" algn="ctr">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2" name="Text Placeholder 3"/>
          <p:cNvSpPr>
            <a:spLocks noGrp="1"/>
          </p:cNvSpPr>
          <p:nvPr>
            <p:ph type="body" sz="half" idx="27"/>
          </p:nvPr>
        </p:nvSpPr>
        <p:spPr>
          <a:xfrm>
            <a:off x="6019801" y="3954817"/>
            <a:ext cx="2452437" cy="844783"/>
          </a:xfrm>
          <a:prstGeom prst="rect">
            <a:avLst/>
          </a:prstGeom>
        </p:spPr>
        <p:txBody>
          <a:bodyPr wrap="square" lIns="0" tIns="0" rIns="0" bIns="0" anchor="t">
            <a:noAutofit/>
          </a:bodyPr>
          <a:lstStyle>
            <a:lvl1pPr marL="0" indent="0" algn="ctr">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Freeform 62"/>
          <p:cNvSpPr>
            <a:spLocks noChangeAspect="1" noEditPoints="1"/>
          </p:cNvSpPr>
          <p:nvPr userDrawn="1"/>
        </p:nvSpPr>
        <p:spPr bwMode="auto">
          <a:xfrm>
            <a:off x="1568846" y="1296309"/>
            <a:ext cx="658270" cy="663532"/>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45"/>
          <p:cNvSpPr>
            <a:spLocks noChangeAspect="1"/>
          </p:cNvSpPr>
          <p:nvPr userDrawn="1"/>
        </p:nvSpPr>
        <p:spPr bwMode="auto">
          <a:xfrm>
            <a:off x="4251546" y="1307621"/>
            <a:ext cx="640908" cy="640908"/>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32"/>
          <p:cNvSpPr>
            <a:spLocks noChangeAspect="1" noEditPoints="1"/>
          </p:cNvSpPr>
          <p:nvPr userDrawn="1"/>
        </p:nvSpPr>
        <p:spPr bwMode="auto">
          <a:xfrm>
            <a:off x="6893237" y="1290633"/>
            <a:ext cx="705564" cy="674884"/>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ound Same Side Corner Rectangle 21"/>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3"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4"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0"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40" grpId="0" animBg="1"/>
      <p:bldP spid="41" grpId="0" animBg="1"/>
      <p:bldP spid="17" grpId="0" animBg="1"/>
      <p:bldP spid="19" grpId="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animBg="1"/>
      <p:bldP spid="35" grpId="0" animBg="1"/>
      <p:bldP spid="36" grpId="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4801" y="940087"/>
            <a:ext cx="2819400" cy="4203413"/>
          </a:xfrm>
          <a:prstGeom prst="rect">
            <a:avLst/>
          </a:prstGeom>
          <a:noFill/>
          <a:ln w="19050">
            <a:no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2" name="Rectangle 21"/>
          <p:cNvSpPr/>
          <p:nvPr userDrawn="1"/>
        </p:nvSpPr>
        <p:spPr>
          <a:xfrm>
            <a:off x="2927955" y="1390650"/>
            <a:ext cx="1676400"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2927955" y="2209800"/>
            <a:ext cx="1676400" cy="78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927955" y="3028950"/>
            <a:ext cx="1676400" cy="781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927955" y="3848100"/>
            <a:ext cx="1676400" cy="781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2"/>
          <p:cNvSpPr>
            <a:spLocks noChangeAspect="1" noEditPoints="1"/>
          </p:cNvSpPr>
          <p:nvPr userDrawn="1"/>
        </p:nvSpPr>
        <p:spPr bwMode="auto">
          <a:xfrm>
            <a:off x="3585921" y="1627152"/>
            <a:ext cx="360468" cy="36335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45"/>
          <p:cNvSpPr>
            <a:spLocks noChangeAspect="1"/>
          </p:cNvSpPr>
          <p:nvPr userDrawn="1"/>
        </p:nvSpPr>
        <p:spPr bwMode="auto">
          <a:xfrm>
            <a:off x="3590674" y="2424844"/>
            <a:ext cx="350962" cy="35096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2"/>
          <p:cNvSpPr>
            <a:spLocks noChangeAspect="1" noEditPoints="1"/>
          </p:cNvSpPr>
          <p:nvPr userDrawn="1"/>
        </p:nvSpPr>
        <p:spPr bwMode="auto">
          <a:xfrm>
            <a:off x="3572972" y="3234692"/>
            <a:ext cx="386366" cy="36956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52"/>
          <p:cNvSpPr>
            <a:spLocks noEditPoints="1"/>
          </p:cNvSpPr>
          <p:nvPr userDrawn="1"/>
        </p:nvSpPr>
        <p:spPr bwMode="auto">
          <a:xfrm>
            <a:off x="3589088" y="4048125"/>
            <a:ext cx="354135" cy="381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Text Placeholder 3"/>
          <p:cNvSpPr>
            <a:spLocks noGrp="1"/>
          </p:cNvSpPr>
          <p:nvPr>
            <p:ph type="body" sz="half" idx="15"/>
          </p:nvPr>
        </p:nvSpPr>
        <p:spPr>
          <a:xfrm>
            <a:off x="4747370" y="1570239"/>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4" name="Text Placeholder 3"/>
          <p:cNvSpPr>
            <a:spLocks noGrp="1"/>
          </p:cNvSpPr>
          <p:nvPr>
            <p:ph type="body" sz="half" idx="17"/>
          </p:nvPr>
        </p:nvSpPr>
        <p:spPr>
          <a:xfrm>
            <a:off x="4742101" y="1364287"/>
            <a:ext cx="3944699" cy="192780"/>
          </a:xfrm>
          <a:prstGeom prst="rect">
            <a:avLst/>
          </a:prstGeom>
        </p:spPr>
        <p:txBody>
          <a:bodyPr wrap="none" lIns="0" tIns="0" rIns="0" bIns="0" anchor="ctr">
            <a:noAutofit/>
          </a:bodyPr>
          <a:lstStyle>
            <a:lvl1pPr marL="0" indent="0" algn="l">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18"/>
          </p:nvPr>
        </p:nvSpPr>
        <p:spPr>
          <a:xfrm>
            <a:off x="4747370" y="2415752"/>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6" name="Text Placeholder 3"/>
          <p:cNvSpPr>
            <a:spLocks noGrp="1"/>
          </p:cNvSpPr>
          <p:nvPr>
            <p:ph type="body" sz="half" idx="19"/>
          </p:nvPr>
        </p:nvSpPr>
        <p:spPr>
          <a:xfrm>
            <a:off x="4742101" y="2209800"/>
            <a:ext cx="3944699" cy="192780"/>
          </a:xfrm>
          <a:prstGeom prst="rect">
            <a:avLst/>
          </a:prstGeom>
        </p:spPr>
        <p:txBody>
          <a:bodyPr wrap="none" lIns="0" tIns="0" rIns="0" bIns="0" anchor="ctr">
            <a:noAutofit/>
          </a:bodyPr>
          <a:lstStyle>
            <a:lvl1pPr marL="0" indent="0" algn="l">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7" name="Text Placeholder 3"/>
          <p:cNvSpPr>
            <a:spLocks noGrp="1"/>
          </p:cNvSpPr>
          <p:nvPr>
            <p:ph type="body" sz="half" idx="20"/>
          </p:nvPr>
        </p:nvSpPr>
        <p:spPr>
          <a:xfrm>
            <a:off x="4747370" y="3256164"/>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8" name="Text Placeholder 3"/>
          <p:cNvSpPr>
            <a:spLocks noGrp="1"/>
          </p:cNvSpPr>
          <p:nvPr>
            <p:ph type="body" sz="half" idx="21"/>
          </p:nvPr>
        </p:nvSpPr>
        <p:spPr>
          <a:xfrm>
            <a:off x="4742101" y="3050212"/>
            <a:ext cx="3944699" cy="192780"/>
          </a:xfrm>
          <a:prstGeom prst="rect">
            <a:avLst/>
          </a:prstGeom>
        </p:spPr>
        <p:txBody>
          <a:bodyPr wrap="none" lIns="0" tIns="0" rIns="0" bIns="0" anchor="ctr">
            <a:noAutofit/>
          </a:bodyPr>
          <a:lstStyle>
            <a:lvl1pPr marL="0" indent="0" algn="l">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Text Placeholder 3"/>
          <p:cNvSpPr>
            <a:spLocks noGrp="1"/>
          </p:cNvSpPr>
          <p:nvPr>
            <p:ph type="body" sz="half" idx="22"/>
          </p:nvPr>
        </p:nvSpPr>
        <p:spPr>
          <a:xfrm>
            <a:off x="4747370" y="4075314"/>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50" name="Text Placeholder 3"/>
          <p:cNvSpPr>
            <a:spLocks noGrp="1"/>
          </p:cNvSpPr>
          <p:nvPr>
            <p:ph type="body" sz="half" idx="23"/>
          </p:nvPr>
        </p:nvSpPr>
        <p:spPr>
          <a:xfrm>
            <a:off x="4742101" y="3869362"/>
            <a:ext cx="3944699" cy="192780"/>
          </a:xfrm>
          <a:prstGeom prst="rect">
            <a:avLst/>
          </a:prstGeom>
        </p:spPr>
        <p:txBody>
          <a:bodyPr wrap="none" lIns="0" tIns="0" rIns="0" bIns="0" anchor="ctr">
            <a:noAutofit/>
          </a:bodyPr>
          <a:lstStyle>
            <a:lvl1pPr marL="0" indent="0" algn="l">
              <a:buNone/>
              <a:defRPr sz="14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ound Same Side Corner Rectangle 24"/>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8"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0"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nodePh="1">
                                  <p:stCondLst>
                                    <p:cond delay="0"/>
                                  </p:stCondLst>
                                  <p:endCondLst>
                                    <p:cond evt="begin" delay="0">
                                      <p:tn val="85"/>
                                    </p:cond>
                                  </p:end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animBg="1"/>
      <p:bldP spid="24" grpId="0" animBg="1"/>
      <p:bldP spid="26" grpId="0" animBg="1"/>
      <p:bldP spid="27" grpId="0" animBg="1"/>
      <p:bldP spid="34" grpId="0" animBg="1"/>
      <p:bldP spid="37" grpId="0" animBg="1"/>
      <p:bldP spid="38" grpId="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414328"/>
            <a:ext cx="3124200" cy="1995622"/>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3124200" y="1414328"/>
            <a:ext cx="6003632" cy="199562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45"/>
          <p:cNvSpPr>
            <a:spLocks noEditPoints="1"/>
          </p:cNvSpPr>
          <p:nvPr userDrawn="1"/>
        </p:nvSpPr>
        <p:spPr bwMode="auto">
          <a:xfrm>
            <a:off x="3421231" y="192080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 Placeholder 3"/>
          <p:cNvSpPr>
            <a:spLocks noGrp="1"/>
          </p:cNvSpPr>
          <p:nvPr>
            <p:ph type="body" sz="half" idx="15"/>
          </p:nvPr>
        </p:nvSpPr>
        <p:spPr>
          <a:xfrm>
            <a:off x="3808399" y="1905614"/>
            <a:ext cx="4784432"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Freeform 45"/>
          <p:cNvSpPr>
            <a:spLocks noEditPoints="1"/>
          </p:cNvSpPr>
          <p:nvPr userDrawn="1"/>
        </p:nvSpPr>
        <p:spPr bwMode="auto">
          <a:xfrm>
            <a:off x="3421231" y="241840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 Placeholder 3"/>
          <p:cNvSpPr>
            <a:spLocks noGrp="1"/>
          </p:cNvSpPr>
          <p:nvPr>
            <p:ph type="body" sz="half" idx="16"/>
          </p:nvPr>
        </p:nvSpPr>
        <p:spPr>
          <a:xfrm>
            <a:off x="3808399" y="2403220"/>
            <a:ext cx="4784431"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Freeform 45"/>
          <p:cNvSpPr>
            <a:spLocks noEditPoints="1"/>
          </p:cNvSpPr>
          <p:nvPr userDrawn="1"/>
        </p:nvSpPr>
        <p:spPr bwMode="auto">
          <a:xfrm>
            <a:off x="3421231" y="288743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 Placeholder 3"/>
          <p:cNvSpPr>
            <a:spLocks noGrp="1"/>
          </p:cNvSpPr>
          <p:nvPr>
            <p:ph type="body" sz="half" idx="17"/>
          </p:nvPr>
        </p:nvSpPr>
        <p:spPr>
          <a:xfrm>
            <a:off x="3808399" y="2872251"/>
            <a:ext cx="4784431"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Text Placeholder 3"/>
          <p:cNvSpPr>
            <a:spLocks noGrp="1"/>
          </p:cNvSpPr>
          <p:nvPr>
            <p:ph type="body" sz="half" idx="21"/>
          </p:nvPr>
        </p:nvSpPr>
        <p:spPr>
          <a:xfrm>
            <a:off x="3479422" y="1610646"/>
            <a:ext cx="5146814" cy="192780"/>
          </a:xfrm>
          <a:prstGeom prst="rect">
            <a:avLst/>
          </a:prstGeom>
        </p:spPr>
        <p:txBody>
          <a:bodyPr wrap="none" lIns="0" tIns="0" rIns="0" bIns="0" anchor="ctr">
            <a:noAutofit/>
          </a:bodyPr>
          <a:lstStyle>
            <a:lvl1pPr marL="0" indent="0" algn="l">
              <a:buNone/>
              <a:defRPr sz="14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5" name="Round Same Side Corner Rectangle 14"/>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6"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7"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872" r:id="rId2"/>
    <p:sldLayoutId id="2147483805" r:id="rId3"/>
    <p:sldLayoutId id="2147483806" r:id="rId4"/>
    <p:sldLayoutId id="2147483808" r:id="rId5"/>
    <p:sldLayoutId id="2147483807" r:id="rId6"/>
    <p:sldLayoutId id="2147483824" r:id="rId7"/>
    <p:sldLayoutId id="2147483825" r:id="rId8"/>
    <p:sldLayoutId id="2147483809" r:id="rId9"/>
    <p:sldLayoutId id="2147483810" r:id="rId10"/>
    <p:sldLayoutId id="2147483826" r:id="rId11"/>
    <p:sldLayoutId id="2147483860" r:id="rId12"/>
    <p:sldLayoutId id="2147483815" r:id="rId13"/>
    <p:sldLayoutId id="2147483859" r:id="rId14"/>
    <p:sldLayoutId id="2147483821" r:id="rId15"/>
    <p:sldLayoutId id="2147483832" r:id="rId16"/>
    <p:sldLayoutId id="2147483866" r:id="rId17"/>
    <p:sldLayoutId id="2147483861" r:id="rId18"/>
    <p:sldLayoutId id="2147483862" r:id="rId19"/>
    <p:sldLayoutId id="2147483835" r:id="rId20"/>
    <p:sldLayoutId id="2147483864" r:id="rId21"/>
    <p:sldLayoutId id="2147483865" r:id="rId22"/>
    <p:sldLayoutId id="2147483867" r:id="rId23"/>
    <p:sldLayoutId id="2147483868" r:id="rId24"/>
    <p:sldLayoutId id="2147483870" r:id="rId25"/>
    <p:sldLayoutId id="2147483871" r:id="rId26"/>
    <p:sldLayoutId id="2147483874" r:id="rId27"/>
    <p:sldLayoutId id="2147483875" r:id="rId28"/>
    <p:sldLayoutId id="2147483876" r:id="rId29"/>
    <p:sldLayoutId id="2147483877" r:id="rId30"/>
    <p:sldLayoutId id="2147483881" r:id="rId31"/>
    <p:sldLayoutId id="2147483878" r:id="rId32"/>
    <p:sldLayoutId id="2147483879" r:id="rId33"/>
    <p:sldLayoutId id="2147483880" r:id="rId3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sz="2800" dirty="0">
                <a:solidFill>
                  <a:schemeClr val="tx1"/>
                </a:solidFill>
              </a:rPr>
              <a:t>Quiz Management System</a:t>
            </a:r>
          </a:p>
        </p:txBody>
      </p:sp>
      <p:sp>
        <p:nvSpPr>
          <p:cNvPr id="31" name="Text Placeholder 30"/>
          <p:cNvSpPr>
            <a:spLocks noGrp="1"/>
          </p:cNvSpPr>
          <p:nvPr>
            <p:ph type="body" sz="half" idx="2"/>
          </p:nvPr>
        </p:nvSpPr>
        <p:spPr/>
        <p:txBody>
          <a:bodyPr/>
          <a:lstStyle/>
          <a:p>
            <a:r>
              <a:rPr lang="en-US" sz="1600" dirty="0">
                <a:solidFill>
                  <a:schemeClr val="tx1"/>
                </a:solidFill>
              </a:rPr>
              <a:t>Project Proposal</a:t>
            </a:r>
          </a:p>
        </p:txBody>
      </p:sp>
      <p:grpSp>
        <p:nvGrpSpPr>
          <p:cNvPr id="7" name="Group 6">
            <a:extLst>
              <a:ext uri="{FF2B5EF4-FFF2-40B4-BE49-F238E27FC236}">
                <a16:creationId xmlns:a16="http://schemas.microsoft.com/office/drawing/2014/main" id="{703642D0-E5CF-4220-B775-6E9FAA0DE1A1}"/>
              </a:ext>
            </a:extLst>
          </p:cNvPr>
          <p:cNvGrpSpPr/>
          <p:nvPr/>
        </p:nvGrpSpPr>
        <p:grpSpPr>
          <a:xfrm>
            <a:off x="-76200" y="3867150"/>
            <a:ext cx="9296400" cy="914400"/>
            <a:chOff x="-76200" y="3867150"/>
            <a:chExt cx="9296400" cy="914400"/>
          </a:xfrm>
        </p:grpSpPr>
        <p:sp>
          <p:nvSpPr>
            <p:cNvPr id="5" name="Rectangle 4">
              <a:extLst>
                <a:ext uri="{FF2B5EF4-FFF2-40B4-BE49-F238E27FC236}">
                  <a16:creationId xmlns:a16="http://schemas.microsoft.com/office/drawing/2014/main" id="{2593AFE6-250B-41F1-822D-22D420C600C9}"/>
                </a:ext>
              </a:extLst>
            </p:cNvPr>
            <p:cNvSpPr/>
            <p:nvPr/>
          </p:nvSpPr>
          <p:spPr>
            <a:xfrm>
              <a:off x="-76200" y="3867150"/>
              <a:ext cx="1600200" cy="9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CB40F8-F72A-4058-A7B4-C50332CEEBAD}"/>
                </a:ext>
              </a:extLst>
            </p:cNvPr>
            <p:cNvSpPr/>
            <p:nvPr/>
          </p:nvSpPr>
          <p:spPr>
            <a:xfrm>
              <a:off x="7620000" y="3867150"/>
              <a:ext cx="1600200" cy="9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0F7AC97-22AE-42F5-92FA-02EBA72E5AF7}"/>
              </a:ext>
            </a:extLst>
          </p:cNvPr>
          <p:cNvGrpSpPr/>
          <p:nvPr/>
        </p:nvGrpSpPr>
        <p:grpSpPr>
          <a:xfrm>
            <a:off x="1668913" y="4019550"/>
            <a:ext cx="5775437" cy="566409"/>
            <a:chOff x="1668913" y="4019550"/>
            <a:chExt cx="5775437" cy="566409"/>
          </a:xfrm>
        </p:grpSpPr>
        <p:sp>
          <p:nvSpPr>
            <p:cNvPr id="6" name="TextBox 5">
              <a:extLst>
                <a:ext uri="{FF2B5EF4-FFF2-40B4-BE49-F238E27FC236}">
                  <a16:creationId xmlns:a16="http://schemas.microsoft.com/office/drawing/2014/main" id="{4D69CDF9-CA09-4FA7-B11B-BC5CB6978E45}"/>
                </a:ext>
              </a:extLst>
            </p:cNvPr>
            <p:cNvSpPr txBox="1"/>
            <p:nvPr/>
          </p:nvSpPr>
          <p:spPr>
            <a:xfrm>
              <a:off x="1668913" y="4031962"/>
              <a:ext cx="1285672" cy="523220"/>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Faysal Ahmad</a:t>
              </a:r>
            </a:p>
            <a:p>
              <a:pPr algn="ctr"/>
              <a:r>
                <a:rPr lang="en-US" sz="1400" b="1" dirty="0">
                  <a:latin typeface="Times New Roman" panose="02020603050405020304" pitchFamily="18" charset="0"/>
                  <a:cs typeface="Times New Roman" panose="02020603050405020304" pitchFamily="18" charset="0"/>
                </a:rPr>
                <a:t>221-15-4699</a:t>
              </a:r>
            </a:p>
          </p:txBody>
        </p:sp>
        <p:sp>
          <p:nvSpPr>
            <p:cNvPr id="10" name="TextBox 9">
              <a:extLst>
                <a:ext uri="{FF2B5EF4-FFF2-40B4-BE49-F238E27FC236}">
                  <a16:creationId xmlns:a16="http://schemas.microsoft.com/office/drawing/2014/main" id="{E5D23536-8852-4922-BE72-684EDC5CD0C9}"/>
                </a:ext>
              </a:extLst>
            </p:cNvPr>
            <p:cNvSpPr txBox="1"/>
            <p:nvPr/>
          </p:nvSpPr>
          <p:spPr>
            <a:xfrm>
              <a:off x="3214744" y="4019550"/>
              <a:ext cx="1117614" cy="523220"/>
            </a:xfrm>
            <a:prstGeom prst="rect">
              <a:avLst/>
            </a:prstGeom>
            <a:noFill/>
          </p:spPr>
          <p:txBody>
            <a:bodyPr wrap="none" rtlCol="0">
              <a:spAutoFit/>
            </a:bodyPr>
            <a:lstStyle/>
            <a:p>
              <a:pPr algn="ctr"/>
              <a:r>
                <a:rPr lang="en-US" sz="1400" b="1" dirty="0" err="1">
                  <a:latin typeface="Times New Roman" panose="02020603050405020304" pitchFamily="18" charset="0"/>
                  <a:cs typeface="Times New Roman" panose="02020603050405020304" pitchFamily="18" charset="0"/>
                </a:rPr>
                <a:t>Esrat</a:t>
              </a:r>
              <a:r>
                <a:rPr lang="en-US" sz="1400" b="1" dirty="0">
                  <a:latin typeface="Times New Roman" panose="02020603050405020304" pitchFamily="18" charset="0"/>
                  <a:cs typeface="Times New Roman" panose="02020603050405020304" pitchFamily="18" charset="0"/>
                </a:rPr>
                <a:t> Jahan</a:t>
              </a:r>
            </a:p>
            <a:p>
              <a:pPr algn="ctr"/>
              <a:r>
                <a:rPr lang="en-US" sz="1400" b="1" dirty="0">
                  <a:latin typeface="Times New Roman" panose="02020603050405020304" pitchFamily="18" charset="0"/>
                  <a:cs typeface="Times New Roman" panose="02020603050405020304" pitchFamily="18" charset="0"/>
                </a:rPr>
                <a:t>221-15-4690</a:t>
              </a:r>
            </a:p>
          </p:txBody>
        </p:sp>
        <p:sp>
          <p:nvSpPr>
            <p:cNvPr id="11" name="TextBox 10">
              <a:extLst>
                <a:ext uri="{FF2B5EF4-FFF2-40B4-BE49-F238E27FC236}">
                  <a16:creationId xmlns:a16="http://schemas.microsoft.com/office/drawing/2014/main" id="{B16E3B9C-8218-477B-8B05-04F050223FE9}"/>
                </a:ext>
              </a:extLst>
            </p:cNvPr>
            <p:cNvSpPr txBox="1"/>
            <p:nvPr/>
          </p:nvSpPr>
          <p:spPr>
            <a:xfrm>
              <a:off x="4494223" y="4062739"/>
              <a:ext cx="1600053" cy="523220"/>
            </a:xfrm>
            <a:prstGeom prst="rect">
              <a:avLst/>
            </a:prstGeom>
            <a:noFill/>
          </p:spPr>
          <p:txBody>
            <a:bodyPr wrap="none" rtlCol="0">
              <a:spAutoFit/>
            </a:bodyPr>
            <a:lstStyle/>
            <a:p>
              <a:pPr algn="ctr"/>
              <a:r>
                <a:rPr lang="en-US" sz="1400" b="1" dirty="0" err="1">
                  <a:latin typeface="Times New Roman" panose="02020603050405020304" pitchFamily="18" charset="0"/>
                  <a:cs typeface="Times New Roman" panose="02020603050405020304" pitchFamily="18" charset="0"/>
                </a:rPr>
                <a:t>Shakibur</a:t>
              </a:r>
              <a:r>
                <a:rPr lang="en-US" sz="1400" b="1" dirty="0">
                  <a:latin typeface="Times New Roman" panose="02020603050405020304" pitchFamily="18" charset="0"/>
                  <a:cs typeface="Times New Roman" panose="02020603050405020304" pitchFamily="18" charset="0"/>
                </a:rPr>
                <a:t> Rahman</a:t>
              </a:r>
            </a:p>
            <a:p>
              <a:pPr algn="ctr"/>
              <a:r>
                <a:rPr lang="en-US" sz="1400" b="1" dirty="0">
                  <a:latin typeface="Times New Roman" panose="02020603050405020304" pitchFamily="18" charset="0"/>
                  <a:cs typeface="Times New Roman" panose="02020603050405020304" pitchFamily="18" charset="0"/>
                </a:rPr>
                <a:t>221-15-4714</a:t>
              </a:r>
            </a:p>
          </p:txBody>
        </p:sp>
        <p:sp>
          <p:nvSpPr>
            <p:cNvPr id="12" name="TextBox 11">
              <a:extLst>
                <a:ext uri="{FF2B5EF4-FFF2-40B4-BE49-F238E27FC236}">
                  <a16:creationId xmlns:a16="http://schemas.microsoft.com/office/drawing/2014/main" id="{CF95AF01-7DCF-47AE-A50B-9F809C64BA6B}"/>
                </a:ext>
              </a:extLst>
            </p:cNvPr>
            <p:cNvSpPr txBox="1"/>
            <p:nvPr/>
          </p:nvSpPr>
          <p:spPr>
            <a:xfrm>
              <a:off x="6198753" y="4019550"/>
              <a:ext cx="1245597" cy="523220"/>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Fatema </a:t>
              </a:r>
              <a:r>
                <a:rPr lang="en-US" sz="1400" b="1" dirty="0" err="1">
                  <a:latin typeface="Times New Roman" panose="02020603050405020304" pitchFamily="18" charset="0"/>
                  <a:cs typeface="Times New Roman" panose="02020603050405020304" pitchFamily="18" charset="0"/>
                </a:rPr>
                <a:t>Akter</a:t>
              </a: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221-15-4765</a:t>
              </a:r>
            </a:p>
          </p:txBody>
        </p:sp>
      </p:grpSp>
    </p:spTree>
    <p:extLst>
      <p:ext uri="{BB962C8B-B14F-4D97-AF65-F5344CB8AC3E}">
        <p14:creationId xmlns:p14="http://schemas.microsoft.com/office/powerpoint/2010/main" val="2942297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6506905-0E42-4147-A962-A4D0656D4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8" y="57150"/>
            <a:ext cx="9217152" cy="4800600"/>
          </a:xfrm>
          <a:prstGeom prst="rect">
            <a:avLst/>
          </a:prstGeom>
        </p:spPr>
      </p:pic>
      <p:sp>
        <p:nvSpPr>
          <p:cNvPr id="135" name="Slide Number Placeholder 134"/>
          <p:cNvSpPr>
            <a:spLocks noGrp="1"/>
          </p:cNvSpPr>
          <p:nvPr>
            <p:ph type="sldNum" sz="quarter" idx="4"/>
          </p:nvPr>
        </p:nvSpPr>
        <p:spPr/>
        <p:txBody>
          <a:bodyPr/>
          <a:lstStyle/>
          <a:p>
            <a:fld id="{C136B7D2-B98C-44FD-8D04-7EC62A564975}" type="slidenum">
              <a:rPr lang="en-US" smtClean="0"/>
              <a:pPr/>
              <a:t>10</a:t>
            </a:fld>
            <a:endParaRPr lang="en-US" dirty="0"/>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DC6416E-CB1A-4FF5-881B-7B8E18F08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3421" b="23421"/>
          <a:stretch>
            <a:fillRect/>
          </a:stretch>
        </p:blipFill>
        <p:spPr/>
      </p:pic>
      <p:sp>
        <p:nvSpPr>
          <p:cNvPr id="37" name="TextBox 36"/>
          <p:cNvSpPr txBox="1"/>
          <p:nvPr/>
        </p:nvSpPr>
        <p:spPr>
          <a:xfrm>
            <a:off x="838199" y="3028950"/>
            <a:ext cx="7467600" cy="1538883"/>
          </a:xfrm>
          <a:prstGeom prst="rect">
            <a:avLst/>
          </a:prstGeom>
          <a:noFill/>
        </p:spPr>
        <p:txBody>
          <a:bodyPr wrap="square" rtlCol="0">
            <a:spAutoFit/>
          </a:bodyPr>
          <a:lstStyle/>
          <a:p>
            <a:pPr algn="ctr"/>
            <a:r>
              <a:rPr lang="en-US" sz="2400" b="1" u="sng" dirty="0"/>
              <a:t>Quiz Management System</a:t>
            </a:r>
          </a:p>
          <a:p>
            <a:pPr algn="just"/>
            <a:r>
              <a:rPr lang="en-US" sz="1400" dirty="0"/>
              <a:t> A Quiz Management System is a software application designed to facilitate the creation, administration, and management of quizzes for students and teachers. It allows students to take quizzes, submit answers, and view results, while enabling teachers to create, update, delete questions, and track student performance. This system aims to simplify the assessment process by automating quiz distribution and result management.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93"/>
          <p:cNvSpPr>
            <a:spLocks noGrp="1"/>
          </p:cNvSpPr>
          <p:nvPr>
            <p:ph type="body" sz="half" idx="22"/>
          </p:nvPr>
        </p:nvSpPr>
        <p:spPr>
          <a:xfrm>
            <a:off x="113797" y="2419350"/>
            <a:ext cx="1567758" cy="192780"/>
          </a:xfrm>
        </p:spPr>
        <p:txBody>
          <a:bodyPr/>
          <a:lstStyle/>
          <a:p>
            <a:r>
              <a:rPr lang="en-US" dirty="0"/>
              <a:t>Improved Efficiency</a:t>
            </a:r>
          </a:p>
        </p:txBody>
      </p:sp>
      <p:sp>
        <p:nvSpPr>
          <p:cNvPr id="96" name="Text Placeholder 95"/>
          <p:cNvSpPr>
            <a:spLocks noGrp="1"/>
          </p:cNvSpPr>
          <p:nvPr>
            <p:ph type="body" sz="half" idx="24"/>
          </p:nvPr>
        </p:nvSpPr>
        <p:spPr>
          <a:xfrm>
            <a:off x="1905000" y="4019550"/>
            <a:ext cx="1676400" cy="353524"/>
          </a:xfrm>
        </p:spPr>
        <p:txBody>
          <a:bodyPr/>
          <a:lstStyle/>
          <a:p>
            <a:r>
              <a:rPr lang="en-US" dirty="0"/>
              <a:t>Reduced Costs</a:t>
            </a:r>
          </a:p>
        </p:txBody>
      </p:sp>
      <p:sp>
        <p:nvSpPr>
          <p:cNvPr id="98" name="Text Placeholder 97"/>
          <p:cNvSpPr>
            <a:spLocks noGrp="1"/>
          </p:cNvSpPr>
          <p:nvPr>
            <p:ph type="body" sz="half" idx="26"/>
          </p:nvPr>
        </p:nvSpPr>
        <p:spPr>
          <a:xfrm>
            <a:off x="3785481" y="2343150"/>
            <a:ext cx="1567758" cy="192780"/>
          </a:xfrm>
        </p:spPr>
        <p:txBody>
          <a:bodyPr/>
          <a:lstStyle/>
          <a:p>
            <a:r>
              <a:rPr lang="en-US" dirty="0"/>
              <a:t>Increased Profitability</a:t>
            </a:r>
          </a:p>
        </p:txBody>
      </p:sp>
      <p:sp>
        <p:nvSpPr>
          <p:cNvPr id="100" name="Text Placeholder 99"/>
          <p:cNvSpPr>
            <a:spLocks noGrp="1"/>
          </p:cNvSpPr>
          <p:nvPr>
            <p:ph type="body" sz="half" idx="28"/>
          </p:nvPr>
        </p:nvSpPr>
        <p:spPr>
          <a:xfrm>
            <a:off x="5609012" y="4095750"/>
            <a:ext cx="1567758" cy="192780"/>
          </a:xfrm>
        </p:spPr>
        <p:txBody>
          <a:bodyPr/>
          <a:lstStyle/>
          <a:p>
            <a:r>
              <a:rPr lang="en-US" dirty="0"/>
              <a:t>Customizable Quizzes</a:t>
            </a:r>
          </a:p>
        </p:txBody>
      </p:sp>
      <p:sp>
        <p:nvSpPr>
          <p:cNvPr id="20" name="Text Placeholder 19"/>
          <p:cNvSpPr>
            <a:spLocks noGrp="1"/>
          </p:cNvSpPr>
          <p:nvPr>
            <p:ph type="body" sz="half" idx="30"/>
          </p:nvPr>
        </p:nvSpPr>
        <p:spPr>
          <a:xfrm>
            <a:off x="7461450" y="2455170"/>
            <a:ext cx="1567758" cy="192780"/>
          </a:xfrm>
        </p:spPr>
        <p:txBody>
          <a:bodyPr/>
          <a:lstStyle/>
          <a:p>
            <a:r>
              <a:rPr lang="en-US" dirty="0"/>
              <a:t>Easy Monitoring</a:t>
            </a:r>
          </a:p>
        </p:txBody>
      </p:sp>
      <p:sp>
        <p:nvSpPr>
          <p:cNvPr id="19" name="Slide Number Placeholder 18"/>
          <p:cNvSpPr>
            <a:spLocks noGrp="1"/>
          </p:cNvSpPr>
          <p:nvPr>
            <p:ph type="sldNum" sz="quarter" idx="4"/>
          </p:nvPr>
        </p:nvSpPr>
        <p:spPr/>
        <p:txBody>
          <a:bodyPr/>
          <a:lstStyle/>
          <a:p>
            <a:fld id="{C136B7D2-B98C-44FD-8D04-7EC62A564975}" type="slidenum">
              <a:rPr lang="en-US" smtClean="0"/>
              <a:pPr/>
              <a:t>3</a:t>
            </a:fld>
            <a:endParaRPr lang="en-US" dirty="0"/>
          </a:p>
        </p:txBody>
      </p:sp>
      <p:sp>
        <p:nvSpPr>
          <p:cNvPr id="23" name="Title 22"/>
          <p:cNvSpPr>
            <a:spLocks noGrp="1"/>
          </p:cNvSpPr>
          <p:nvPr>
            <p:ph type="title"/>
          </p:nvPr>
        </p:nvSpPr>
        <p:spPr/>
        <p:txBody>
          <a:bodyPr/>
          <a:lstStyle/>
          <a:p>
            <a:r>
              <a:rPr lang="en-US" sz="3200" u="sng" dirty="0">
                <a:solidFill>
                  <a:schemeClr val="tx1"/>
                </a:solidFill>
              </a:rPr>
              <a:t>Motivation</a:t>
            </a:r>
          </a:p>
        </p:txBody>
      </p:sp>
      <p:sp>
        <p:nvSpPr>
          <p:cNvPr id="33" name="Freeform 14">
            <a:extLst>
              <a:ext uri="{FF2B5EF4-FFF2-40B4-BE49-F238E27FC236}">
                <a16:creationId xmlns:a16="http://schemas.microsoft.com/office/drawing/2014/main" id="{41B0AE59-F915-47F3-828F-260873372454}"/>
              </a:ext>
            </a:extLst>
          </p:cNvPr>
          <p:cNvSpPr/>
          <p:nvPr/>
        </p:nvSpPr>
        <p:spPr>
          <a:xfrm>
            <a:off x="609600" y="1581150"/>
            <a:ext cx="609600" cy="606275"/>
          </a:xfrm>
          <a:custGeom>
            <a:avLst/>
            <a:gdLst/>
            <a:ahLst/>
            <a:cxnLst/>
            <a:rect l="l" t="t" r="r" b="b"/>
            <a:pathLst>
              <a:path w="897098" h="892205">
                <a:moveTo>
                  <a:pt x="0" y="0"/>
                </a:moveTo>
                <a:lnTo>
                  <a:pt x="897098" y="0"/>
                </a:lnTo>
                <a:lnTo>
                  <a:pt x="897098" y="892205"/>
                </a:lnTo>
                <a:lnTo>
                  <a:pt x="0" y="892205"/>
                </a:lnTo>
                <a:lnTo>
                  <a:pt x="0" y="0"/>
                </a:lnTo>
                <a:close/>
              </a:path>
            </a:pathLst>
          </a:custGeom>
          <a:blipFill>
            <a:blip r:embed="rId2">
              <a:extLst>
                <a:ext uri="{96DAC541-7B7A-43D3-8B79-37D633B846F1}">
                  <asvg:svgBlip xmlns:asvg="http://schemas.microsoft.com/office/drawing/2016/SVG/main" r:embed="rId3"/>
                </a:ext>
              </a:extLst>
            </a:blip>
            <a:stretch>
              <a:fillRect l="-256" r="-256"/>
            </a:stretch>
          </a:blipFill>
        </p:spPr>
        <p:txBody>
          <a:bodyPr/>
          <a:lstStyle/>
          <a:p>
            <a:endParaRPr lang="en-US"/>
          </a:p>
        </p:txBody>
      </p:sp>
      <p:sp>
        <p:nvSpPr>
          <p:cNvPr id="46" name="Freeform 13">
            <a:extLst>
              <a:ext uri="{FF2B5EF4-FFF2-40B4-BE49-F238E27FC236}">
                <a16:creationId xmlns:a16="http://schemas.microsoft.com/office/drawing/2014/main" id="{88C84842-C734-4892-9597-5A4931A60A9C}"/>
              </a:ext>
            </a:extLst>
          </p:cNvPr>
          <p:cNvSpPr/>
          <p:nvPr/>
        </p:nvSpPr>
        <p:spPr>
          <a:xfrm>
            <a:off x="2514600" y="3213806"/>
            <a:ext cx="609600" cy="609600"/>
          </a:xfrm>
          <a:custGeom>
            <a:avLst/>
            <a:gdLst/>
            <a:ahLst/>
            <a:cxnLst/>
            <a:rect l="l" t="t" r="r" b="b"/>
            <a:pathLst>
              <a:path w="829292" h="829292">
                <a:moveTo>
                  <a:pt x="0" y="0"/>
                </a:moveTo>
                <a:lnTo>
                  <a:pt x="829292" y="0"/>
                </a:lnTo>
                <a:lnTo>
                  <a:pt x="829292" y="829292"/>
                </a:lnTo>
                <a:lnTo>
                  <a:pt x="0" y="8292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7" name="Freeform 16">
            <a:extLst>
              <a:ext uri="{FF2B5EF4-FFF2-40B4-BE49-F238E27FC236}">
                <a16:creationId xmlns:a16="http://schemas.microsoft.com/office/drawing/2014/main" id="{AB12854B-428D-4BA7-A803-D169D6B6C36D}"/>
              </a:ext>
            </a:extLst>
          </p:cNvPr>
          <p:cNvSpPr/>
          <p:nvPr/>
        </p:nvSpPr>
        <p:spPr>
          <a:xfrm>
            <a:off x="4373741" y="1616971"/>
            <a:ext cx="396517" cy="457200"/>
          </a:xfrm>
          <a:custGeom>
            <a:avLst/>
            <a:gdLst/>
            <a:ahLst/>
            <a:cxnLst/>
            <a:rect l="l" t="t" r="r" b="b"/>
            <a:pathLst>
              <a:path w="698307" h="805175">
                <a:moveTo>
                  <a:pt x="0" y="0"/>
                </a:moveTo>
                <a:lnTo>
                  <a:pt x="698307" y="0"/>
                </a:lnTo>
                <a:lnTo>
                  <a:pt x="698307" y="805175"/>
                </a:lnTo>
                <a:lnTo>
                  <a:pt x="0" y="805175"/>
                </a:lnTo>
                <a:lnTo>
                  <a:pt x="0" y="0"/>
                </a:lnTo>
                <a:close/>
              </a:path>
            </a:pathLst>
          </a:custGeom>
          <a:blipFill>
            <a:blip r:embed="rId6">
              <a:extLst>
                <a:ext uri="{96DAC541-7B7A-43D3-8B79-37D633B846F1}">
                  <asvg:svgBlip xmlns:asvg="http://schemas.microsoft.com/office/drawing/2016/SVG/main" r:embed="rId7"/>
                </a:ext>
              </a:extLst>
            </a:blip>
            <a:stretch>
              <a:fillRect l="-191" r="-191"/>
            </a:stretch>
          </a:blipFill>
        </p:spPr>
        <p:txBody>
          <a:bodyPr/>
          <a:lstStyle/>
          <a:p>
            <a:endParaRPr lang="en-US"/>
          </a:p>
        </p:txBody>
      </p:sp>
      <p:sp>
        <p:nvSpPr>
          <p:cNvPr id="49" name="Freeform 19">
            <a:extLst>
              <a:ext uri="{FF2B5EF4-FFF2-40B4-BE49-F238E27FC236}">
                <a16:creationId xmlns:a16="http://schemas.microsoft.com/office/drawing/2014/main" id="{0339AF23-004B-4E6A-A2C7-E267B469BE7E}"/>
              </a:ext>
            </a:extLst>
          </p:cNvPr>
          <p:cNvSpPr/>
          <p:nvPr/>
        </p:nvSpPr>
        <p:spPr>
          <a:xfrm>
            <a:off x="6172200" y="3274437"/>
            <a:ext cx="533398" cy="548969"/>
          </a:xfrm>
          <a:custGeom>
            <a:avLst/>
            <a:gdLst/>
            <a:ahLst/>
            <a:cxnLst/>
            <a:rect l="l" t="t" r="r" b="b"/>
            <a:pathLst>
              <a:path w="916679" h="943439">
                <a:moveTo>
                  <a:pt x="0" y="0"/>
                </a:moveTo>
                <a:lnTo>
                  <a:pt x="916678" y="0"/>
                </a:lnTo>
                <a:lnTo>
                  <a:pt x="916678" y="943439"/>
                </a:lnTo>
                <a:lnTo>
                  <a:pt x="0" y="94343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pic>
        <p:nvPicPr>
          <p:cNvPr id="34" name="Picture 33">
            <a:extLst>
              <a:ext uri="{FF2B5EF4-FFF2-40B4-BE49-F238E27FC236}">
                <a16:creationId xmlns:a16="http://schemas.microsoft.com/office/drawing/2014/main" id="{7F8BBC15-DAA1-4A0C-B5A6-76CBCC32CF78}"/>
              </a:ext>
            </a:extLst>
          </p:cNvPr>
          <p:cNvPicPr>
            <a:picLocks noChangeAspect="1"/>
          </p:cNvPicPr>
          <p:nvPr/>
        </p:nvPicPr>
        <p:blipFill>
          <a:blip r:embed="rId10"/>
          <a:stretch>
            <a:fillRect/>
          </a:stretch>
        </p:blipFill>
        <p:spPr>
          <a:xfrm>
            <a:off x="7992915" y="1581150"/>
            <a:ext cx="625769" cy="625769"/>
          </a:xfrm>
          <a:prstGeom prst="rect">
            <a:avLst/>
          </a:prstGeom>
        </p:spPr>
      </p:pic>
    </p:spTree>
  </p:cSld>
  <p:clrMapOvr>
    <a:masterClrMapping/>
  </p:clrMapOvr>
  <p:transition spd="med"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062E9DDD-EB51-4EE0-897F-C64970BA956D}"/>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7371" t="-325" r="-18999" b="-1953"/>
          <a:stretch/>
        </p:blipFill>
        <p:spPr>
          <a:xfrm>
            <a:off x="657128" y="1486266"/>
            <a:ext cx="1421516" cy="1421092"/>
          </a:xfrm>
        </p:spPr>
      </p:pic>
      <p:pic>
        <p:nvPicPr>
          <p:cNvPr id="29" name="Picture Placeholder 28">
            <a:extLst>
              <a:ext uri="{FF2B5EF4-FFF2-40B4-BE49-F238E27FC236}">
                <a16:creationId xmlns:a16="http://schemas.microsoft.com/office/drawing/2014/main" id="{1F8E4E63-0028-4A1C-9DF6-A7E63E5248DA}"/>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p:pic>
      <p:pic>
        <p:nvPicPr>
          <p:cNvPr id="31" name="Picture Placeholder 30">
            <a:extLst>
              <a:ext uri="{FF2B5EF4-FFF2-40B4-BE49-F238E27FC236}">
                <a16:creationId xmlns:a16="http://schemas.microsoft.com/office/drawing/2014/main" id="{9D24AED4-0B8B-40CA-BE3E-04A24AA75AF5}"/>
              </a:ext>
            </a:extLst>
          </p:cNvPr>
          <p:cNvPicPr>
            <a:picLocks noGrp="1" noChangeAspect="1"/>
          </p:cNvPicPr>
          <p:nvPr>
            <p:ph type="pic" sz="quarter" idx="20"/>
          </p:nvPr>
        </p:nvPicPr>
        <p:blipFill rotWithShape="1">
          <a:blip r:embed="rId5" cstate="print">
            <a:extLst>
              <a:ext uri="{28A0092B-C50C-407E-A947-70E740481C1C}">
                <a14:useLocalDpi xmlns:a14="http://schemas.microsoft.com/office/drawing/2010/main" val="0"/>
              </a:ext>
            </a:extLst>
          </a:blip>
          <a:srcRect l="-8350" t="-35634" r="-9019" b="-40423"/>
          <a:stretch/>
        </p:blipFill>
        <p:spPr>
          <a:xfrm>
            <a:off x="3848912" y="1486266"/>
            <a:ext cx="1421516" cy="1421092"/>
          </a:xfrm>
        </p:spPr>
      </p:pic>
      <p:pic>
        <p:nvPicPr>
          <p:cNvPr id="38" name="Picture Placeholder 37">
            <a:extLst>
              <a:ext uri="{FF2B5EF4-FFF2-40B4-BE49-F238E27FC236}">
                <a16:creationId xmlns:a16="http://schemas.microsoft.com/office/drawing/2014/main" id="{EE361750-9550-44D4-B1C8-4329166E067C}"/>
              </a:ext>
            </a:extLst>
          </p:cNvPr>
          <p:cNvPicPr>
            <a:picLocks noGrp="1" noChangeAspect="1"/>
          </p:cNvPicPr>
          <p:nvPr>
            <p:ph type="pic" sz="quarter" idx="23"/>
          </p:nvPr>
        </p:nvPicPr>
        <p:blipFill rotWithShape="1">
          <a:blip r:embed="rId6" cstate="print">
            <a:extLst>
              <a:ext uri="{28A0092B-C50C-407E-A947-70E740481C1C}">
                <a14:useLocalDpi xmlns:a14="http://schemas.microsoft.com/office/drawing/2010/main" val="0"/>
              </a:ext>
            </a:extLst>
          </a:blip>
          <a:srcRect l="-5259" t="-47320" r="-4014" b="-60563"/>
          <a:stretch/>
        </p:blipFill>
        <p:spPr>
          <a:xfrm>
            <a:off x="5431280" y="1486266"/>
            <a:ext cx="1421516" cy="1421092"/>
          </a:xfrm>
        </p:spPr>
      </p:pic>
      <p:sp>
        <p:nvSpPr>
          <p:cNvPr id="55" name="Text Placeholder 54"/>
          <p:cNvSpPr>
            <a:spLocks noGrp="1"/>
          </p:cNvSpPr>
          <p:nvPr>
            <p:ph type="body" sz="half" idx="16"/>
          </p:nvPr>
        </p:nvSpPr>
        <p:spPr/>
        <p:txBody>
          <a:bodyPr/>
          <a:lstStyle/>
          <a:p>
            <a:r>
              <a:rPr lang="en-US" sz="1600" dirty="0"/>
              <a:t>Java</a:t>
            </a:r>
          </a:p>
        </p:txBody>
      </p:sp>
      <p:sp>
        <p:nvSpPr>
          <p:cNvPr id="57" name="Text Placeholder 56"/>
          <p:cNvSpPr>
            <a:spLocks noGrp="1"/>
          </p:cNvSpPr>
          <p:nvPr>
            <p:ph type="body" sz="half" idx="19"/>
          </p:nvPr>
        </p:nvSpPr>
        <p:spPr/>
        <p:txBody>
          <a:bodyPr/>
          <a:lstStyle/>
          <a:p>
            <a:r>
              <a:rPr lang="en-US" sz="1600" dirty="0" err="1"/>
              <a:t>JFrame</a:t>
            </a:r>
            <a:endParaRPr lang="en-US" sz="1600" dirty="0"/>
          </a:p>
        </p:txBody>
      </p:sp>
      <p:sp>
        <p:nvSpPr>
          <p:cNvPr id="59" name="Text Placeholder 58"/>
          <p:cNvSpPr>
            <a:spLocks noGrp="1"/>
          </p:cNvSpPr>
          <p:nvPr>
            <p:ph type="body" sz="half" idx="22"/>
          </p:nvPr>
        </p:nvSpPr>
        <p:spPr/>
        <p:txBody>
          <a:bodyPr/>
          <a:lstStyle/>
          <a:p>
            <a:r>
              <a:rPr lang="en-US" sz="1600" dirty="0" err="1"/>
              <a:t>Netbeans</a:t>
            </a:r>
            <a:endParaRPr lang="en-US" sz="1600" dirty="0"/>
          </a:p>
        </p:txBody>
      </p:sp>
      <p:sp>
        <p:nvSpPr>
          <p:cNvPr id="61" name="Text Placeholder 60"/>
          <p:cNvSpPr>
            <a:spLocks noGrp="1"/>
          </p:cNvSpPr>
          <p:nvPr>
            <p:ph type="body" sz="half" idx="25"/>
          </p:nvPr>
        </p:nvSpPr>
        <p:spPr/>
        <p:txBody>
          <a:bodyPr/>
          <a:lstStyle/>
          <a:p>
            <a:r>
              <a:rPr lang="en-US" sz="1600" dirty="0"/>
              <a:t>My SQL</a:t>
            </a:r>
          </a:p>
        </p:txBody>
      </p:sp>
      <p:sp>
        <p:nvSpPr>
          <p:cNvPr id="64" name="Text Placeholder 63"/>
          <p:cNvSpPr>
            <a:spLocks noGrp="1"/>
          </p:cNvSpPr>
          <p:nvPr>
            <p:ph type="body" sz="half" idx="28"/>
          </p:nvPr>
        </p:nvSpPr>
        <p:spPr/>
        <p:txBody>
          <a:bodyPr/>
          <a:lstStyle/>
          <a:p>
            <a:r>
              <a:rPr lang="en-US" sz="1600" dirty="0" err="1"/>
              <a:t>Xampp</a:t>
            </a:r>
            <a:endParaRPr lang="en-US" sz="1600" dirty="0"/>
          </a:p>
        </p:txBody>
      </p:sp>
      <p:sp>
        <p:nvSpPr>
          <p:cNvPr id="41" name="Slide Number Placeholder 40"/>
          <p:cNvSpPr>
            <a:spLocks noGrp="1"/>
          </p:cNvSpPr>
          <p:nvPr>
            <p:ph type="sldNum" sz="quarter" idx="4"/>
          </p:nvPr>
        </p:nvSpPr>
        <p:spPr/>
        <p:txBody>
          <a:bodyPr/>
          <a:lstStyle/>
          <a:p>
            <a:fld id="{C136B7D2-B98C-44FD-8D04-7EC62A564975}" type="slidenum">
              <a:rPr lang="en-US" smtClean="0"/>
              <a:pPr/>
              <a:t>4</a:t>
            </a:fld>
            <a:endParaRPr lang="en-US" dirty="0"/>
          </a:p>
        </p:txBody>
      </p:sp>
      <p:sp>
        <p:nvSpPr>
          <p:cNvPr id="2" name="Title 1"/>
          <p:cNvSpPr>
            <a:spLocks noGrp="1"/>
          </p:cNvSpPr>
          <p:nvPr>
            <p:ph type="title"/>
          </p:nvPr>
        </p:nvSpPr>
        <p:spPr/>
        <p:txBody>
          <a:bodyPr/>
          <a:lstStyle/>
          <a:p>
            <a:r>
              <a:rPr lang="en-US" u="sng" dirty="0">
                <a:solidFill>
                  <a:schemeClr val="tx1"/>
                </a:solidFill>
              </a:rPr>
              <a:t>Tools Used In Project</a:t>
            </a:r>
          </a:p>
        </p:txBody>
      </p:sp>
      <p:pic>
        <p:nvPicPr>
          <p:cNvPr id="46" name="Picture Placeholder 45">
            <a:extLst>
              <a:ext uri="{FF2B5EF4-FFF2-40B4-BE49-F238E27FC236}">
                <a16:creationId xmlns:a16="http://schemas.microsoft.com/office/drawing/2014/main" id="{EDC2CF18-39F4-4988-91DC-66C38E7559DE}"/>
              </a:ext>
            </a:extLst>
          </p:cNvPr>
          <p:cNvPicPr>
            <a:picLocks noGrp="1" noChangeAspect="1"/>
          </p:cNvPicPr>
          <p:nvPr>
            <p:ph type="pic" sz="quarter" idx="26"/>
          </p:nvPr>
        </p:nvPicPr>
        <p:blipFill rotWithShape="1">
          <a:blip r:embed="rId7" cstate="print">
            <a:extLst>
              <a:ext uri="{28A0092B-C50C-407E-A947-70E740481C1C}">
                <a14:useLocalDpi xmlns:a14="http://schemas.microsoft.com/office/drawing/2010/main" val="0"/>
              </a:ext>
            </a:extLst>
          </a:blip>
          <a:srcRect l="-7428" t="-5729" r="-7428" b="-8997"/>
          <a:stretch/>
        </p:blipFill>
        <p:spPr>
          <a:xfrm>
            <a:off x="7029856" y="1486266"/>
            <a:ext cx="1421516" cy="1421092"/>
          </a:xfrm>
        </p:spPr>
      </p:pic>
    </p:spTree>
  </p:cSld>
  <p:clrMapOvr>
    <a:masterClrMapping/>
  </p:clrMapOvr>
  <p:transition spd="med"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p:cNvSpPr>
            <a:spLocks noGrp="1"/>
          </p:cNvSpPr>
          <p:nvPr>
            <p:ph type="body" sz="half" idx="16"/>
          </p:nvPr>
        </p:nvSpPr>
        <p:spPr/>
        <p:txBody>
          <a:bodyPr/>
          <a:lstStyle/>
          <a:p>
            <a:r>
              <a:rPr lang="en-US" dirty="0"/>
              <a:t>User</a:t>
            </a:r>
          </a:p>
          <a:p>
            <a:r>
              <a:rPr lang="en-US" dirty="0"/>
              <a:t>Authentication</a:t>
            </a:r>
          </a:p>
        </p:txBody>
      </p:sp>
      <p:pic>
        <p:nvPicPr>
          <p:cNvPr id="9" name="Picture Placeholder 8">
            <a:extLst>
              <a:ext uri="{FF2B5EF4-FFF2-40B4-BE49-F238E27FC236}">
                <a16:creationId xmlns:a16="http://schemas.microsoft.com/office/drawing/2014/main" id="{C156732F-5274-46F6-A590-15B366EFDC38}"/>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30920" t="-23789" r="-31841" b="-38971"/>
          <a:stretch/>
        </p:blipFill>
        <p:spPr>
          <a:xfrm>
            <a:off x="1069342" y="1565900"/>
            <a:ext cx="1833416" cy="1832870"/>
          </a:xfrm>
        </p:spPr>
      </p:pic>
      <p:sp>
        <p:nvSpPr>
          <p:cNvPr id="59" name="Text Placeholder 58"/>
          <p:cNvSpPr>
            <a:spLocks noGrp="1"/>
          </p:cNvSpPr>
          <p:nvPr>
            <p:ph type="body" sz="half" idx="17"/>
          </p:nvPr>
        </p:nvSpPr>
        <p:spPr/>
        <p:txBody>
          <a:bodyPr/>
          <a:lstStyle/>
          <a:p>
            <a:r>
              <a:rPr lang="en-US" dirty="0"/>
              <a:t>Quiz Creation and Management</a:t>
            </a:r>
          </a:p>
        </p:txBody>
      </p:sp>
      <p:pic>
        <p:nvPicPr>
          <p:cNvPr id="11" name="Picture Placeholder 10">
            <a:extLst>
              <a:ext uri="{FF2B5EF4-FFF2-40B4-BE49-F238E27FC236}">
                <a16:creationId xmlns:a16="http://schemas.microsoft.com/office/drawing/2014/main" id="{9AF94CC5-7B7D-4992-A9BD-648D85F1CF4A}"/>
              </a:ext>
            </a:extLst>
          </p:cNvPr>
          <p:cNvPicPr>
            <a:picLocks noGrp="1" noChangeAspect="1"/>
          </p:cNvPicPr>
          <p:nvPr>
            <p:ph type="pic" sz="quarter" idx="18"/>
          </p:nvPr>
        </p:nvPicPr>
        <p:blipFill rotWithShape="1">
          <a:blip r:embed="rId4" cstate="print">
            <a:extLst>
              <a:ext uri="{28A0092B-C50C-407E-A947-70E740481C1C}">
                <a14:useLocalDpi xmlns:a14="http://schemas.microsoft.com/office/drawing/2010/main" val="0"/>
              </a:ext>
            </a:extLst>
          </a:blip>
          <a:srcRect l="-35320" t="-30848" r="-36122" b="-40447"/>
          <a:stretch/>
        </p:blipFill>
        <p:spPr>
          <a:xfrm>
            <a:off x="2359591" y="2327170"/>
            <a:ext cx="1833416" cy="1832870"/>
          </a:xfrm>
        </p:spPr>
      </p:pic>
      <p:sp>
        <p:nvSpPr>
          <p:cNvPr id="64" name="Text Placeholder 63"/>
          <p:cNvSpPr>
            <a:spLocks noGrp="1"/>
          </p:cNvSpPr>
          <p:nvPr>
            <p:ph type="body" sz="half" idx="20"/>
          </p:nvPr>
        </p:nvSpPr>
        <p:spPr/>
        <p:txBody>
          <a:bodyPr/>
          <a:lstStyle/>
          <a:p>
            <a:r>
              <a:rPr lang="en-US" dirty="0"/>
              <a:t>Student Information Management</a:t>
            </a:r>
          </a:p>
        </p:txBody>
      </p:sp>
      <p:pic>
        <p:nvPicPr>
          <p:cNvPr id="13" name="Picture Placeholder 12">
            <a:extLst>
              <a:ext uri="{FF2B5EF4-FFF2-40B4-BE49-F238E27FC236}">
                <a16:creationId xmlns:a16="http://schemas.microsoft.com/office/drawing/2014/main" id="{B1F85D09-EF10-4352-A76C-C04420FD90B3}"/>
              </a:ext>
            </a:extLst>
          </p:cNvPr>
          <p:cNvPicPr>
            <a:picLocks noGrp="1" noChangeAspect="1"/>
          </p:cNvPicPr>
          <p:nvPr>
            <p:ph type="pic" sz="quarter" idx="21"/>
          </p:nvPr>
        </p:nvPicPr>
        <p:blipFill rotWithShape="1">
          <a:blip r:embed="rId5" cstate="print">
            <a:extLst>
              <a:ext uri="{28A0092B-C50C-407E-A947-70E740481C1C}">
                <a14:useLocalDpi xmlns:a14="http://schemas.microsoft.com/office/drawing/2010/main" val="0"/>
              </a:ext>
            </a:extLst>
          </a:blip>
          <a:srcRect l="-55512" t="-32724" r="-55512" b="-38324"/>
          <a:stretch/>
        </p:blipFill>
        <p:spPr>
          <a:xfrm>
            <a:off x="3649840" y="1565900"/>
            <a:ext cx="1833416" cy="1832870"/>
          </a:xfrm>
        </p:spPr>
      </p:pic>
      <p:sp>
        <p:nvSpPr>
          <p:cNvPr id="37" name="Text Placeholder 36"/>
          <p:cNvSpPr>
            <a:spLocks noGrp="1"/>
          </p:cNvSpPr>
          <p:nvPr>
            <p:ph type="body" sz="half" idx="23"/>
          </p:nvPr>
        </p:nvSpPr>
        <p:spPr/>
        <p:txBody>
          <a:bodyPr/>
          <a:lstStyle/>
          <a:p>
            <a:r>
              <a:rPr lang="en-US"/>
              <a:t>Instant Results and Feedback</a:t>
            </a:r>
            <a:endParaRPr lang="en-US" dirty="0"/>
          </a:p>
        </p:txBody>
      </p:sp>
      <p:pic>
        <p:nvPicPr>
          <p:cNvPr id="17" name="Picture Placeholder 16">
            <a:extLst>
              <a:ext uri="{FF2B5EF4-FFF2-40B4-BE49-F238E27FC236}">
                <a16:creationId xmlns:a16="http://schemas.microsoft.com/office/drawing/2014/main" id="{8FEDC336-1EA4-499F-B710-E8ADD93F18CE}"/>
              </a:ext>
            </a:extLst>
          </p:cNvPr>
          <p:cNvPicPr>
            <a:picLocks noGrp="1" noChangeAspect="1"/>
          </p:cNvPicPr>
          <p:nvPr>
            <p:ph type="pic" sz="quarter" idx="24"/>
          </p:nvPr>
        </p:nvPicPr>
        <p:blipFill rotWithShape="1">
          <a:blip r:embed="rId6" cstate="print">
            <a:extLst>
              <a:ext uri="{28A0092B-C50C-407E-A947-70E740481C1C}">
                <a14:useLocalDpi xmlns:a14="http://schemas.microsoft.com/office/drawing/2010/main" val="0"/>
              </a:ext>
            </a:extLst>
          </a:blip>
          <a:srcRect l="-43302" t="-38152" r="-41381" b="-46374"/>
          <a:stretch/>
        </p:blipFill>
        <p:spPr>
          <a:xfrm>
            <a:off x="4940089" y="2327170"/>
            <a:ext cx="1833416" cy="1832870"/>
          </a:xfrm>
        </p:spPr>
      </p:pic>
      <p:sp>
        <p:nvSpPr>
          <p:cNvPr id="69" name="Text Placeholder 68"/>
          <p:cNvSpPr>
            <a:spLocks noGrp="1"/>
          </p:cNvSpPr>
          <p:nvPr>
            <p:ph type="body" sz="half" idx="25"/>
          </p:nvPr>
        </p:nvSpPr>
        <p:spPr/>
        <p:txBody>
          <a:bodyPr/>
          <a:lstStyle/>
          <a:p>
            <a:r>
              <a:rPr lang="en-US" dirty="0"/>
              <a:t>Result</a:t>
            </a:r>
          </a:p>
          <a:p>
            <a:r>
              <a:rPr lang="en-US" dirty="0"/>
              <a:t>Analysis</a:t>
            </a:r>
          </a:p>
        </p:txBody>
      </p:sp>
      <p:pic>
        <p:nvPicPr>
          <p:cNvPr id="19" name="Picture Placeholder 18">
            <a:extLst>
              <a:ext uri="{FF2B5EF4-FFF2-40B4-BE49-F238E27FC236}">
                <a16:creationId xmlns:a16="http://schemas.microsoft.com/office/drawing/2014/main" id="{FEEE7A94-64FC-4D94-87BE-51B7F9F53A1B}"/>
              </a:ext>
            </a:extLst>
          </p:cNvPr>
          <p:cNvPicPr>
            <a:picLocks noGrp="1" noChangeAspect="1"/>
          </p:cNvPicPr>
          <p:nvPr>
            <p:ph type="pic" sz="quarter" idx="26"/>
          </p:nvPr>
        </p:nvPicPr>
        <p:blipFill rotWithShape="1">
          <a:blip r:embed="rId7" cstate="print">
            <a:extLst>
              <a:ext uri="{28A0092B-C50C-407E-A947-70E740481C1C}">
                <a14:useLocalDpi xmlns:a14="http://schemas.microsoft.com/office/drawing/2010/main" val="0"/>
              </a:ext>
            </a:extLst>
          </a:blip>
          <a:srcRect l="-1915" t="-3632" r="1915" b="3632"/>
          <a:stretch/>
        </p:blipFill>
        <p:spPr>
          <a:xfrm>
            <a:off x="6230338" y="1565900"/>
            <a:ext cx="1833416" cy="1832870"/>
          </a:xfrm>
        </p:spPr>
      </p:pic>
      <p:sp>
        <p:nvSpPr>
          <p:cNvPr id="24" name="Slide Number Placeholder 23"/>
          <p:cNvSpPr>
            <a:spLocks noGrp="1"/>
          </p:cNvSpPr>
          <p:nvPr>
            <p:ph type="sldNum" sz="quarter" idx="4"/>
          </p:nvPr>
        </p:nvSpPr>
        <p:spPr/>
        <p:txBody>
          <a:bodyPr/>
          <a:lstStyle/>
          <a:p>
            <a:fld id="{C136B7D2-B98C-44FD-8D04-7EC62A564975}" type="slidenum">
              <a:rPr lang="en-US" smtClean="0"/>
              <a:pPr/>
              <a:t>5</a:t>
            </a:fld>
            <a:endParaRPr lang="en-US" dirty="0"/>
          </a:p>
        </p:txBody>
      </p:sp>
      <p:sp>
        <p:nvSpPr>
          <p:cNvPr id="2" name="Title 1"/>
          <p:cNvSpPr>
            <a:spLocks noGrp="1"/>
          </p:cNvSpPr>
          <p:nvPr>
            <p:ph type="title"/>
          </p:nvPr>
        </p:nvSpPr>
        <p:spPr/>
        <p:txBody>
          <a:bodyPr/>
          <a:lstStyle/>
          <a:p>
            <a:r>
              <a:rPr lang="en-US" u="sng" dirty="0">
                <a:solidFill>
                  <a:schemeClr val="tx1"/>
                </a:solidFill>
              </a:rPr>
              <a:t>Key Features</a:t>
            </a:r>
          </a:p>
        </p:txBody>
      </p:sp>
    </p:spTree>
  </p:cSld>
  <p:clrMapOvr>
    <a:masterClrMapping/>
  </p:clrMapOvr>
  <p:transition spd="med"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ounded Rectangle 114"/>
          <p:cNvSpPr/>
          <p:nvPr/>
        </p:nvSpPr>
        <p:spPr>
          <a:xfrm>
            <a:off x="3363282" y="2495550"/>
            <a:ext cx="3200400" cy="53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ounded Rectangle 116"/>
          <p:cNvSpPr/>
          <p:nvPr/>
        </p:nvSpPr>
        <p:spPr>
          <a:xfrm>
            <a:off x="3363282" y="3028950"/>
            <a:ext cx="2895600" cy="533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ounded Rectangle 119"/>
          <p:cNvSpPr/>
          <p:nvPr/>
        </p:nvSpPr>
        <p:spPr>
          <a:xfrm>
            <a:off x="3363282" y="1962150"/>
            <a:ext cx="3581400" cy="5334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ounded Rectangle 165"/>
          <p:cNvSpPr/>
          <p:nvPr/>
        </p:nvSpPr>
        <p:spPr>
          <a:xfrm>
            <a:off x="3363282" y="3543317"/>
            <a:ext cx="2546526" cy="533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Text Placeholder 3"/>
          <p:cNvSpPr txBox="1">
            <a:spLocks/>
          </p:cNvSpPr>
          <p:nvPr/>
        </p:nvSpPr>
        <p:spPr>
          <a:xfrm>
            <a:off x="4963940" y="2065280"/>
            <a:ext cx="1317554"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solidFill>
                <a:latin typeface="Times New Roman" panose="02020603050405020304" pitchFamily="18" charset="0"/>
                <a:cs typeface="Times New Roman" panose="02020603050405020304" pitchFamily="18" charset="0"/>
              </a:rPr>
              <a:t>Student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61" name="Text Placeholder 3"/>
          <p:cNvSpPr txBox="1">
            <a:spLocks/>
          </p:cNvSpPr>
          <p:nvPr/>
        </p:nvSpPr>
        <p:spPr>
          <a:xfrm>
            <a:off x="4332115" y="2588008"/>
            <a:ext cx="1317554"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solidFill>
                <a:latin typeface="Times New Roman" panose="02020603050405020304" pitchFamily="18" charset="0"/>
                <a:cs typeface="Times New Roman" panose="02020603050405020304" pitchFamily="18" charset="0"/>
              </a:rPr>
              <a:t>Quiz</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62" name="Text Placeholder 3"/>
          <p:cNvSpPr txBox="1">
            <a:spLocks/>
          </p:cNvSpPr>
          <p:nvPr/>
        </p:nvSpPr>
        <p:spPr>
          <a:xfrm>
            <a:off x="4332115" y="3122064"/>
            <a:ext cx="1317554"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solidFill>
                <a:latin typeface="Times New Roman" panose="02020603050405020304" pitchFamily="18" charset="0"/>
                <a:cs typeface="Times New Roman" panose="02020603050405020304" pitchFamily="18" charset="0"/>
              </a:rPr>
              <a:t>Teacher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3" name="Slide Number Placeholder 42"/>
          <p:cNvSpPr>
            <a:spLocks noGrp="1"/>
          </p:cNvSpPr>
          <p:nvPr>
            <p:ph type="sldNum" sz="quarter" idx="4"/>
          </p:nvPr>
        </p:nvSpPr>
        <p:spPr/>
        <p:txBody>
          <a:bodyPr/>
          <a:lstStyle/>
          <a:p>
            <a:fld id="{C136B7D2-B98C-44FD-8D04-7EC62A564975}" type="slidenum">
              <a:rPr lang="en-US" smtClean="0"/>
              <a:pPr/>
              <a:t>6</a:t>
            </a:fld>
            <a:endParaRPr lang="en-US" dirty="0"/>
          </a:p>
        </p:txBody>
      </p:sp>
      <p:sp>
        <p:nvSpPr>
          <p:cNvPr id="37" name="Title 36"/>
          <p:cNvSpPr>
            <a:spLocks noGrp="1"/>
          </p:cNvSpPr>
          <p:nvPr>
            <p:ph type="title"/>
          </p:nvPr>
        </p:nvSpPr>
        <p:spPr/>
        <p:txBody>
          <a:bodyPr/>
          <a:lstStyle/>
          <a:p>
            <a:r>
              <a:rPr lang="en-US" u="sng" dirty="0">
                <a:solidFill>
                  <a:schemeClr val="tx1"/>
                </a:solidFill>
              </a:rPr>
              <a:t>ER Diagram</a:t>
            </a:r>
          </a:p>
        </p:txBody>
      </p:sp>
      <p:grpSp>
        <p:nvGrpSpPr>
          <p:cNvPr id="2" name="Group 159"/>
          <p:cNvGrpSpPr/>
          <p:nvPr/>
        </p:nvGrpSpPr>
        <p:grpSpPr>
          <a:xfrm>
            <a:off x="627523" y="902494"/>
            <a:ext cx="2984783" cy="4107656"/>
            <a:chOff x="589426" y="1063958"/>
            <a:chExt cx="2481262" cy="3414711"/>
          </a:xfrm>
        </p:grpSpPr>
        <p:sp>
          <p:nvSpPr>
            <p:cNvPr id="6" name="Rounded Rectangle 5"/>
            <p:cNvSpPr/>
            <p:nvPr/>
          </p:nvSpPr>
          <p:spPr>
            <a:xfrm rot="10800000">
              <a:off x="589426" y="1278269"/>
              <a:ext cx="2481262" cy="3200400"/>
            </a:xfrm>
            <a:prstGeom prst="roundRect">
              <a:avLst>
                <a:gd name="adj" fmla="val 229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lded Corner 6"/>
            <p:cNvSpPr/>
            <p:nvPr/>
          </p:nvSpPr>
          <p:spPr>
            <a:xfrm flipH="1">
              <a:off x="729934" y="1538619"/>
              <a:ext cx="2229166" cy="2847975"/>
            </a:xfrm>
            <a:prstGeom prst="foldedCorner">
              <a:avLst>
                <a:gd name="adj" fmla="val 23085"/>
              </a:avLst>
            </a:prstGeom>
            <a:solidFill>
              <a:schemeClr val="bg1">
                <a:lumMod val="95000"/>
              </a:schemeClr>
            </a:solidFill>
            <a:ln>
              <a:noFill/>
            </a:ln>
            <a:effectLst>
              <a:outerShdw blurRad="50800" dist="38100" dir="2700000" sx="98000" sy="98000" algn="tl" rotWithShape="0">
                <a:schemeClr val="tx1">
                  <a:lumMod val="75000"/>
                  <a:lumOff val="25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109"/>
            <p:cNvGrpSpPr/>
            <p:nvPr/>
          </p:nvGrpSpPr>
          <p:grpSpPr>
            <a:xfrm>
              <a:off x="758339" y="1063958"/>
              <a:ext cx="2143434" cy="428622"/>
              <a:chOff x="1017433" y="909639"/>
              <a:chExt cx="2143434" cy="428622"/>
            </a:xfrm>
          </p:grpSpPr>
          <p:grpSp>
            <p:nvGrpSpPr>
              <p:cNvPr id="4" name="Group 9"/>
              <p:cNvGrpSpPr/>
              <p:nvPr/>
            </p:nvGrpSpPr>
            <p:grpSpPr>
              <a:xfrm>
                <a:off x="1017433" y="909639"/>
                <a:ext cx="152400" cy="428622"/>
                <a:chOff x="3919541" y="1390650"/>
                <a:chExt cx="152400" cy="428622"/>
              </a:xfrm>
            </p:grpSpPr>
            <p:sp>
              <p:nvSpPr>
                <p:cNvPr id="9" name="Oval 8"/>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9"/>
              <p:cNvGrpSpPr/>
              <p:nvPr/>
            </p:nvGrpSpPr>
            <p:grpSpPr>
              <a:xfrm>
                <a:off x="1266312" y="909639"/>
                <a:ext cx="152400" cy="428622"/>
                <a:chOff x="3919541" y="1390650"/>
                <a:chExt cx="152400" cy="428622"/>
              </a:xfrm>
            </p:grpSpPr>
            <p:sp>
              <p:nvSpPr>
                <p:cNvPr id="84" name="Oval 83"/>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1515191" y="909639"/>
                <a:ext cx="152400" cy="428622"/>
                <a:chOff x="3919541" y="1390650"/>
                <a:chExt cx="152400" cy="428622"/>
              </a:xfrm>
            </p:grpSpPr>
            <p:sp>
              <p:nvSpPr>
                <p:cNvPr id="90" name="Oval 89"/>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9"/>
              <p:cNvGrpSpPr/>
              <p:nvPr/>
            </p:nvGrpSpPr>
            <p:grpSpPr>
              <a:xfrm>
                <a:off x="1764070" y="909639"/>
                <a:ext cx="152400" cy="428622"/>
                <a:chOff x="3919541" y="1390650"/>
                <a:chExt cx="152400" cy="428622"/>
              </a:xfrm>
            </p:grpSpPr>
            <p:sp>
              <p:nvSpPr>
                <p:cNvPr id="93" name="Oval 92"/>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ounded Rectangle 93"/>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9"/>
              <p:cNvGrpSpPr/>
              <p:nvPr/>
            </p:nvGrpSpPr>
            <p:grpSpPr>
              <a:xfrm>
                <a:off x="2012949" y="909639"/>
                <a:ext cx="152400" cy="428622"/>
                <a:chOff x="3919541" y="1390650"/>
                <a:chExt cx="152400" cy="428622"/>
              </a:xfrm>
            </p:grpSpPr>
            <p:sp>
              <p:nvSpPr>
                <p:cNvPr id="96" name="Oval 95"/>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9"/>
              <p:cNvGrpSpPr/>
              <p:nvPr/>
            </p:nvGrpSpPr>
            <p:grpSpPr>
              <a:xfrm>
                <a:off x="2261828" y="909639"/>
                <a:ext cx="152400" cy="428622"/>
                <a:chOff x="3919541" y="1390650"/>
                <a:chExt cx="152400" cy="428622"/>
              </a:xfrm>
            </p:grpSpPr>
            <p:sp>
              <p:nvSpPr>
                <p:cNvPr id="99" name="Oval 98"/>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ounded Rectangle 99"/>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9"/>
              <p:cNvGrpSpPr/>
              <p:nvPr/>
            </p:nvGrpSpPr>
            <p:grpSpPr>
              <a:xfrm>
                <a:off x="2510707" y="909639"/>
                <a:ext cx="152400" cy="428622"/>
                <a:chOff x="3919541" y="1390650"/>
                <a:chExt cx="152400" cy="428622"/>
              </a:xfrm>
            </p:grpSpPr>
            <p:sp>
              <p:nvSpPr>
                <p:cNvPr id="102" name="Oval 101"/>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9"/>
              <p:cNvGrpSpPr/>
              <p:nvPr/>
            </p:nvGrpSpPr>
            <p:grpSpPr>
              <a:xfrm>
                <a:off x="2759586" y="909639"/>
                <a:ext cx="152400" cy="428622"/>
                <a:chOff x="3919541" y="1390650"/>
                <a:chExt cx="152400" cy="428622"/>
              </a:xfrm>
            </p:grpSpPr>
            <p:sp>
              <p:nvSpPr>
                <p:cNvPr id="105" name="Oval 104"/>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9"/>
              <p:cNvGrpSpPr/>
              <p:nvPr/>
            </p:nvGrpSpPr>
            <p:grpSpPr>
              <a:xfrm>
                <a:off x="3008467" y="909639"/>
                <a:ext cx="152400" cy="428622"/>
                <a:chOff x="3919541" y="1390650"/>
                <a:chExt cx="152400" cy="428622"/>
              </a:xfrm>
            </p:grpSpPr>
            <p:sp>
              <p:nvSpPr>
                <p:cNvPr id="108" name="Oval 107"/>
                <p:cNvSpPr/>
                <p:nvPr/>
              </p:nvSpPr>
              <p:spPr>
                <a:xfrm>
                  <a:off x="3919541" y="1666872"/>
                  <a:ext cx="152400" cy="1524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ounded Rectangle 108"/>
                <p:cNvSpPr/>
                <p:nvPr/>
              </p:nvSpPr>
              <p:spPr>
                <a:xfrm>
                  <a:off x="3957641" y="1390650"/>
                  <a:ext cx="76200" cy="381000"/>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68" name="Text Placeholder 3"/>
          <p:cNvSpPr txBox="1">
            <a:spLocks/>
          </p:cNvSpPr>
          <p:nvPr/>
        </p:nvSpPr>
        <p:spPr>
          <a:xfrm>
            <a:off x="4332114" y="3627406"/>
            <a:ext cx="1034521"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r>
              <a:rPr lang="en-US" sz="2000" b="1" dirty="0">
                <a:solidFill>
                  <a:schemeClr val="bg1"/>
                </a:solidFill>
                <a:latin typeface="Times New Roman" panose="02020603050405020304" pitchFamily="18" charset="0"/>
                <a:cs typeface="Times New Roman" panose="02020603050405020304" pitchFamily="18" charset="0"/>
              </a:rPr>
              <a:t>Question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2C66E529-D6C9-485C-BEDD-5AEAC2833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785" y="1509059"/>
            <a:ext cx="1832898" cy="3390332"/>
          </a:xfrm>
          <a:prstGeom prst="rect">
            <a:avLst/>
          </a:prstGeom>
        </p:spPr>
      </p:pic>
    </p:spTree>
  </p:cSld>
  <p:clrMapOvr>
    <a:masterClrMapping/>
  </p:clrMapOvr>
  <p:transition spd="med"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left)">
                                      <p:cBhvr>
                                        <p:cTn id="12" dur="500"/>
                                        <p:tgtEl>
                                          <p:spTgt spid="12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wipe(right)">
                                      <p:cBhvr>
                                        <p:cTn id="15" dur="500"/>
                                        <p:tgtEl>
                                          <p:spTgt spid="160"/>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left)">
                                      <p:cBhvr>
                                        <p:cTn id="23" dur="500"/>
                                        <p:tgtEl>
                                          <p:spTgt spid="1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61"/>
                                        </p:tgtEl>
                                        <p:attrNameLst>
                                          <p:attrName>style.visibility</p:attrName>
                                        </p:attrNameLst>
                                      </p:cBhvr>
                                      <p:to>
                                        <p:strVal val="visible"/>
                                      </p:to>
                                    </p:set>
                                    <p:animEffect transition="in" filter="wipe(right)">
                                      <p:cBhvr>
                                        <p:cTn id="26" dur="500"/>
                                        <p:tgtEl>
                                          <p:spTgt spid="161"/>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wipe(left)">
                                      <p:cBhvr>
                                        <p:cTn id="30" dur="500"/>
                                        <p:tgtEl>
                                          <p:spTgt spid="11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62"/>
                                        </p:tgtEl>
                                        <p:attrNameLst>
                                          <p:attrName>style.visibility</p:attrName>
                                        </p:attrNameLst>
                                      </p:cBhvr>
                                      <p:to>
                                        <p:strVal val="visible"/>
                                      </p:to>
                                    </p:set>
                                    <p:animEffect transition="in" filter="wipe(right)">
                                      <p:cBhvr>
                                        <p:cTn id="33" dur="500"/>
                                        <p:tgtEl>
                                          <p:spTgt spid="16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6"/>
                                        </p:tgtEl>
                                        <p:attrNameLst>
                                          <p:attrName>style.visibility</p:attrName>
                                        </p:attrNameLst>
                                      </p:cBhvr>
                                      <p:to>
                                        <p:strVal val="visible"/>
                                      </p:to>
                                    </p:set>
                                    <p:animEffect transition="in" filter="wipe(left)">
                                      <p:cBhvr>
                                        <p:cTn id="37" dur="500"/>
                                        <p:tgtEl>
                                          <p:spTgt spid="166"/>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wipe(right)">
                                      <p:cBhvr>
                                        <p:cTn id="40"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7" grpId="0" animBg="1"/>
      <p:bldP spid="120" grpId="0" animBg="1"/>
      <p:bldP spid="166" grpId="0" animBg="1"/>
      <p:bldP spid="160" grpId="0"/>
      <p:bldP spid="161" grpId="0"/>
      <p:bldP spid="162" grpId="0"/>
      <p:bldP spid="1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136B7D2-B98C-44FD-8D04-7EC62A564975}" type="slidenum">
              <a:rPr lang="en-US" smtClean="0"/>
              <a:pPr/>
              <a:t>7</a:t>
            </a:fld>
            <a:endParaRPr lang="en-US" dirty="0"/>
          </a:p>
        </p:txBody>
      </p:sp>
      <p:sp>
        <p:nvSpPr>
          <p:cNvPr id="62" name="Title 61"/>
          <p:cNvSpPr>
            <a:spLocks noGrp="1"/>
          </p:cNvSpPr>
          <p:nvPr>
            <p:ph type="title"/>
          </p:nvPr>
        </p:nvSpPr>
        <p:spPr/>
        <p:txBody>
          <a:bodyPr/>
          <a:lstStyle/>
          <a:p>
            <a:r>
              <a:rPr lang="en-US" u="sng" dirty="0">
                <a:solidFill>
                  <a:schemeClr val="tx1"/>
                </a:solidFill>
              </a:rPr>
              <a:t>Use Case Diagram</a:t>
            </a:r>
          </a:p>
        </p:txBody>
      </p:sp>
      <p:sp>
        <p:nvSpPr>
          <p:cNvPr id="15" name="Text Placeholder 14"/>
          <p:cNvSpPr>
            <a:spLocks noGrp="1"/>
          </p:cNvSpPr>
          <p:nvPr>
            <p:ph type="body" sz="half" idx="16"/>
          </p:nvPr>
        </p:nvSpPr>
        <p:spPr/>
        <p:txBody>
          <a:bodyPr/>
          <a:lstStyle/>
          <a:p>
            <a:r>
              <a:rPr lang="en-US" dirty="0"/>
              <a:t>Processes</a:t>
            </a:r>
          </a:p>
        </p:txBody>
      </p:sp>
      <p:sp>
        <p:nvSpPr>
          <p:cNvPr id="19" name="Text Placeholder 18"/>
          <p:cNvSpPr>
            <a:spLocks noGrp="1"/>
          </p:cNvSpPr>
          <p:nvPr>
            <p:ph type="body" sz="half" idx="17"/>
          </p:nvPr>
        </p:nvSpPr>
        <p:spPr>
          <a:xfrm>
            <a:off x="4572000" y="1490118"/>
            <a:ext cx="2819400" cy="719682"/>
          </a:xfrm>
        </p:spPr>
        <p:txBody>
          <a:bodyPr/>
          <a:lstStyle/>
          <a:p>
            <a:pPr algn="just"/>
            <a:r>
              <a:rPr lang="en-US" dirty="0"/>
              <a:t>The DFD defines the main processes in the system, such as </a:t>
            </a:r>
            <a:r>
              <a:rPr lang="en-US" dirty="0" err="1"/>
              <a:t>HomePage</a:t>
            </a:r>
            <a:r>
              <a:rPr lang="en-US" dirty="0"/>
              <a:t>, </a:t>
            </a:r>
            <a:r>
              <a:rPr lang="en-US" dirty="0" err="1"/>
              <a:t>AttendQuiz</a:t>
            </a:r>
            <a:r>
              <a:rPr lang="en-US" dirty="0"/>
              <a:t>, </a:t>
            </a:r>
            <a:r>
              <a:rPr lang="en-US" dirty="0" err="1"/>
              <a:t>TeacherPortal</a:t>
            </a:r>
            <a:r>
              <a:rPr lang="en-US" dirty="0"/>
              <a:t>, and </a:t>
            </a:r>
            <a:r>
              <a:rPr lang="en-US" dirty="0" err="1"/>
              <a:t>ManageQuestions</a:t>
            </a:r>
            <a:r>
              <a:rPr lang="en-US" dirty="0"/>
              <a:t>.</a:t>
            </a:r>
          </a:p>
        </p:txBody>
      </p:sp>
      <p:pic>
        <p:nvPicPr>
          <p:cNvPr id="4" name="Picture Placeholder 3">
            <a:extLst>
              <a:ext uri="{FF2B5EF4-FFF2-40B4-BE49-F238E27FC236}">
                <a16:creationId xmlns:a16="http://schemas.microsoft.com/office/drawing/2014/main" id="{5EC0B111-9694-4EFA-BCCF-D6A168C6CA16}"/>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l="-12503" t="-1216" r="-6281" b="925"/>
          <a:stretch/>
        </p:blipFill>
        <p:spPr>
          <a:xfrm>
            <a:off x="0" y="1107788"/>
            <a:ext cx="4343400" cy="3521362"/>
          </a:xfrm>
        </p:spPr>
      </p:pic>
      <p:sp>
        <p:nvSpPr>
          <p:cNvPr id="16" name="Text Placeholder 15"/>
          <p:cNvSpPr>
            <a:spLocks noGrp="1"/>
          </p:cNvSpPr>
          <p:nvPr>
            <p:ph type="body" sz="half" idx="20"/>
          </p:nvPr>
        </p:nvSpPr>
        <p:spPr/>
        <p:txBody>
          <a:bodyPr/>
          <a:lstStyle/>
          <a:p>
            <a:r>
              <a:rPr lang="en-US" dirty="0"/>
              <a:t>Data Stores</a:t>
            </a:r>
          </a:p>
        </p:txBody>
      </p:sp>
      <p:sp>
        <p:nvSpPr>
          <p:cNvPr id="45" name="Text Placeholder 44"/>
          <p:cNvSpPr>
            <a:spLocks noGrp="1"/>
          </p:cNvSpPr>
          <p:nvPr>
            <p:ph type="body" sz="half" idx="21"/>
          </p:nvPr>
        </p:nvSpPr>
        <p:spPr>
          <a:xfrm>
            <a:off x="4572000" y="2658905"/>
            <a:ext cx="2895600" cy="719682"/>
          </a:xfrm>
        </p:spPr>
        <p:txBody>
          <a:bodyPr/>
          <a:lstStyle/>
          <a:p>
            <a:pPr algn="just"/>
            <a:r>
              <a:rPr lang="en-US" dirty="0"/>
              <a:t>The system includes important data stores like </a:t>
            </a:r>
            <a:r>
              <a:rPr lang="en-US" dirty="0" err="1"/>
              <a:t>StudentDatabase</a:t>
            </a:r>
            <a:r>
              <a:rPr lang="en-US" dirty="0"/>
              <a:t>, </a:t>
            </a:r>
            <a:r>
              <a:rPr lang="en-US" dirty="0" err="1"/>
              <a:t>QuestionDatabase</a:t>
            </a:r>
            <a:r>
              <a:rPr lang="en-US" dirty="0"/>
              <a:t>, and </a:t>
            </a:r>
            <a:r>
              <a:rPr lang="en-US" dirty="0" err="1"/>
              <a:t>ResultDatabase</a:t>
            </a:r>
            <a:r>
              <a:rPr lang="en-US" dirty="0"/>
              <a:t>, which store student information, quiz questions, and results respectively.</a:t>
            </a:r>
          </a:p>
        </p:txBody>
      </p:sp>
      <p:sp>
        <p:nvSpPr>
          <p:cNvPr id="12" name="Text Placeholder 11"/>
          <p:cNvSpPr>
            <a:spLocks noGrp="1"/>
          </p:cNvSpPr>
          <p:nvPr>
            <p:ph type="body" sz="half" idx="23"/>
          </p:nvPr>
        </p:nvSpPr>
        <p:spPr/>
        <p:txBody>
          <a:bodyPr/>
          <a:lstStyle/>
          <a:p>
            <a:r>
              <a:rPr lang="en-US" dirty="0"/>
              <a:t>Entities</a:t>
            </a:r>
          </a:p>
        </p:txBody>
      </p:sp>
      <p:sp>
        <p:nvSpPr>
          <p:cNvPr id="14" name="Text Placeholder 13"/>
          <p:cNvSpPr>
            <a:spLocks noGrp="1"/>
          </p:cNvSpPr>
          <p:nvPr>
            <p:ph type="body" sz="half" idx="24"/>
          </p:nvPr>
        </p:nvSpPr>
        <p:spPr>
          <a:xfrm>
            <a:off x="4572000" y="3833068"/>
            <a:ext cx="2895600" cy="719682"/>
          </a:xfrm>
        </p:spPr>
        <p:txBody>
          <a:bodyPr/>
          <a:lstStyle/>
          <a:p>
            <a:pPr algn="just"/>
            <a:r>
              <a:rPr lang="en-US" dirty="0"/>
              <a:t>The external entities include Student and Teacher, who interact with the system. Students participate in quizzes and view results, while teachers manage questions and view student information.</a:t>
            </a:r>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71"/>
          <p:cNvSpPr/>
          <p:nvPr/>
        </p:nvSpPr>
        <p:spPr>
          <a:xfrm flipH="1">
            <a:off x="4739658" y="3032588"/>
            <a:ext cx="2664700" cy="12536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Straight Connector 62"/>
          <p:cNvCxnSpPr>
            <a:stCxn id="29" idx="4"/>
            <a:endCxn id="36" idx="0"/>
          </p:cNvCxnSpPr>
          <p:nvPr/>
        </p:nvCxnSpPr>
        <p:spPr>
          <a:xfrm rot="5400000">
            <a:off x="3959826" y="2915856"/>
            <a:ext cx="1224351" cy="1588"/>
          </a:xfrm>
          <a:prstGeom prst="line">
            <a:avLst/>
          </a:prstGeom>
          <a:ln w="381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9" idx="0"/>
          </p:cNvCxnSpPr>
          <p:nvPr/>
        </p:nvCxnSpPr>
        <p:spPr>
          <a:xfrm flipV="1">
            <a:off x="4572001" y="1789530"/>
            <a:ext cx="0" cy="261600"/>
          </a:xfrm>
          <a:prstGeom prst="line">
            <a:avLst/>
          </a:prstGeom>
          <a:ln w="381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1754900" y="1546688"/>
            <a:ext cx="2664700" cy="12536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601615" y="1850353"/>
            <a:ext cx="1156950" cy="646331"/>
          </a:xfrm>
          <a:prstGeom prst="rect">
            <a:avLst/>
          </a:prstGeom>
          <a:noFill/>
        </p:spPr>
        <p:txBody>
          <a:bodyPr wrap="square" lIns="0" tIns="0" rIns="0" bIns="0" rtlCol="0" anchor="ctr">
            <a:spAutoFit/>
          </a:bodyPr>
          <a:lstStyle/>
          <a:p>
            <a:r>
              <a:rPr lang="en-US" sz="1400" b="1" dirty="0">
                <a:solidFill>
                  <a:schemeClr val="bg1"/>
                </a:solidFill>
                <a:latin typeface="+mj-lt"/>
              </a:rPr>
              <a:t>Education and E-Learning Platforms</a:t>
            </a:r>
          </a:p>
        </p:txBody>
      </p:sp>
      <p:sp>
        <p:nvSpPr>
          <p:cNvPr id="125" name="Slide Number Placeholder 124"/>
          <p:cNvSpPr>
            <a:spLocks noGrp="1"/>
          </p:cNvSpPr>
          <p:nvPr>
            <p:ph type="sldNum" sz="quarter" idx="4"/>
          </p:nvPr>
        </p:nvSpPr>
        <p:spPr/>
        <p:txBody>
          <a:bodyPr/>
          <a:lstStyle/>
          <a:p>
            <a:fld id="{C136B7D2-B98C-44FD-8D04-7EC62A564975}" type="slidenum">
              <a:rPr lang="en-US" smtClean="0"/>
              <a:pPr/>
              <a:t>8</a:t>
            </a:fld>
            <a:endParaRPr lang="en-US" dirty="0"/>
          </a:p>
        </p:txBody>
      </p:sp>
      <p:sp>
        <p:nvSpPr>
          <p:cNvPr id="118" name="Title 117"/>
          <p:cNvSpPr>
            <a:spLocks noGrp="1"/>
          </p:cNvSpPr>
          <p:nvPr>
            <p:ph type="title"/>
          </p:nvPr>
        </p:nvSpPr>
        <p:spPr/>
        <p:txBody>
          <a:bodyPr/>
          <a:lstStyle/>
          <a:p>
            <a:r>
              <a:rPr lang="en-US" u="sng" dirty="0">
                <a:solidFill>
                  <a:schemeClr val="tx1"/>
                </a:solidFill>
              </a:rPr>
              <a:t>Applications</a:t>
            </a:r>
          </a:p>
        </p:txBody>
      </p:sp>
      <p:sp>
        <p:nvSpPr>
          <p:cNvPr id="29" name="Oval 28"/>
          <p:cNvSpPr/>
          <p:nvPr/>
        </p:nvSpPr>
        <p:spPr>
          <a:xfrm>
            <a:off x="4445725" y="2051130"/>
            <a:ext cx="252551" cy="2525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5537163" y="3399969"/>
            <a:ext cx="987451" cy="492443"/>
          </a:xfrm>
          <a:prstGeom prst="rect">
            <a:avLst/>
          </a:prstGeom>
          <a:noFill/>
        </p:spPr>
        <p:txBody>
          <a:bodyPr wrap="none" lIns="0" tIns="0" rIns="0" bIns="0" rtlCol="0" anchor="ctr">
            <a:spAutoFit/>
          </a:bodyPr>
          <a:lstStyle/>
          <a:p>
            <a:pPr algn="r"/>
            <a:r>
              <a:rPr lang="en-US" sz="1600" b="1" dirty="0">
                <a:solidFill>
                  <a:schemeClr val="bg1"/>
                </a:solidFill>
              </a:rPr>
              <a:t>Competitive</a:t>
            </a:r>
          </a:p>
          <a:p>
            <a:pPr algn="r"/>
            <a:r>
              <a:rPr lang="en-US" sz="1600" b="1" dirty="0">
                <a:solidFill>
                  <a:schemeClr val="bg1"/>
                </a:solidFill>
              </a:rPr>
              <a:t>Exams</a:t>
            </a:r>
          </a:p>
        </p:txBody>
      </p:sp>
      <p:grpSp>
        <p:nvGrpSpPr>
          <p:cNvPr id="50" name="Group 49"/>
          <p:cNvGrpSpPr/>
          <p:nvPr/>
        </p:nvGrpSpPr>
        <p:grpSpPr>
          <a:xfrm>
            <a:off x="6761534" y="3039686"/>
            <a:ext cx="1239466" cy="1239466"/>
            <a:chOff x="6761534" y="2918288"/>
            <a:chExt cx="1239466" cy="1239466"/>
          </a:xfrm>
        </p:grpSpPr>
        <p:sp>
          <p:nvSpPr>
            <p:cNvPr id="47" name="Oval 46"/>
            <p:cNvSpPr/>
            <p:nvPr/>
          </p:nvSpPr>
          <p:spPr>
            <a:xfrm flipH="1">
              <a:off x="6761534" y="2918288"/>
              <a:ext cx="1239466" cy="1239466"/>
            </a:xfrm>
            <a:prstGeom prst="ellipse">
              <a:avLst/>
            </a:prstGeom>
            <a:solidFill>
              <a:schemeClr val="accent2">
                <a:lumMod val="75000"/>
              </a:schemeClr>
            </a:solidFill>
            <a:ln>
              <a:solidFill>
                <a:schemeClr val="accent2">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9" name="Freeform 105"/>
            <p:cNvSpPr>
              <a:spLocks noEditPoints="1"/>
            </p:cNvSpPr>
            <p:nvPr/>
          </p:nvSpPr>
          <p:spPr bwMode="auto">
            <a:xfrm>
              <a:off x="7153315" y="3313372"/>
              <a:ext cx="455905" cy="44929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3">
                    <a:lumMod val="50000"/>
                  </a:schemeClr>
                </a:solidFill>
              </a:endParaRPr>
            </a:p>
          </p:txBody>
        </p:sp>
      </p:grpSp>
      <p:cxnSp>
        <p:nvCxnSpPr>
          <p:cNvPr id="51" name="Straight Connector 50"/>
          <p:cNvCxnSpPr/>
          <p:nvPr/>
        </p:nvCxnSpPr>
        <p:spPr>
          <a:xfrm>
            <a:off x="4564669" y="3666283"/>
            <a:ext cx="14663" cy="1477217"/>
          </a:xfrm>
          <a:prstGeom prst="line">
            <a:avLst/>
          </a:prstGeom>
          <a:ln w="38100">
            <a:solidFill>
              <a:schemeClr val="accent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445725" y="3528032"/>
            <a:ext cx="252551" cy="2525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4"/>
          <p:cNvGrpSpPr/>
          <p:nvPr/>
        </p:nvGrpSpPr>
        <p:grpSpPr>
          <a:xfrm>
            <a:off x="4300222" y="1266193"/>
            <a:ext cx="543557" cy="543557"/>
            <a:chOff x="4300222" y="1131575"/>
            <a:chExt cx="543557" cy="543557"/>
          </a:xfrm>
        </p:grpSpPr>
        <p:sp>
          <p:nvSpPr>
            <p:cNvPr id="123" name="Flowchart: Off-page Connector 122"/>
            <p:cNvSpPr/>
            <p:nvPr/>
          </p:nvSpPr>
          <p:spPr>
            <a:xfrm>
              <a:off x="4300222" y="1131575"/>
              <a:ext cx="543557" cy="543557"/>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endParaRPr>
            </a:p>
          </p:txBody>
        </p:sp>
        <p:sp>
          <p:nvSpPr>
            <p:cNvPr id="54" name="Freeform 52"/>
            <p:cNvSpPr>
              <a:spLocks noEditPoints="1"/>
            </p:cNvSpPr>
            <p:nvPr/>
          </p:nvSpPr>
          <p:spPr bwMode="auto">
            <a:xfrm>
              <a:off x="4412721" y="1215881"/>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p:cNvGrpSpPr/>
          <p:nvPr/>
        </p:nvGrpSpPr>
        <p:grpSpPr>
          <a:xfrm>
            <a:off x="1158258" y="1553786"/>
            <a:ext cx="1239466" cy="1239466"/>
            <a:chOff x="1158258" y="1432291"/>
            <a:chExt cx="1239466" cy="1239466"/>
          </a:xfrm>
        </p:grpSpPr>
        <p:sp>
          <p:nvSpPr>
            <p:cNvPr id="42" name="Oval 41"/>
            <p:cNvSpPr/>
            <p:nvPr/>
          </p:nvSpPr>
          <p:spPr>
            <a:xfrm>
              <a:off x="1158258" y="1432291"/>
              <a:ext cx="1239466" cy="1239466"/>
            </a:xfrm>
            <a:prstGeom prst="ellipse">
              <a:avLst/>
            </a:prstGeom>
            <a:solidFill>
              <a:schemeClr val="accent1">
                <a:lumMod val="75000"/>
              </a:schemeClr>
            </a:solidFill>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Freeform 33"/>
            <p:cNvSpPr>
              <a:spLocks noEditPoints="1"/>
            </p:cNvSpPr>
            <p:nvPr/>
          </p:nvSpPr>
          <p:spPr bwMode="auto">
            <a:xfrm>
              <a:off x="1576235" y="1757270"/>
              <a:ext cx="403512" cy="589508"/>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ppt_w</p:attrName>
                                        </p:attrNameLst>
                                      </p:cBhvr>
                                      <p:tavLst>
                                        <p:tav tm="0">
                                          <p:val>
                                            <p:fltVal val="0"/>
                                          </p:val>
                                        </p:tav>
                                        <p:tav tm="100000">
                                          <p:val>
                                            <p:strVal val="#ppt_w"/>
                                          </p:val>
                                        </p:tav>
                                      </p:tavLst>
                                    </p:anim>
                                    <p:anim calcmode="lin" valueType="num">
                                      <p:cBhvr>
                                        <p:cTn id="17" dur="500" fill="hold"/>
                                        <p:tgtEl>
                                          <p:spTgt spid="29"/>
                                        </p:tgtEl>
                                        <p:attrNameLst>
                                          <p:attrName>ppt_h</p:attrName>
                                        </p:attrNameLst>
                                      </p:cBhvr>
                                      <p:tavLst>
                                        <p:tav tm="0">
                                          <p:val>
                                            <p:fltVal val="0"/>
                                          </p:val>
                                        </p:tav>
                                        <p:tav tm="100000">
                                          <p:val>
                                            <p:strVal val="#ppt_h"/>
                                          </p:val>
                                        </p:tav>
                                      </p:tavLst>
                                    </p:anim>
                                    <p:animEffect transition="in" filter="fade">
                                      <p:cBhvr>
                                        <p:cTn id="18" dur="500"/>
                                        <p:tgtEl>
                                          <p:spTgt spid="29"/>
                                        </p:tgtEl>
                                      </p:cBhvr>
                                    </p:animEffect>
                                  </p:childTnLst>
                                </p:cTn>
                              </p:par>
                              <p:par>
                                <p:cTn id="19" presetID="2" presetClass="entr" presetSubtype="8" accel="50000" decel="5000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0-#ppt_w/2"/>
                                          </p:val>
                                        </p:tav>
                                        <p:tav tm="100000">
                                          <p:val>
                                            <p:strVal val="#ppt_x"/>
                                          </p:val>
                                        </p:tav>
                                      </p:tavLst>
                                    </p:anim>
                                    <p:anim calcmode="lin" valueType="num">
                                      <p:cBhvr additive="base">
                                        <p:cTn id="22" dur="500" fill="hold"/>
                                        <p:tgtEl>
                                          <p:spTgt spid="7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53" presetClass="entr" presetSubtype="0"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childTnLst>
                          </p:cTn>
                        </p:par>
                        <p:par>
                          <p:cTn id="29" fill="hold">
                            <p:stCondLst>
                              <p:cond delay="2000"/>
                            </p:stCondLst>
                            <p:childTnLst>
                              <p:par>
                                <p:cTn id="30" presetID="18" presetClass="entr" presetSubtype="6" fill="hold"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strips(downRight)">
                                      <p:cBhvr>
                                        <p:cTn id="32" dur="500"/>
                                        <p:tgtEl>
                                          <p:spTgt spid="63"/>
                                        </p:tgtEl>
                                      </p:cBhvr>
                                    </p:animEffect>
                                  </p:childTnLst>
                                </p:cTn>
                              </p:par>
                            </p:childTnLst>
                          </p:cTn>
                        </p:par>
                        <p:par>
                          <p:cTn id="33" fill="hold">
                            <p:stCondLst>
                              <p:cond delay="2500"/>
                            </p:stCondLst>
                            <p:childTnLst>
                              <p:par>
                                <p:cTn id="34" presetID="53"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2" presetClass="entr" presetSubtype="2" accel="50000" decel="5000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1+#ppt_w/2"/>
                                          </p:val>
                                        </p:tav>
                                        <p:tav tm="100000">
                                          <p:val>
                                            <p:strVal val="#ppt_x"/>
                                          </p:val>
                                        </p:tav>
                                      </p:tavLst>
                                    </p:anim>
                                    <p:anim calcmode="lin" valueType="num">
                                      <p:cBhvr additive="base">
                                        <p:cTn id="42" dur="500" fill="hold"/>
                                        <p:tgtEl>
                                          <p:spTgt spid="46"/>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53" presetClass="entr" presetSubtype="0" fill="hold" nodeType="after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500" fill="hold"/>
                                        <p:tgtEl>
                                          <p:spTgt spid="50"/>
                                        </p:tgtEl>
                                        <p:attrNameLst>
                                          <p:attrName>ppt_w</p:attrName>
                                        </p:attrNameLst>
                                      </p:cBhvr>
                                      <p:tavLst>
                                        <p:tav tm="0">
                                          <p:val>
                                            <p:fltVal val="0"/>
                                          </p:val>
                                        </p:tav>
                                        <p:tav tm="100000">
                                          <p:val>
                                            <p:strVal val="#ppt_w"/>
                                          </p:val>
                                        </p:tav>
                                      </p:tavLst>
                                    </p:anim>
                                    <p:anim calcmode="lin" valueType="num">
                                      <p:cBhvr>
                                        <p:cTn id="47" dur="500" fill="hold"/>
                                        <p:tgtEl>
                                          <p:spTgt spid="50"/>
                                        </p:tgtEl>
                                        <p:attrNameLst>
                                          <p:attrName>ppt_h</p:attrName>
                                        </p:attrNameLst>
                                      </p:cBhvr>
                                      <p:tavLst>
                                        <p:tav tm="0">
                                          <p:val>
                                            <p:fltVal val="0"/>
                                          </p:val>
                                        </p:tav>
                                        <p:tav tm="100000">
                                          <p:val>
                                            <p:strVal val="#ppt_h"/>
                                          </p:val>
                                        </p:tav>
                                      </p:tavLst>
                                    </p:anim>
                                    <p:animEffect transition="in" filter="fade">
                                      <p:cBhvr>
                                        <p:cTn id="48" dur="500"/>
                                        <p:tgtEl>
                                          <p:spTgt spid="50"/>
                                        </p:tgtEl>
                                      </p:cBhvr>
                                    </p:animEffect>
                                  </p:childTnLst>
                                </p:cTn>
                              </p:par>
                            </p:childTnLst>
                          </p:cTn>
                        </p:par>
                        <p:par>
                          <p:cTn id="49" fill="hold">
                            <p:stCondLst>
                              <p:cond delay="3500"/>
                            </p:stCondLst>
                            <p:childTnLst>
                              <p:par>
                                <p:cTn id="50" presetID="18" presetClass="entr" presetSubtype="6"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2" grpId="0" animBg="1"/>
      <p:bldP spid="29"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71"/>
          <p:cNvSpPr/>
          <p:nvPr/>
        </p:nvSpPr>
        <p:spPr>
          <a:xfrm flipH="1">
            <a:off x="4739658" y="2784938"/>
            <a:ext cx="2664700" cy="125366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Straight Connector 62"/>
          <p:cNvCxnSpPr>
            <a:stCxn id="29" idx="4"/>
            <a:endCxn id="36" idx="0"/>
          </p:cNvCxnSpPr>
          <p:nvPr/>
        </p:nvCxnSpPr>
        <p:spPr>
          <a:xfrm rot="5400000">
            <a:off x="3959826" y="2668206"/>
            <a:ext cx="1224351" cy="1588"/>
          </a:xfrm>
          <a:prstGeom prst="line">
            <a:avLst/>
          </a:prstGeom>
          <a:ln w="28575">
            <a:solidFill>
              <a:schemeClr val="accent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9" idx="0"/>
          </p:cNvCxnSpPr>
          <p:nvPr/>
        </p:nvCxnSpPr>
        <p:spPr>
          <a:xfrm rot="5400000" flipH="1" flipV="1">
            <a:off x="3670261" y="901740"/>
            <a:ext cx="1803480" cy="1588"/>
          </a:xfrm>
          <a:prstGeom prst="line">
            <a:avLst/>
          </a:prstGeom>
          <a:ln w="28575">
            <a:solidFill>
              <a:schemeClr val="accent4"/>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1754900" y="1299038"/>
            <a:ext cx="2664700" cy="125366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92452" y="1556537"/>
            <a:ext cx="577081" cy="738664"/>
          </a:xfrm>
          <a:prstGeom prst="rect">
            <a:avLst/>
          </a:prstGeom>
          <a:noFill/>
        </p:spPr>
        <p:txBody>
          <a:bodyPr wrap="none" lIns="0" tIns="0" rIns="0" bIns="0" rtlCol="0" anchor="ctr">
            <a:spAutoFit/>
          </a:bodyPr>
          <a:lstStyle/>
          <a:p>
            <a:r>
              <a:rPr lang="en-US" sz="1600" b="1" dirty="0">
                <a:solidFill>
                  <a:schemeClr val="bg1"/>
                </a:solidFill>
              </a:rPr>
              <a:t>Survey</a:t>
            </a:r>
          </a:p>
          <a:p>
            <a:r>
              <a:rPr lang="en-US" sz="1600" b="1" dirty="0">
                <a:solidFill>
                  <a:schemeClr val="bg1"/>
                </a:solidFill>
              </a:rPr>
              <a:t>And</a:t>
            </a:r>
          </a:p>
          <a:p>
            <a:r>
              <a:rPr lang="en-US" sz="1600" b="1" dirty="0">
                <a:solidFill>
                  <a:schemeClr val="bg1"/>
                </a:solidFill>
              </a:rPr>
              <a:t>Polling</a:t>
            </a:r>
          </a:p>
        </p:txBody>
      </p:sp>
      <p:sp>
        <p:nvSpPr>
          <p:cNvPr id="125" name="Slide Number Placeholder 124"/>
          <p:cNvSpPr>
            <a:spLocks noGrp="1"/>
          </p:cNvSpPr>
          <p:nvPr>
            <p:ph type="sldNum" sz="quarter" idx="4"/>
          </p:nvPr>
        </p:nvSpPr>
        <p:spPr/>
        <p:txBody>
          <a:bodyPr/>
          <a:lstStyle/>
          <a:p>
            <a:fld id="{C136B7D2-B98C-44FD-8D04-7EC62A564975}" type="slidenum">
              <a:rPr lang="en-US" smtClean="0"/>
              <a:pPr/>
              <a:t>9</a:t>
            </a:fld>
            <a:endParaRPr lang="en-US" dirty="0"/>
          </a:p>
        </p:txBody>
      </p:sp>
      <p:sp>
        <p:nvSpPr>
          <p:cNvPr id="29" name="Oval 28"/>
          <p:cNvSpPr/>
          <p:nvPr/>
        </p:nvSpPr>
        <p:spPr>
          <a:xfrm>
            <a:off x="4445725" y="1803480"/>
            <a:ext cx="252551" cy="2525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5708036" y="3133606"/>
            <a:ext cx="814325" cy="492443"/>
          </a:xfrm>
          <a:prstGeom prst="rect">
            <a:avLst/>
          </a:prstGeom>
          <a:noFill/>
        </p:spPr>
        <p:txBody>
          <a:bodyPr wrap="none" lIns="0" tIns="0" rIns="0" bIns="0" rtlCol="0" anchor="ctr">
            <a:spAutoFit/>
          </a:bodyPr>
          <a:lstStyle/>
          <a:p>
            <a:pPr algn="r"/>
            <a:r>
              <a:rPr lang="en-US" sz="1600" b="1" dirty="0">
                <a:solidFill>
                  <a:schemeClr val="bg1"/>
                </a:solidFill>
              </a:rPr>
              <a:t>Corporate</a:t>
            </a:r>
          </a:p>
          <a:p>
            <a:pPr algn="r"/>
            <a:r>
              <a:rPr lang="en-US" sz="1600" b="1" dirty="0">
                <a:solidFill>
                  <a:schemeClr val="bg1"/>
                </a:solidFill>
              </a:rPr>
              <a:t>Training</a:t>
            </a:r>
          </a:p>
        </p:txBody>
      </p:sp>
      <p:sp>
        <p:nvSpPr>
          <p:cNvPr id="36" name="Oval 35"/>
          <p:cNvSpPr/>
          <p:nvPr/>
        </p:nvSpPr>
        <p:spPr>
          <a:xfrm>
            <a:off x="4445725" y="3280382"/>
            <a:ext cx="252551" cy="2525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1158258" y="1306136"/>
            <a:ext cx="1239466" cy="1239466"/>
            <a:chOff x="1158258" y="1306136"/>
            <a:chExt cx="1239466" cy="1239466"/>
          </a:xfrm>
        </p:grpSpPr>
        <p:sp>
          <p:nvSpPr>
            <p:cNvPr id="42" name="Oval 41"/>
            <p:cNvSpPr/>
            <p:nvPr/>
          </p:nvSpPr>
          <p:spPr>
            <a:xfrm>
              <a:off x="1158258" y="1306136"/>
              <a:ext cx="1239466" cy="1239466"/>
            </a:xfrm>
            <a:prstGeom prst="ellipse">
              <a:avLst/>
            </a:prstGeom>
            <a:solidFill>
              <a:schemeClr val="accent5">
                <a:lumMod val="75000"/>
              </a:schemeClr>
            </a:solidFill>
            <a:ln>
              <a:solidFill>
                <a:schemeClr val="accent5">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Freeform 6"/>
            <p:cNvSpPr>
              <a:spLocks noEditPoints="1"/>
            </p:cNvSpPr>
            <p:nvPr/>
          </p:nvSpPr>
          <p:spPr bwMode="auto">
            <a:xfrm>
              <a:off x="1481602" y="1693913"/>
              <a:ext cx="592778" cy="463913"/>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6761534" y="2792036"/>
            <a:ext cx="1239466" cy="1239466"/>
            <a:chOff x="6761534" y="2792036"/>
            <a:chExt cx="1239466" cy="1239466"/>
          </a:xfrm>
        </p:grpSpPr>
        <p:sp>
          <p:nvSpPr>
            <p:cNvPr id="47" name="Oval 46"/>
            <p:cNvSpPr/>
            <p:nvPr/>
          </p:nvSpPr>
          <p:spPr>
            <a:xfrm flipH="1">
              <a:off x="6761534" y="2792036"/>
              <a:ext cx="1239466" cy="1239466"/>
            </a:xfrm>
            <a:prstGeom prst="ellipse">
              <a:avLst/>
            </a:prstGeom>
            <a:solidFill>
              <a:schemeClr val="accent6">
                <a:lumMod val="7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Freeform 64"/>
            <p:cNvSpPr>
              <a:spLocks noEditPoints="1"/>
            </p:cNvSpPr>
            <p:nvPr/>
          </p:nvSpPr>
          <p:spPr bwMode="auto">
            <a:xfrm>
              <a:off x="7150541" y="3219727"/>
              <a:ext cx="461453" cy="384084"/>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Right)">
                                      <p:cBhvr>
                                        <p:cTn id="7" dur="500"/>
                                        <p:tgtEl>
                                          <p:spTgt spid="27"/>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par>
                                <p:cTn id="14" presetID="2" presetClass="entr" presetSubtype="8" accel="50000" decel="5000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500" fill="hold"/>
                                        <p:tgtEl>
                                          <p:spTgt spid="72"/>
                                        </p:tgtEl>
                                        <p:attrNameLst>
                                          <p:attrName>ppt_x</p:attrName>
                                        </p:attrNameLst>
                                      </p:cBhvr>
                                      <p:tavLst>
                                        <p:tav tm="0">
                                          <p:val>
                                            <p:strVal val="0-#ppt_w/2"/>
                                          </p:val>
                                        </p:tav>
                                        <p:tav tm="100000">
                                          <p:val>
                                            <p:strVal val="#ppt_x"/>
                                          </p:val>
                                        </p:tav>
                                      </p:tavLst>
                                    </p:anim>
                                    <p:anim calcmode="lin" valueType="num">
                                      <p:cBhvr additive="base">
                                        <p:cTn id="17" dur="500" fill="hold"/>
                                        <p:tgtEl>
                                          <p:spTgt spid="7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1500"/>
                            </p:stCondLst>
                            <p:childTnLst>
                              <p:par>
                                <p:cTn id="25" presetID="18" presetClass="entr" presetSubtype="6"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strips(downRight)">
                                      <p:cBhvr>
                                        <p:cTn id="27" dur="500"/>
                                        <p:tgtEl>
                                          <p:spTgt spid="63"/>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par>
                                <p:cTn id="34" presetID="2" presetClass="entr" presetSubtype="2" accel="50000" decel="5000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1+#ppt_w/2"/>
                                          </p:val>
                                        </p:tav>
                                        <p:tav tm="100000">
                                          <p:val>
                                            <p:strVal val="#ppt_x"/>
                                          </p:val>
                                        </p:tav>
                                      </p:tavLst>
                                    </p:anim>
                                    <p:anim calcmode="lin" valueType="num">
                                      <p:cBhvr additive="base">
                                        <p:cTn id="37" dur="500" fill="hold"/>
                                        <p:tgtEl>
                                          <p:spTgt spid="46"/>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0"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2" grpId="0" animBg="1"/>
      <p:bldP spid="29" grpId="0" animBg="1"/>
      <p:bldP spid="36" grpId="0" animBg="1"/>
    </p:bldLst>
  </p:timing>
</p:sld>
</file>

<file path=ppt/theme/theme1.xml><?xml version="1.0" encoding="utf-8"?>
<a:theme xmlns:a="http://schemas.openxmlformats.org/drawingml/2006/main" name="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48458</TotalTime>
  <Words>259</Words>
  <Application>Microsoft Office PowerPoint</Application>
  <PresentationFormat>On-screen Show (16:9)</PresentationFormat>
  <Paragraphs>67</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 Antiqua</vt:lpstr>
      <vt:lpstr>Calibri</vt:lpstr>
      <vt:lpstr>FontAwesome</vt:lpstr>
      <vt:lpstr>Roboto Condensed</vt:lpstr>
      <vt:lpstr>Roboto Medium</vt:lpstr>
      <vt:lpstr>Times New Roman</vt:lpstr>
      <vt:lpstr>Custom Design</vt:lpstr>
      <vt:lpstr>Quiz Management System</vt:lpstr>
      <vt:lpstr>PowerPoint Presentation</vt:lpstr>
      <vt:lpstr>Motivation</vt:lpstr>
      <vt:lpstr>Tools Used In Project</vt:lpstr>
      <vt:lpstr>Key Features</vt:lpstr>
      <vt:lpstr>ER Diagram</vt:lpstr>
      <vt:lpstr>Use Case Diagram</vt:lpstr>
      <vt:lpstr>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Faysal Ahmed</cp:lastModifiedBy>
  <cp:revision>9231</cp:revision>
  <dcterms:created xsi:type="dcterms:W3CDTF">2014-09-03T19:30:44Z</dcterms:created>
  <dcterms:modified xsi:type="dcterms:W3CDTF">2024-11-23T16:05:47Z</dcterms:modified>
</cp:coreProperties>
</file>