
<file path=[Content_Types].xml><?xml version="1.0" encoding="utf-8"?>
<Types xmlns="http://schemas.openxmlformats.org/package/2006/content-types">
  <Default Extension="jfif" ContentType="image/jpeg"/>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sldIdLst>
    <p:sldId id="257" r:id="rId5"/>
    <p:sldId id="4626" r:id="rId6"/>
    <p:sldId id="4629" r:id="rId7"/>
    <p:sldId id="258" r:id="rId8"/>
    <p:sldId id="259" r:id="rId9"/>
    <p:sldId id="4630" r:id="rId10"/>
    <p:sldId id="260" r:id="rId11"/>
    <p:sldId id="261" r:id="rId12"/>
    <p:sldId id="262" r:id="rId13"/>
    <p:sldId id="4627" r:id="rId14"/>
    <p:sldId id="4628" r:id="rId15"/>
    <p:sldId id="274"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111" d="100"/>
          <a:sy n="111" d="100"/>
        </p:scale>
        <p:origin x="594"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s>
</file>

<file path=ppt/diagrams/_rels/data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_rels/drawing1.xml.rels><?xml version="1.0" encoding="UTF-8" standalone="yes"?>
<Relationships xmlns="http://schemas.openxmlformats.org/package/2006/relationships"><Relationship Id="rId8" Type="http://schemas.openxmlformats.org/officeDocument/2006/relationships/image" Target="../media/image10.svg"/><Relationship Id="rId3" Type="http://schemas.openxmlformats.org/officeDocument/2006/relationships/image" Target="../media/image5.png"/><Relationship Id="rId7" Type="http://schemas.openxmlformats.org/officeDocument/2006/relationships/image" Target="../media/image9.png"/><Relationship Id="rId12" Type="http://schemas.openxmlformats.org/officeDocument/2006/relationships/image" Target="../media/image14.svg"/><Relationship Id="rId2" Type="http://schemas.openxmlformats.org/officeDocument/2006/relationships/image" Target="../media/image4.svg"/><Relationship Id="rId1" Type="http://schemas.openxmlformats.org/officeDocument/2006/relationships/image" Target="../media/image3.png"/><Relationship Id="rId6" Type="http://schemas.openxmlformats.org/officeDocument/2006/relationships/image" Target="../media/image8.svg"/><Relationship Id="rId11" Type="http://schemas.openxmlformats.org/officeDocument/2006/relationships/image" Target="../media/image13.png"/><Relationship Id="rId5" Type="http://schemas.openxmlformats.org/officeDocument/2006/relationships/image" Target="../media/image7.png"/><Relationship Id="rId10" Type="http://schemas.openxmlformats.org/officeDocument/2006/relationships/image" Target="../media/image12.svg"/><Relationship Id="rId4" Type="http://schemas.openxmlformats.org/officeDocument/2006/relationships/image" Target="../media/image6.svg"/><Relationship Id="rId9" Type="http://schemas.openxmlformats.org/officeDocument/2006/relationships/image" Target="../media/image11.png"/></Relationships>
</file>

<file path=ppt/diagrams/colors1.xml><?xml version="1.0" encoding="utf-8"?>
<dgm:colorsDef xmlns:dgm="http://schemas.openxmlformats.org/drawingml/2006/diagram" xmlns:a="http://schemas.openxmlformats.org/drawingml/2006/main" uniqueId="urn:microsoft.com/office/officeart/2018/5/colors/Iconchunking_neutralbg_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a:alpha val="0"/>
      </a:schemeClr>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bg1">
        <a:lumMod val="95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27BBDB50-5DAB-415F-8DEC-D276CB7F5A23}" type="doc">
      <dgm:prSet loTypeId="urn:microsoft.com/office/officeart/2018/2/layout/IconLabelList" loCatId="icon" qsTypeId="urn:microsoft.com/office/officeart/2005/8/quickstyle/simple1" qsCatId="simple" csTypeId="urn:microsoft.com/office/officeart/2018/5/colors/Iconchunking_neutralbg_colorful2" csCatId="colorful" phldr="1"/>
      <dgm:spPr/>
      <dgm:t>
        <a:bodyPr/>
        <a:lstStyle/>
        <a:p>
          <a:endParaRPr lang="en-US"/>
        </a:p>
      </dgm:t>
    </dgm:pt>
    <dgm:pt modelId="{4D35A26D-5B53-4144-AAB6-080CBF6DF793}">
      <dgm:prSet/>
      <dgm:spPr/>
      <dgm:t>
        <a:bodyPr/>
        <a:lstStyle/>
        <a:p>
          <a:pPr>
            <a:lnSpc>
              <a:spcPct val="100000"/>
            </a:lnSpc>
          </a:pPr>
          <a:r>
            <a:rPr lang="en-US"/>
            <a:t>Task Manager</a:t>
          </a:r>
        </a:p>
      </dgm:t>
    </dgm:pt>
    <dgm:pt modelId="{1B6B13F8-79B4-4B96-BEC7-6DEED5636659}" type="parTrans" cxnId="{2FCC6BBD-92FE-40B9-A3C6-7D5DAEC2DB48}">
      <dgm:prSet/>
      <dgm:spPr/>
      <dgm:t>
        <a:bodyPr/>
        <a:lstStyle/>
        <a:p>
          <a:endParaRPr lang="en-US"/>
        </a:p>
      </dgm:t>
    </dgm:pt>
    <dgm:pt modelId="{9B833640-4B8B-4563-8BE1-401C122813AC}" type="sibTrans" cxnId="{2FCC6BBD-92FE-40B9-A3C6-7D5DAEC2DB48}">
      <dgm:prSet/>
      <dgm:spPr/>
      <dgm:t>
        <a:bodyPr/>
        <a:lstStyle/>
        <a:p>
          <a:endParaRPr lang="en-US"/>
        </a:p>
      </dgm:t>
    </dgm:pt>
    <dgm:pt modelId="{35113751-3046-4675-B4AD-89E19FAF6C80}">
      <dgm:prSet/>
      <dgm:spPr/>
      <dgm:t>
        <a:bodyPr/>
        <a:lstStyle/>
        <a:p>
          <a:pPr>
            <a:lnSpc>
              <a:spcPct val="100000"/>
            </a:lnSpc>
          </a:pPr>
          <a:r>
            <a:rPr lang="en-US"/>
            <a:t>System Management</a:t>
          </a:r>
        </a:p>
      </dgm:t>
    </dgm:pt>
    <dgm:pt modelId="{F0B5F123-DC3E-4E68-8075-CBB9D31EFFF7}" type="parTrans" cxnId="{110A92B0-71AF-48D0-B8C1-E63DC6580316}">
      <dgm:prSet/>
      <dgm:spPr/>
      <dgm:t>
        <a:bodyPr/>
        <a:lstStyle/>
        <a:p>
          <a:endParaRPr lang="en-US"/>
        </a:p>
      </dgm:t>
    </dgm:pt>
    <dgm:pt modelId="{62B5B076-6B5F-4219-806C-AF3329A9EADB}" type="sibTrans" cxnId="{110A92B0-71AF-48D0-B8C1-E63DC6580316}">
      <dgm:prSet/>
      <dgm:spPr/>
      <dgm:t>
        <a:bodyPr/>
        <a:lstStyle/>
        <a:p>
          <a:endParaRPr lang="en-US"/>
        </a:p>
      </dgm:t>
    </dgm:pt>
    <dgm:pt modelId="{FF9509B1-3873-45A9-B472-B3532D319843}">
      <dgm:prSet/>
      <dgm:spPr/>
      <dgm:t>
        <a:bodyPr/>
        <a:lstStyle/>
        <a:p>
          <a:pPr>
            <a:lnSpc>
              <a:spcPct val="100000"/>
            </a:lnSpc>
          </a:pPr>
          <a:r>
            <a:rPr lang="en-US"/>
            <a:t>Network Managment</a:t>
          </a:r>
        </a:p>
      </dgm:t>
    </dgm:pt>
    <dgm:pt modelId="{2DB66529-CEFA-4854-9E45-AD573F0BE8B1}" type="parTrans" cxnId="{4D14F5E5-DE40-442B-B474-EBAD7A2FD0E8}">
      <dgm:prSet/>
      <dgm:spPr/>
      <dgm:t>
        <a:bodyPr/>
        <a:lstStyle/>
        <a:p>
          <a:endParaRPr lang="en-US"/>
        </a:p>
      </dgm:t>
    </dgm:pt>
    <dgm:pt modelId="{EA150769-8263-448B-A910-F46B769E79B9}" type="sibTrans" cxnId="{4D14F5E5-DE40-442B-B474-EBAD7A2FD0E8}">
      <dgm:prSet/>
      <dgm:spPr/>
      <dgm:t>
        <a:bodyPr/>
        <a:lstStyle/>
        <a:p>
          <a:endParaRPr lang="en-US"/>
        </a:p>
      </dgm:t>
    </dgm:pt>
    <dgm:pt modelId="{E41BADA7-A94B-4707-B2F4-2EB7084D1AAA}">
      <dgm:prSet/>
      <dgm:spPr/>
      <dgm:t>
        <a:bodyPr/>
        <a:lstStyle/>
        <a:p>
          <a:pPr>
            <a:lnSpc>
              <a:spcPct val="100000"/>
            </a:lnSpc>
          </a:pPr>
          <a:r>
            <a:rPr lang="en-US"/>
            <a:t>System details</a:t>
          </a:r>
        </a:p>
      </dgm:t>
    </dgm:pt>
    <dgm:pt modelId="{CACF8C01-40F1-47DB-A19B-DA31619CE5E5}" type="parTrans" cxnId="{93B1B0D4-1014-47C3-84DF-951F217B0B6E}">
      <dgm:prSet/>
      <dgm:spPr/>
      <dgm:t>
        <a:bodyPr/>
        <a:lstStyle/>
        <a:p>
          <a:endParaRPr lang="en-US"/>
        </a:p>
      </dgm:t>
    </dgm:pt>
    <dgm:pt modelId="{85C3E227-4EB8-4A94-8436-27452072E801}" type="sibTrans" cxnId="{93B1B0D4-1014-47C3-84DF-951F217B0B6E}">
      <dgm:prSet/>
      <dgm:spPr/>
      <dgm:t>
        <a:bodyPr/>
        <a:lstStyle/>
        <a:p>
          <a:endParaRPr lang="en-US"/>
        </a:p>
      </dgm:t>
    </dgm:pt>
    <dgm:pt modelId="{CBBC3AD4-7355-4005-ADDE-23BB2B3C1661}">
      <dgm:prSet/>
      <dgm:spPr/>
      <dgm:t>
        <a:bodyPr/>
        <a:lstStyle/>
        <a:p>
          <a:pPr>
            <a:lnSpc>
              <a:spcPct val="100000"/>
            </a:lnSpc>
          </a:pPr>
          <a:r>
            <a:rPr lang="en-US"/>
            <a:t>Power Management</a:t>
          </a:r>
        </a:p>
      </dgm:t>
    </dgm:pt>
    <dgm:pt modelId="{7EF275D5-2F14-4880-8720-14D4BDC193EB}" type="parTrans" cxnId="{C46BBDE1-BF33-4FEC-B8CE-7AA8E1734FB6}">
      <dgm:prSet/>
      <dgm:spPr/>
      <dgm:t>
        <a:bodyPr/>
        <a:lstStyle/>
        <a:p>
          <a:endParaRPr lang="en-US"/>
        </a:p>
      </dgm:t>
    </dgm:pt>
    <dgm:pt modelId="{0572E7FB-94F8-4C1A-B5BE-7B7981F7049D}" type="sibTrans" cxnId="{C46BBDE1-BF33-4FEC-B8CE-7AA8E1734FB6}">
      <dgm:prSet/>
      <dgm:spPr/>
      <dgm:t>
        <a:bodyPr/>
        <a:lstStyle/>
        <a:p>
          <a:endParaRPr lang="en-US"/>
        </a:p>
      </dgm:t>
    </dgm:pt>
    <dgm:pt modelId="{5F144E07-1180-489C-AABF-5949CA579726}">
      <dgm:prSet/>
      <dgm:spPr/>
      <dgm:t>
        <a:bodyPr/>
        <a:lstStyle/>
        <a:p>
          <a:pPr>
            <a:lnSpc>
              <a:spcPct val="100000"/>
            </a:lnSpc>
          </a:pPr>
          <a:r>
            <a:rPr lang="en-US"/>
            <a:t>System Security</a:t>
          </a:r>
        </a:p>
      </dgm:t>
    </dgm:pt>
    <dgm:pt modelId="{82671ACE-E5E8-4E26-9D4E-03A363823E43}" type="parTrans" cxnId="{4FE136E8-939F-445A-AE44-B80CBCF618E7}">
      <dgm:prSet/>
      <dgm:spPr/>
      <dgm:t>
        <a:bodyPr/>
        <a:lstStyle/>
        <a:p>
          <a:endParaRPr lang="en-US"/>
        </a:p>
      </dgm:t>
    </dgm:pt>
    <dgm:pt modelId="{7750D8C6-408F-4A34-876C-251CC032EC31}" type="sibTrans" cxnId="{4FE136E8-939F-445A-AE44-B80CBCF618E7}">
      <dgm:prSet/>
      <dgm:spPr/>
      <dgm:t>
        <a:bodyPr/>
        <a:lstStyle/>
        <a:p>
          <a:endParaRPr lang="en-US"/>
        </a:p>
      </dgm:t>
    </dgm:pt>
    <dgm:pt modelId="{D027F132-6803-4EFC-8AA8-AB451953FE58}" type="pres">
      <dgm:prSet presAssocID="{27BBDB50-5DAB-415F-8DEC-D276CB7F5A23}" presName="root" presStyleCnt="0">
        <dgm:presLayoutVars>
          <dgm:dir/>
          <dgm:resizeHandles val="exact"/>
        </dgm:presLayoutVars>
      </dgm:prSet>
      <dgm:spPr/>
    </dgm:pt>
    <dgm:pt modelId="{9214F39E-6175-4076-B0EF-8D4DB784AFD6}" type="pres">
      <dgm:prSet presAssocID="{4D35A26D-5B53-4144-AAB6-080CBF6DF793}" presName="compNode" presStyleCnt="0"/>
      <dgm:spPr/>
    </dgm:pt>
    <dgm:pt modelId="{1BAF0BD6-2F31-4B5B-9A3C-72BE2C0BD513}" type="pres">
      <dgm:prSet presAssocID="{4D35A26D-5B53-4144-AAB6-080CBF6DF793}" presName="iconRect" presStyleLbl="node1" presStyleIdx="0" presStyleCnt="6"/>
      <dgm:spPr>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a:noFill/>
        </a:ln>
      </dgm:spPr>
      <dgm:extLst>
        <a:ext uri="{E40237B7-FDA0-4F09-8148-C483321AD2D9}">
          <dgm14:cNvPr xmlns:dgm14="http://schemas.microsoft.com/office/drawing/2010/diagram" id="0" name="" descr="User"/>
        </a:ext>
      </dgm:extLst>
    </dgm:pt>
    <dgm:pt modelId="{3B9F095D-DDD3-44B6-8F21-0D4C1EEC6128}" type="pres">
      <dgm:prSet presAssocID="{4D35A26D-5B53-4144-AAB6-080CBF6DF793}" presName="spaceRect" presStyleCnt="0"/>
      <dgm:spPr/>
    </dgm:pt>
    <dgm:pt modelId="{507500FA-8EFD-4240-943F-D73BB0029DF1}" type="pres">
      <dgm:prSet presAssocID="{4D35A26D-5B53-4144-AAB6-080CBF6DF793}" presName="textRect" presStyleLbl="revTx" presStyleIdx="0" presStyleCnt="6">
        <dgm:presLayoutVars>
          <dgm:chMax val="1"/>
          <dgm:chPref val="1"/>
        </dgm:presLayoutVars>
      </dgm:prSet>
      <dgm:spPr/>
    </dgm:pt>
    <dgm:pt modelId="{7F3EF28D-0C0A-4AA2-93EE-398DEBBFF4C3}" type="pres">
      <dgm:prSet presAssocID="{9B833640-4B8B-4563-8BE1-401C122813AC}" presName="sibTrans" presStyleCnt="0"/>
      <dgm:spPr/>
    </dgm:pt>
    <dgm:pt modelId="{564B024F-B2FF-4EB9-B2EC-55AF64112968}" type="pres">
      <dgm:prSet presAssocID="{35113751-3046-4675-B4AD-89E19FAF6C80}" presName="compNode" presStyleCnt="0"/>
      <dgm:spPr/>
    </dgm:pt>
    <dgm:pt modelId="{0B8C062F-14D7-40B5-AC04-9D55B153FAD3}" type="pres">
      <dgm:prSet presAssocID="{35113751-3046-4675-B4AD-89E19FAF6C80}" presName="iconRect" presStyleLbl="node1" presStyleIdx="1" presStyleCnt="6"/>
      <dgm:spPr>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a:noFill/>
        </a:ln>
      </dgm:spPr>
      <dgm:extLst>
        <a:ext uri="{E40237B7-FDA0-4F09-8148-C483321AD2D9}">
          <dgm14:cNvPr xmlns:dgm14="http://schemas.microsoft.com/office/drawing/2010/diagram" id="0" name="" descr="Computer"/>
        </a:ext>
      </dgm:extLst>
    </dgm:pt>
    <dgm:pt modelId="{E3B2C7CD-031E-426C-83C1-05EFE448A458}" type="pres">
      <dgm:prSet presAssocID="{35113751-3046-4675-B4AD-89E19FAF6C80}" presName="spaceRect" presStyleCnt="0"/>
      <dgm:spPr/>
    </dgm:pt>
    <dgm:pt modelId="{9EEAB32E-44BC-40CE-B60C-0C39DFC89BEB}" type="pres">
      <dgm:prSet presAssocID="{35113751-3046-4675-B4AD-89E19FAF6C80}" presName="textRect" presStyleLbl="revTx" presStyleIdx="1" presStyleCnt="6">
        <dgm:presLayoutVars>
          <dgm:chMax val="1"/>
          <dgm:chPref val="1"/>
        </dgm:presLayoutVars>
      </dgm:prSet>
      <dgm:spPr/>
    </dgm:pt>
    <dgm:pt modelId="{E847CA6E-BEF0-40BF-B1CD-14E1CE92634F}" type="pres">
      <dgm:prSet presAssocID="{62B5B076-6B5F-4219-806C-AF3329A9EADB}" presName="sibTrans" presStyleCnt="0"/>
      <dgm:spPr/>
    </dgm:pt>
    <dgm:pt modelId="{7C45469B-728E-429B-B77B-6D6EBA300903}" type="pres">
      <dgm:prSet presAssocID="{FF9509B1-3873-45A9-B472-B3532D319843}" presName="compNode" presStyleCnt="0"/>
      <dgm:spPr/>
    </dgm:pt>
    <dgm:pt modelId="{21F9B867-240C-46D3-ACB7-C0AF17FA84CF}" type="pres">
      <dgm:prSet presAssocID="{FF9509B1-3873-45A9-B472-B3532D319843}" presName="iconRect" presStyleLbl="node1" presStyleIdx="2" presStyleCnt="6"/>
      <dgm:spPr>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a:noFill/>
        </a:ln>
      </dgm:spPr>
      <dgm:extLst>
        <a:ext uri="{E40237B7-FDA0-4F09-8148-C483321AD2D9}">
          <dgm14:cNvPr xmlns:dgm14="http://schemas.microsoft.com/office/drawing/2010/diagram" id="0" name="" descr="Wireless router"/>
        </a:ext>
      </dgm:extLst>
    </dgm:pt>
    <dgm:pt modelId="{F0DFD914-EC2E-4546-835D-0824CBC0D437}" type="pres">
      <dgm:prSet presAssocID="{FF9509B1-3873-45A9-B472-B3532D319843}" presName="spaceRect" presStyleCnt="0"/>
      <dgm:spPr/>
    </dgm:pt>
    <dgm:pt modelId="{415D9CE5-0746-475C-A753-AD94D96AD002}" type="pres">
      <dgm:prSet presAssocID="{FF9509B1-3873-45A9-B472-B3532D319843}" presName="textRect" presStyleLbl="revTx" presStyleIdx="2" presStyleCnt="6">
        <dgm:presLayoutVars>
          <dgm:chMax val="1"/>
          <dgm:chPref val="1"/>
        </dgm:presLayoutVars>
      </dgm:prSet>
      <dgm:spPr/>
    </dgm:pt>
    <dgm:pt modelId="{DC2E2926-01BA-40F5-AF6A-852FD6A794E5}" type="pres">
      <dgm:prSet presAssocID="{EA150769-8263-448B-A910-F46B769E79B9}" presName="sibTrans" presStyleCnt="0"/>
      <dgm:spPr/>
    </dgm:pt>
    <dgm:pt modelId="{960111B8-E516-41BA-B37A-3A957BEE2A83}" type="pres">
      <dgm:prSet presAssocID="{E41BADA7-A94B-4707-B2F4-2EB7084D1AAA}" presName="compNode" presStyleCnt="0"/>
      <dgm:spPr/>
    </dgm:pt>
    <dgm:pt modelId="{AF9F960E-A0F9-4E95-BE59-0B28E7F00F2B}" type="pres">
      <dgm:prSet presAssocID="{E41BADA7-A94B-4707-B2F4-2EB7084D1AAA}" presName="iconRect" presStyleLbl="node1" presStyleIdx="3" presStyleCnt="6"/>
      <dgm:spPr>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a:noFill/>
        </a:ln>
      </dgm:spPr>
      <dgm:extLst>
        <a:ext uri="{E40237B7-FDA0-4F09-8148-C483321AD2D9}">
          <dgm14:cNvPr xmlns:dgm14="http://schemas.microsoft.com/office/drawing/2010/diagram" id="0" name="" descr="Smart Phone"/>
        </a:ext>
      </dgm:extLst>
    </dgm:pt>
    <dgm:pt modelId="{6B714F2A-8DBF-47D0-A845-91FA7F869ECD}" type="pres">
      <dgm:prSet presAssocID="{E41BADA7-A94B-4707-B2F4-2EB7084D1AAA}" presName="spaceRect" presStyleCnt="0"/>
      <dgm:spPr/>
    </dgm:pt>
    <dgm:pt modelId="{963593B2-0C61-49CF-B6F6-A9CDB0FA0A91}" type="pres">
      <dgm:prSet presAssocID="{E41BADA7-A94B-4707-B2F4-2EB7084D1AAA}" presName="textRect" presStyleLbl="revTx" presStyleIdx="3" presStyleCnt="6">
        <dgm:presLayoutVars>
          <dgm:chMax val="1"/>
          <dgm:chPref val="1"/>
        </dgm:presLayoutVars>
      </dgm:prSet>
      <dgm:spPr/>
    </dgm:pt>
    <dgm:pt modelId="{3C57E13F-815F-4C53-B5D2-C0618DE7BA3A}" type="pres">
      <dgm:prSet presAssocID="{85C3E227-4EB8-4A94-8436-27452072E801}" presName="sibTrans" presStyleCnt="0"/>
      <dgm:spPr/>
    </dgm:pt>
    <dgm:pt modelId="{D64D65E8-028A-4B24-884C-30D9DDF7F83C}" type="pres">
      <dgm:prSet presAssocID="{CBBC3AD4-7355-4005-ADDE-23BB2B3C1661}" presName="compNode" presStyleCnt="0"/>
      <dgm:spPr/>
    </dgm:pt>
    <dgm:pt modelId="{41AF052C-217F-41C2-9C66-03A25C619C81}" type="pres">
      <dgm:prSet presAssocID="{CBBC3AD4-7355-4005-ADDE-23BB2B3C1661}" presName="iconRect" presStyleLbl="node1" presStyleIdx="4" presStyleCnt="6"/>
      <dgm:spPr>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a:noFill/>
        </a:ln>
      </dgm:spPr>
      <dgm:extLst>
        <a:ext uri="{E40237B7-FDA0-4F09-8148-C483321AD2D9}">
          <dgm14:cNvPr xmlns:dgm14="http://schemas.microsoft.com/office/drawing/2010/diagram" id="0" name="" descr="High Voltage"/>
        </a:ext>
      </dgm:extLst>
    </dgm:pt>
    <dgm:pt modelId="{90475C23-68D5-4AA8-BAEC-CBDA09285124}" type="pres">
      <dgm:prSet presAssocID="{CBBC3AD4-7355-4005-ADDE-23BB2B3C1661}" presName="spaceRect" presStyleCnt="0"/>
      <dgm:spPr/>
    </dgm:pt>
    <dgm:pt modelId="{AB276589-5014-4374-807F-8BC06646FA37}" type="pres">
      <dgm:prSet presAssocID="{CBBC3AD4-7355-4005-ADDE-23BB2B3C1661}" presName="textRect" presStyleLbl="revTx" presStyleIdx="4" presStyleCnt="6">
        <dgm:presLayoutVars>
          <dgm:chMax val="1"/>
          <dgm:chPref val="1"/>
        </dgm:presLayoutVars>
      </dgm:prSet>
      <dgm:spPr/>
    </dgm:pt>
    <dgm:pt modelId="{18511F5B-D6F8-4C6F-A43F-E317753CB28F}" type="pres">
      <dgm:prSet presAssocID="{0572E7FB-94F8-4C1A-B5BE-7B7981F7049D}" presName="sibTrans" presStyleCnt="0"/>
      <dgm:spPr/>
    </dgm:pt>
    <dgm:pt modelId="{FD31A6CF-358B-4F23-BDE9-C0D4AA30036E}" type="pres">
      <dgm:prSet presAssocID="{5F144E07-1180-489C-AABF-5949CA579726}" presName="compNode" presStyleCnt="0"/>
      <dgm:spPr/>
    </dgm:pt>
    <dgm:pt modelId="{DFFE4E59-65CA-4F04-82A9-906855C55071}" type="pres">
      <dgm:prSet presAssocID="{5F144E07-1180-489C-AABF-5949CA579726}" presName="iconRect" presStyleLbl="node1" presStyleIdx="5" presStyleCnt="6"/>
      <dgm:spPr>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a:noFill/>
        </a:ln>
      </dgm:spPr>
      <dgm:extLst>
        <a:ext uri="{E40237B7-FDA0-4F09-8148-C483321AD2D9}">
          <dgm14:cNvPr xmlns:dgm14="http://schemas.microsoft.com/office/drawing/2010/diagram" id="0" name="" descr="Lock"/>
        </a:ext>
      </dgm:extLst>
    </dgm:pt>
    <dgm:pt modelId="{2E793019-F8C2-428C-82F3-7A438343DF0F}" type="pres">
      <dgm:prSet presAssocID="{5F144E07-1180-489C-AABF-5949CA579726}" presName="spaceRect" presStyleCnt="0"/>
      <dgm:spPr/>
    </dgm:pt>
    <dgm:pt modelId="{BF8F3255-5466-4A17-9FA4-BB1CD7D09AB9}" type="pres">
      <dgm:prSet presAssocID="{5F144E07-1180-489C-AABF-5949CA579726}" presName="textRect" presStyleLbl="revTx" presStyleIdx="5" presStyleCnt="6">
        <dgm:presLayoutVars>
          <dgm:chMax val="1"/>
          <dgm:chPref val="1"/>
        </dgm:presLayoutVars>
      </dgm:prSet>
      <dgm:spPr/>
    </dgm:pt>
  </dgm:ptLst>
  <dgm:cxnLst>
    <dgm:cxn modelId="{D44A1810-7D32-49A7-A5E0-DFFAFAECF3C3}" type="presOf" srcId="{CBBC3AD4-7355-4005-ADDE-23BB2B3C1661}" destId="{AB276589-5014-4374-807F-8BC06646FA37}" srcOrd="0" destOrd="0" presId="urn:microsoft.com/office/officeart/2018/2/layout/IconLabelList"/>
    <dgm:cxn modelId="{7FD3BB5D-7A82-4C9C-9490-93EDDE6E101C}" type="presOf" srcId="{FF9509B1-3873-45A9-B472-B3532D319843}" destId="{415D9CE5-0746-475C-A753-AD94D96AD002}" srcOrd="0" destOrd="0" presId="urn:microsoft.com/office/officeart/2018/2/layout/IconLabelList"/>
    <dgm:cxn modelId="{3DF3535A-64F8-4F0E-A641-45E69C2957DA}" type="presOf" srcId="{E41BADA7-A94B-4707-B2F4-2EB7084D1AAA}" destId="{963593B2-0C61-49CF-B6F6-A9CDB0FA0A91}" srcOrd="0" destOrd="0" presId="urn:microsoft.com/office/officeart/2018/2/layout/IconLabelList"/>
    <dgm:cxn modelId="{D0ED1699-A0BF-4868-B375-F4C4C52041CD}" type="presOf" srcId="{5F144E07-1180-489C-AABF-5949CA579726}" destId="{BF8F3255-5466-4A17-9FA4-BB1CD7D09AB9}" srcOrd="0" destOrd="0" presId="urn:microsoft.com/office/officeart/2018/2/layout/IconLabelList"/>
    <dgm:cxn modelId="{22E9B9A5-F1C1-478C-8D94-31E3807A7EE1}" type="presOf" srcId="{4D35A26D-5B53-4144-AAB6-080CBF6DF793}" destId="{507500FA-8EFD-4240-943F-D73BB0029DF1}" srcOrd="0" destOrd="0" presId="urn:microsoft.com/office/officeart/2018/2/layout/IconLabelList"/>
    <dgm:cxn modelId="{110A92B0-71AF-48D0-B8C1-E63DC6580316}" srcId="{27BBDB50-5DAB-415F-8DEC-D276CB7F5A23}" destId="{35113751-3046-4675-B4AD-89E19FAF6C80}" srcOrd="1" destOrd="0" parTransId="{F0B5F123-DC3E-4E68-8075-CBB9D31EFFF7}" sibTransId="{62B5B076-6B5F-4219-806C-AF3329A9EADB}"/>
    <dgm:cxn modelId="{2FCC6BBD-92FE-40B9-A3C6-7D5DAEC2DB48}" srcId="{27BBDB50-5DAB-415F-8DEC-D276CB7F5A23}" destId="{4D35A26D-5B53-4144-AAB6-080CBF6DF793}" srcOrd="0" destOrd="0" parTransId="{1B6B13F8-79B4-4B96-BEC7-6DEED5636659}" sibTransId="{9B833640-4B8B-4563-8BE1-401C122813AC}"/>
    <dgm:cxn modelId="{93B1B0D4-1014-47C3-84DF-951F217B0B6E}" srcId="{27BBDB50-5DAB-415F-8DEC-D276CB7F5A23}" destId="{E41BADA7-A94B-4707-B2F4-2EB7084D1AAA}" srcOrd="3" destOrd="0" parTransId="{CACF8C01-40F1-47DB-A19B-DA31619CE5E5}" sibTransId="{85C3E227-4EB8-4A94-8436-27452072E801}"/>
    <dgm:cxn modelId="{32B493E0-0C62-41ED-B638-CD36C9DC1248}" type="presOf" srcId="{27BBDB50-5DAB-415F-8DEC-D276CB7F5A23}" destId="{D027F132-6803-4EFC-8AA8-AB451953FE58}" srcOrd="0" destOrd="0" presId="urn:microsoft.com/office/officeart/2018/2/layout/IconLabelList"/>
    <dgm:cxn modelId="{C46BBDE1-BF33-4FEC-B8CE-7AA8E1734FB6}" srcId="{27BBDB50-5DAB-415F-8DEC-D276CB7F5A23}" destId="{CBBC3AD4-7355-4005-ADDE-23BB2B3C1661}" srcOrd="4" destOrd="0" parTransId="{7EF275D5-2F14-4880-8720-14D4BDC193EB}" sibTransId="{0572E7FB-94F8-4C1A-B5BE-7B7981F7049D}"/>
    <dgm:cxn modelId="{4D14F5E5-DE40-442B-B474-EBAD7A2FD0E8}" srcId="{27BBDB50-5DAB-415F-8DEC-D276CB7F5A23}" destId="{FF9509B1-3873-45A9-B472-B3532D319843}" srcOrd="2" destOrd="0" parTransId="{2DB66529-CEFA-4854-9E45-AD573F0BE8B1}" sibTransId="{EA150769-8263-448B-A910-F46B769E79B9}"/>
    <dgm:cxn modelId="{4FE136E8-939F-445A-AE44-B80CBCF618E7}" srcId="{27BBDB50-5DAB-415F-8DEC-D276CB7F5A23}" destId="{5F144E07-1180-489C-AABF-5949CA579726}" srcOrd="5" destOrd="0" parTransId="{82671ACE-E5E8-4E26-9D4E-03A363823E43}" sibTransId="{7750D8C6-408F-4A34-876C-251CC032EC31}"/>
    <dgm:cxn modelId="{E16474FA-B5B3-4DC4-9057-A6DB98583921}" type="presOf" srcId="{35113751-3046-4675-B4AD-89E19FAF6C80}" destId="{9EEAB32E-44BC-40CE-B60C-0C39DFC89BEB}" srcOrd="0" destOrd="0" presId="urn:microsoft.com/office/officeart/2018/2/layout/IconLabelList"/>
    <dgm:cxn modelId="{87F96268-9C84-469A-88BE-278CDF94DBC9}" type="presParOf" srcId="{D027F132-6803-4EFC-8AA8-AB451953FE58}" destId="{9214F39E-6175-4076-B0EF-8D4DB784AFD6}" srcOrd="0" destOrd="0" presId="urn:microsoft.com/office/officeart/2018/2/layout/IconLabelList"/>
    <dgm:cxn modelId="{3A9C04EC-C50F-43D5-A1F3-3636455696E2}" type="presParOf" srcId="{9214F39E-6175-4076-B0EF-8D4DB784AFD6}" destId="{1BAF0BD6-2F31-4B5B-9A3C-72BE2C0BD513}" srcOrd="0" destOrd="0" presId="urn:microsoft.com/office/officeart/2018/2/layout/IconLabelList"/>
    <dgm:cxn modelId="{B2B432BB-1A33-4A1B-815C-91A5A0FEC5CD}" type="presParOf" srcId="{9214F39E-6175-4076-B0EF-8D4DB784AFD6}" destId="{3B9F095D-DDD3-44B6-8F21-0D4C1EEC6128}" srcOrd="1" destOrd="0" presId="urn:microsoft.com/office/officeart/2018/2/layout/IconLabelList"/>
    <dgm:cxn modelId="{5FD7638D-DDF6-4D79-BAF9-82BF7A1DA78E}" type="presParOf" srcId="{9214F39E-6175-4076-B0EF-8D4DB784AFD6}" destId="{507500FA-8EFD-4240-943F-D73BB0029DF1}" srcOrd="2" destOrd="0" presId="urn:microsoft.com/office/officeart/2018/2/layout/IconLabelList"/>
    <dgm:cxn modelId="{559092C6-FD10-426E-BBA4-2251A4BE2862}" type="presParOf" srcId="{D027F132-6803-4EFC-8AA8-AB451953FE58}" destId="{7F3EF28D-0C0A-4AA2-93EE-398DEBBFF4C3}" srcOrd="1" destOrd="0" presId="urn:microsoft.com/office/officeart/2018/2/layout/IconLabelList"/>
    <dgm:cxn modelId="{2182BD58-155C-4CE9-99D4-13456C5F82D5}" type="presParOf" srcId="{D027F132-6803-4EFC-8AA8-AB451953FE58}" destId="{564B024F-B2FF-4EB9-B2EC-55AF64112968}" srcOrd="2" destOrd="0" presId="urn:microsoft.com/office/officeart/2018/2/layout/IconLabelList"/>
    <dgm:cxn modelId="{4ABEDC03-7320-456B-8F8D-01E04FB97303}" type="presParOf" srcId="{564B024F-B2FF-4EB9-B2EC-55AF64112968}" destId="{0B8C062F-14D7-40B5-AC04-9D55B153FAD3}" srcOrd="0" destOrd="0" presId="urn:microsoft.com/office/officeart/2018/2/layout/IconLabelList"/>
    <dgm:cxn modelId="{CC289422-1258-4209-89A8-862B2026D6DB}" type="presParOf" srcId="{564B024F-B2FF-4EB9-B2EC-55AF64112968}" destId="{E3B2C7CD-031E-426C-83C1-05EFE448A458}" srcOrd="1" destOrd="0" presId="urn:microsoft.com/office/officeart/2018/2/layout/IconLabelList"/>
    <dgm:cxn modelId="{D59B4623-A0A2-461F-A886-6D8D9C6E5AA7}" type="presParOf" srcId="{564B024F-B2FF-4EB9-B2EC-55AF64112968}" destId="{9EEAB32E-44BC-40CE-B60C-0C39DFC89BEB}" srcOrd="2" destOrd="0" presId="urn:microsoft.com/office/officeart/2018/2/layout/IconLabelList"/>
    <dgm:cxn modelId="{65D40419-87F9-427B-B769-D93D1E165762}" type="presParOf" srcId="{D027F132-6803-4EFC-8AA8-AB451953FE58}" destId="{E847CA6E-BEF0-40BF-B1CD-14E1CE92634F}" srcOrd="3" destOrd="0" presId="urn:microsoft.com/office/officeart/2018/2/layout/IconLabelList"/>
    <dgm:cxn modelId="{BA17EF1D-915B-4ACE-883A-47F00E243802}" type="presParOf" srcId="{D027F132-6803-4EFC-8AA8-AB451953FE58}" destId="{7C45469B-728E-429B-B77B-6D6EBA300903}" srcOrd="4" destOrd="0" presId="urn:microsoft.com/office/officeart/2018/2/layout/IconLabelList"/>
    <dgm:cxn modelId="{3904E649-6168-495E-98A5-A937A78F01E8}" type="presParOf" srcId="{7C45469B-728E-429B-B77B-6D6EBA300903}" destId="{21F9B867-240C-46D3-ACB7-C0AF17FA84CF}" srcOrd="0" destOrd="0" presId="urn:microsoft.com/office/officeart/2018/2/layout/IconLabelList"/>
    <dgm:cxn modelId="{E79C0F26-D9F4-4F0A-B2B7-2CF641F40E1B}" type="presParOf" srcId="{7C45469B-728E-429B-B77B-6D6EBA300903}" destId="{F0DFD914-EC2E-4546-835D-0824CBC0D437}" srcOrd="1" destOrd="0" presId="urn:microsoft.com/office/officeart/2018/2/layout/IconLabelList"/>
    <dgm:cxn modelId="{533A54D1-C3F5-405F-B9CE-D36F3DE6D1C4}" type="presParOf" srcId="{7C45469B-728E-429B-B77B-6D6EBA300903}" destId="{415D9CE5-0746-475C-A753-AD94D96AD002}" srcOrd="2" destOrd="0" presId="urn:microsoft.com/office/officeart/2018/2/layout/IconLabelList"/>
    <dgm:cxn modelId="{B3AFDA68-FA48-4DB6-8DC2-EE5FC5F3B3CD}" type="presParOf" srcId="{D027F132-6803-4EFC-8AA8-AB451953FE58}" destId="{DC2E2926-01BA-40F5-AF6A-852FD6A794E5}" srcOrd="5" destOrd="0" presId="urn:microsoft.com/office/officeart/2018/2/layout/IconLabelList"/>
    <dgm:cxn modelId="{F547F2F9-7836-4434-973A-DB155463CD64}" type="presParOf" srcId="{D027F132-6803-4EFC-8AA8-AB451953FE58}" destId="{960111B8-E516-41BA-B37A-3A957BEE2A83}" srcOrd="6" destOrd="0" presId="urn:microsoft.com/office/officeart/2018/2/layout/IconLabelList"/>
    <dgm:cxn modelId="{7FDD08DC-3353-49CA-9D18-7FF8A2F8A705}" type="presParOf" srcId="{960111B8-E516-41BA-B37A-3A957BEE2A83}" destId="{AF9F960E-A0F9-4E95-BE59-0B28E7F00F2B}" srcOrd="0" destOrd="0" presId="urn:microsoft.com/office/officeart/2018/2/layout/IconLabelList"/>
    <dgm:cxn modelId="{D0DEC56D-D264-4992-9470-2A6C8C27AF45}" type="presParOf" srcId="{960111B8-E516-41BA-B37A-3A957BEE2A83}" destId="{6B714F2A-8DBF-47D0-A845-91FA7F869ECD}" srcOrd="1" destOrd="0" presId="urn:microsoft.com/office/officeart/2018/2/layout/IconLabelList"/>
    <dgm:cxn modelId="{19E9237C-D034-466D-B63B-66B4BC9371F8}" type="presParOf" srcId="{960111B8-E516-41BA-B37A-3A957BEE2A83}" destId="{963593B2-0C61-49CF-B6F6-A9CDB0FA0A91}" srcOrd="2" destOrd="0" presId="urn:microsoft.com/office/officeart/2018/2/layout/IconLabelList"/>
    <dgm:cxn modelId="{54A80C26-C052-4A6C-BD5C-453AAB0B14F0}" type="presParOf" srcId="{D027F132-6803-4EFC-8AA8-AB451953FE58}" destId="{3C57E13F-815F-4C53-B5D2-C0618DE7BA3A}" srcOrd="7" destOrd="0" presId="urn:microsoft.com/office/officeart/2018/2/layout/IconLabelList"/>
    <dgm:cxn modelId="{DF7923CB-6075-4636-A9E5-42F2A251BC78}" type="presParOf" srcId="{D027F132-6803-4EFC-8AA8-AB451953FE58}" destId="{D64D65E8-028A-4B24-884C-30D9DDF7F83C}" srcOrd="8" destOrd="0" presId="urn:microsoft.com/office/officeart/2018/2/layout/IconLabelList"/>
    <dgm:cxn modelId="{CF6894E8-2A58-4F45-B2C3-EC888CD8097D}" type="presParOf" srcId="{D64D65E8-028A-4B24-884C-30D9DDF7F83C}" destId="{41AF052C-217F-41C2-9C66-03A25C619C81}" srcOrd="0" destOrd="0" presId="urn:microsoft.com/office/officeart/2018/2/layout/IconLabelList"/>
    <dgm:cxn modelId="{95C8F180-4F66-4300-B26C-55C46379CE50}" type="presParOf" srcId="{D64D65E8-028A-4B24-884C-30D9DDF7F83C}" destId="{90475C23-68D5-4AA8-BAEC-CBDA09285124}" srcOrd="1" destOrd="0" presId="urn:microsoft.com/office/officeart/2018/2/layout/IconLabelList"/>
    <dgm:cxn modelId="{7DB88403-A1E8-464F-8FBD-FAF25D90FA4C}" type="presParOf" srcId="{D64D65E8-028A-4B24-884C-30D9DDF7F83C}" destId="{AB276589-5014-4374-807F-8BC06646FA37}" srcOrd="2" destOrd="0" presId="urn:microsoft.com/office/officeart/2018/2/layout/IconLabelList"/>
    <dgm:cxn modelId="{33AFAD1E-F439-4801-A595-CC4C80B3ED10}" type="presParOf" srcId="{D027F132-6803-4EFC-8AA8-AB451953FE58}" destId="{18511F5B-D6F8-4C6F-A43F-E317753CB28F}" srcOrd="9" destOrd="0" presId="urn:microsoft.com/office/officeart/2018/2/layout/IconLabelList"/>
    <dgm:cxn modelId="{FB214850-FF5E-4FFB-9FBF-60B1C848B957}" type="presParOf" srcId="{D027F132-6803-4EFC-8AA8-AB451953FE58}" destId="{FD31A6CF-358B-4F23-BDE9-C0D4AA30036E}" srcOrd="10" destOrd="0" presId="urn:microsoft.com/office/officeart/2018/2/layout/IconLabelList"/>
    <dgm:cxn modelId="{0A128F9C-DE15-4133-B787-EB5175FF9CD7}" type="presParOf" srcId="{FD31A6CF-358B-4F23-BDE9-C0D4AA30036E}" destId="{DFFE4E59-65CA-4F04-82A9-906855C55071}" srcOrd="0" destOrd="0" presId="urn:microsoft.com/office/officeart/2018/2/layout/IconLabelList"/>
    <dgm:cxn modelId="{7C2EA93B-10F8-41EE-9FFC-374B7E89CF53}" type="presParOf" srcId="{FD31A6CF-358B-4F23-BDE9-C0D4AA30036E}" destId="{2E793019-F8C2-428C-82F3-7A438343DF0F}" srcOrd="1" destOrd="0" presId="urn:microsoft.com/office/officeart/2018/2/layout/IconLabelList"/>
    <dgm:cxn modelId="{B754727B-6E6A-4184-A260-1B6464363176}" type="presParOf" srcId="{FD31A6CF-358B-4F23-BDE9-C0D4AA30036E}" destId="{BF8F3255-5466-4A17-9FA4-BB1CD7D09AB9}" srcOrd="2" destOrd="0" presId="urn:microsoft.com/office/officeart/2018/2/layout/IconLabelList"/>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BAF0BD6-2F31-4B5B-9A3C-72BE2C0BD513}">
      <dsp:nvSpPr>
        <dsp:cNvPr id="0" name=""/>
        <dsp:cNvSpPr/>
      </dsp:nvSpPr>
      <dsp:spPr>
        <a:xfrm>
          <a:off x="419527" y="850834"/>
          <a:ext cx="678691" cy="678691"/>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507500FA-8EFD-4240-943F-D73BB0029DF1}">
      <dsp:nvSpPr>
        <dsp:cNvPr id="0" name=""/>
        <dsp:cNvSpPr/>
      </dsp:nvSpPr>
      <dsp:spPr>
        <a:xfrm>
          <a:off x="4771" y="1755786"/>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t>Task Manager</a:t>
          </a:r>
        </a:p>
      </dsp:txBody>
      <dsp:txXfrm>
        <a:off x="4771" y="1755786"/>
        <a:ext cx="1508203" cy="603281"/>
      </dsp:txXfrm>
    </dsp:sp>
    <dsp:sp modelId="{0B8C062F-14D7-40B5-AC04-9D55B153FAD3}">
      <dsp:nvSpPr>
        <dsp:cNvPr id="0" name=""/>
        <dsp:cNvSpPr/>
      </dsp:nvSpPr>
      <dsp:spPr>
        <a:xfrm>
          <a:off x="2191666" y="850834"/>
          <a:ext cx="678691" cy="678691"/>
        </a:xfrm>
        <a:prstGeom prst="rect">
          <a:avLst/>
        </a:prstGeom>
        <a:blipFill>
          <a:blip xmlns:r="http://schemas.openxmlformats.org/officeDocument/2006/relationships"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EEAB32E-44BC-40CE-B60C-0C39DFC89BEB}">
      <dsp:nvSpPr>
        <dsp:cNvPr id="0" name=""/>
        <dsp:cNvSpPr/>
      </dsp:nvSpPr>
      <dsp:spPr>
        <a:xfrm>
          <a:off x="1776910" y="1755786"/>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t>System Management</a:t>
          </a:r>
        </a:p>
      </dsp:txBody>
      <dsp:txXfrm>
        <a:off x="1776910" y="1755786"/>
        <a:ext cx="1508203" cy="603281"/>
      </dsp:txXfrm>
    </dsp:sp>
    <dsp:sp modelId="{21F9B867-240C-46D3-ACB7-C0AF17FA84CF}">
      <dsp:nvSpPr>
        <dsp:cNvPr id="0" name=""/>
        <dsp:cNvSpPr/>
      </dsp:nvSpPr>
      <dsp:spPr>
        <a:xfrm>
          <a:off x="3963804" y="850834"/>
          <a:ext cx="678691" cy="678691"/>
        </a:xfrm>
        <a:prstGeom prst="rect">
          <a:avLst/>
        </a:prstGeom>
        <a:blipFill>
          <a:blip xmlns:r="http://schemas.openxmlformats.org/officeDocument/2006/relationships"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415D9CE5-0746-475C-A753-AD94D96AD002}">
      <dsp:nvSpPr>
        <dsp:cNvPr id="0" name=""/>
        <dsp:cNvSpPr/>
      </dsp:nvSpPr>
      <dsp:spPr>
        <a:xfrm>
          <a:off x="3549049" y="1755786"/>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t>Network Managment</a:t>
          </a:r>
        </a:p>
      </dsp:txBody>
      <dsp:txXfrm>
        <a:off x="3549049" y="1755786"/>
        <a:ext cx="1508203" cy="603281"/>
      </dsp:txXfrm>
    </dsp:sp>
    <dsp:sp modelId="{AF9F960E-A0F9-4E95-BE59-0B28E7F00F2B}">
      <dsp:nvSpPr>
        <dsp:cNvPr id="0" name=""/>
        <dsp:cNvSpPr/>
      </dsp:nvSpPr>
      <dsp:spPr>
        <a:xfrm>
          <a:off x="5735943" y="850834"/>
          <a:ext cx="678691" cy="678691"/>
        </a:xfrm>
        <a:prstGeom prst="rect">
          <a:avLst/>
        </a:prstGeom>
        <a:blipFill>
          <a:blip xmlns:r="http://schemas.openxmlformats.org/officeDocument/2006/relationships"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963593B2-0C61-49CF-B6F6-A9CDB0FA0A91}">
      <dsp:nvSpPr>
        <dsp:cNvPr id="0" name=""/>
        <dsp:cNvSpPr/>
      </dsp:nvSpPr>
      <dsp:spPr>
        <a:xfrm>
          <a:off x="5321187" y="1755786"/>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t>System details</a:t>
          </a:r>
        </a:p>
      </dsp:txBody>
      <dsp:txXfrm>
        <a:off x="5321187" y="1755786"/>
        <a:ext cx="1508203" cy="603281"/>
      </dsp:txXfrm>
    </dsp:sp>
    <dsp:sp modelId="{41AF052C-217F-41C2-9C66-03A25C619C81}">
      <dsp:nvSpPr>
        <dsp:cNvPr id="0" name=""/>
        <dsp:cNvSpPr/>
      </dsp:nvSpPr>
      <dsp:spPr>
        <a:xfrm>
          <a:off x="7508082" y="850834"/>
          <a:ext cx="678691" cy="678691"/>
        </a:xfrm>
        <a:prstGeom prst="rect">
          <a:avLst/>
        </a:prstGeom>
        <a:blipFill>
          <a:blip xmlns:r="http://schemas.openxmlformats.org/officeDocument/2006/relationships"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AB276589-5014-4374-807F-8BC06646FA37}">
      <dsp:nvSpPr>
        <dsp:cNvPr id="0" name=""/>
        <dsp:cNvSpPr/>
      </dsp:nvSpPr>
      <dsp:spPr>
        <a:xfrm>
          <a:off x="7093326" y="1755786"/>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t>Power Management</a:t>
          </a:r>
        </a:p>
      </dsp:txBody>
      <dsp:txXfrm>
        <a:off x="7093326" y="1755786"/>
        <a:ext cx="1508203" cy="603281"/>
      </dsp:txXfrm>
    </dsp:sp>
    <dsp:sp modelId="{DFFE4E59-65CA-4F04-82A9-906855C55071}">
      <dsp:nvSpPr>
        <dsp:cNvPr id="0" name=""/>
        <dsp:cNvSpPr/>
      </dsp:nvSpPr>
      <dsp:spPr>
        <a:xfrm>
          <a:off x="9280220" y="850834"/>
          <a:ext cx="678691" cy="678691"/>
        </a:xfrm>
        <a:prstGeom prst="rect">
          <a:avLst/>
        </a:prstGeom>
        <a:blipFill>
          <a:blip xmlns:r="http://schemas.openxmlformats.org/officeDocument/2006/relationships"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BF8F3255-5466-4A17-9FA4-BB1CD7D09AB9}">
      <dsp:nvSpPr>
        <dsp:cNvPr id="0" name=""/>
        <dsp:cNvSpPr/>
      </dsp:nvSpPr>
      <dsp:spPr>
        <a:xfrm>
          <a:off x="8865465" y="1755786"/>
          <a:ext cx="1508203" cy="603281"/>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0" tIns="0" rIns="0" bIns="0" numCol="1" spcCol="1270" anchor="t" anchorCtr="0">
          <a:noAutofit/>
        </a:bodyPr>
        <a:lstStyle/>
        <a:p>
          <a:pPr marL="0" lvl="0" indent="0" algn="ctr" defTabSz="844550">
            <a:lnSpc>
              <a:spcPct val="100000"/>
            </a:lnSpc>
            <a:spcBef>
              <a:spcPct val="0"/>
            </a:spcBef>
            <a:spcAft>
              <a:spcPct val="35000"/>
            </a:spcAft>
            <a:buNone/>
          </a:pPr>
          <a:r>
            <a:rPr lang="en-US" sz="1900" kern="1200"/>
            <a:t>System Security</a:t>
          </a:r>
        </a:p>
      </dsp:txBody>
      <dsp:txXfrm>
        <a:off x="8865465" y="1755786"/>
        <a:ext cx="1508203" cy="603281"/>
      </dsp:txXfrm>
    </dsp:sp>
  </dsp:spTree>
</dsp:drawing>
</file>

<file path=ppt/diagrams/layout1.xml><?xml version="1.0" encoding="utf-8"?>
<dgm:layoutDef xmlns:dgm="http://schemas.openxmlformats.org/drawingml/2006/diagram" xmlns:a="http://schemas.openxmlformats.org/drawingml/2006/main" uniqueId="urn:microsoft.com/office/officeart/2018/2/layout/IconLabelList">
  <dgm:title val="Icon Label List"/>
  <dgm:desc val="Use to show non-sequential or grouped chunks of information accompanied by a related visuals. Works best with icons or small pictures with short text ca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snake">
          <dgm:param type="grDir" val="tL"/>
          <dgm:param type="flowDir" val="row"/>
          <dgm:param type="contDir" val="sameDir"/>
          <dgm:param type="off" val="ctr"/>
          <dgm:param type="vertAlign" val="mid"/>
          <dgm:param type="horzAlign" val="ctr"/>
        </dgm:alg>
      </dgm:if>
      <dgm:else name="Name2">
        <dgm:alg type="snake">
          <dgm:param type="grDir" val="tR"/>
          <dgm:param type="flowDir" val="row"/>
          <dgm:param type="contDir" val="sameDir"/>
          <dgm:param type="off" val="ctr"/>
          <dgm:param type="vertAlign" val="mid"/>
          <dgm:param type="horzAlign" val="ctr"/>
        </dgm:alg>
      </dgm:else>
    </dgm:choose>
    <dgm:shape xmlns:r="http://schemas.openxmlformats.org/officeDocument/2006/relationships" r:blip="">
      <dgm:adjLst/>
    </dgm:shape>
    <dgm:presOf/>
    <dgm:choose name="Name3">
      <dgm:if name="Name4" axis="ch" ptType="node" func="cnt" op="lte" val="2">
        <dgm:constrLst>
          <dgm:constr type="h" for="ch" forName="compNode" refType="h" fact="0.4"/>
          <dgm:constr type="w" for="ch" forName="compNode" val="120"/>
          <dgm:constr type="w" for="ch" forName="sibTrans" refType="w" refFor="ch" refForName="compNode" fact="0.175"/>
          <dgm:constr type="sp" refType="w" refFor="ch" refForName="compNode" op="equ" fact="0.25"/>
          <dgm:constr type="primFontSz" for="des" ptType="node" op="equ" val="50"/>
          <dgm:constr type="h" for="des" forName="compNode" op="equ"/>
          <dgm:constr type="h" for="des" forName="textRect" op="equ"/>
        </dgm:constrLst>
      </dgm:if>
      <dgm:if name="Name5" axis="ch" ptType="node" func="cnt" op="lte" val="4">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36"/>
          <dgm:constr type="h" for="des" forName="compNode" op="equ"/>
          <dgm:constr type="h" for="des" forName="textRect" op="equ"/>
        </dgm:constrLst>
      </dgm:if>
      <dgm:else name="Name6">
        <dgm:constrLst>
          <dgm:constr type="h" for="ch" forName="compNode" refType="h" fact="0.4"/>
          <dgm:constr type="w" for="ch" forName="compNode" refType="w"/>
          <dgm:constr type="w" for="ch" forName="sibTrans" refType="w" refFor="ch" refForName="compNode" fact="0.175"/>
          <dgm:constr type="sp" refType="w" refFor="ch" refForName="compNode" op="equ" fact="0.25"/>
          <dgm:constr type="primFontSz" for="des" ptType="node" op="equ" val="24"/>
          <dgm:constr type="h" for="des" forName="compNode" op="equ"/>
          <dgm:constr type="h" for="des" forName="textRect" op="equ"/>
        </dgm:constrLst>
      </dgm:else>
    </dgm:choose>
    <dgm:ruleLst>
      <dgm:rule type="w" for="ch" forName="compNode" val="50" fact="NaN" max="NaN"/>
    </dgm:ruleLst>
    <dgm:forEach name="Name7" axis="ch" ptType="node">
      <dgm:layoutNode name="compNode">
        <dgm:alg type="composite"/>
        <dgm:shape xmlns:r="http://schemas.openxmlformats.org/officeDocument/2006/relationships" r:blip="">
          <dgm:adjLst/>
        </dgm:shape>
        <dgm:presOf axis="self"/>
        <dgm:constrLst>
          <dgm:constr type="w" for="ch" forName="iconRect" refType="w" fact="0.45"/>
          <dgm:constr type="h" for="ch" forName="iconRect" refType="w" refFor="ch" refForName="iconRect"/>
          <dgm:constr type="ctrX" for="ch" forName="iconRect" refType="w" fact="0.5"/>
          <dgm:constr type="t" for="ch" forName="iconRect"/>
          <dgm:constr type="h" for="ch" forName="spaceRect" refType="h" fact="0.15"/>
          <dgm:constr type="w" for="ch" forName="spaceRect" refType="w"/>
          <dgm:constr type="l" for="ch" forName="spaceRect"/>
          <dgm:constr type="t" for="ch" forName="spaceRect" refType="b" refFor="ch" refForName="iconRect"/>
          <dgm:constr type="h" for="ch" forName="textRect" val="20"/>
          <dgm:constr type="w" for="ch" forName="textRect" refType="w"/>
          <dgm:constr type="l" for="ch" forName="textRect"/>
          <dgm:constr type="t" for="ch" forName="textRect" refType="b" refFor="ch" refForName="spaceRect"/>
        </dgm:constrLst>
        <dgm:ruleLst>
          <dgm:rule type="h" val="INF" fact="NaN" max="NaN"/>
        </dgm:ruleLst>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textRect" styleLbl="revTx">
          <dgm:varLst>
            <dgm:chMax val="1"/>
            <dgm:chPref val="1"/>
          </dgm:varLst>
          <dgm:alg type="tx">
            <dgm:param type="txAnchorVert" val="t"/>
          </dgm:alg>
          <dgm:shape xmlns:r="http://schemas.openxmlformats.org/officeDocument/2006/relationships" type="rect" r:blip="">
            <dgm:adjLst/>
          </dgm:shape>
          <dgm:presOf axis="self" ptType="node"/>
          <dgm:constrLst>
            <dgm:constr type="lMarg"/>
            <dgm:constr type="rMarg"/>
            <dgm:constr type="tMarg"/>
            <dgm:constr type="bMarg"/>
          </dgm:constrLst>
          <dgm:ruleLst>
            <dgm:rule type="primFontSz" val="11" fact="NaN" max="NaN"/>
            <dgm:rule type="h" val="INF" fact="NaN" max="NaN"/>
          </dgm:ruleLst>
        </dgm:layoutNode>
      </dgm:layoutNode>
      <dgm:forEach name="Name8"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CFC4A-FDD8-9D93-9583-355BC99C5DD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05B0157-5DDE-B0CC-E204-A0614A8D072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C76CDF7B-F0C4-3932-842F-1D89DEAA23F2}"/>
              </a:ext>
            </a:extLst>
          </p:cNvPr>
          <p:cNvSpPr>
            <a:spLocks noGrp="1"/>
          </p:cNvSpPr>
          <p:nvPr>
            <p:ph type="dt" sz="half" idx="10"/>
          </p:nvPr>
        </p:nvSpPr>
        <p:spPr/>
        <p:txBody>
          <a:bodyPr/>
          <a:lstStyle/>
          <a:p>
            <a:fld id="{48EEC433-206E-40C4-9371-67F84E32811D}" type="datetimeFigureOut">
              <a:rPr lang="en-US" smtClean="0"/>
              <a:t>12/4/2024</a:t>
            </a:fld>
            <a:endParaRPr lang="en-US"/>
          </a:p>
        </p:txBody>
      </p:sp>
      <p:sp>
        <p:nvSpPr>
          <p:cNvPr id="5" name="Footer Placeholder 4">
            <a:extLst>
              <a:ext uri="{FF2B5EF4-FFF2-40B4-BE49-F238E27FC236}">
                <a16:creationId xmlns:a16="http://schemas.microsoft.com/office/drawing/2014/main" id="{AC9F23D0-C880-1F12-56E4-680BB2E0726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128F07-80B0-9C19-38BA-318842DDBE7C}"/>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34585622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72047C-E396-D9D7-6701-4B6EC00F16F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0A64E5-02FE-7813-3923-01A66A8F439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E83BF4E-0A54-4334-A360-97F2AE1CE250}"/>
              </a:ext>
            </a:extLst>
          </p:cNvPr>
          <p:cNvSpPr>
            <a:spLocks noGrp="1"/>
          </p:cNvSpPr>
          <p:nvPr>
            <p:ph type="dt" sz="half" idx="10"/>
          </p:nvPr>
        </p:nvSpPr>
        <p:spPr/>
        <p:txBody>
          <a:bodyPr/>
          <a:lstStyle/>
          <a:p>
            <a:fld id="{48EEC433-206E-40C4-9371-67F84E32811D}" type="datetimeFigureOut">
              <a:rPr lang="en-US" smtClean="0"/>
              <a:t>12/4/2024</a:t>
            </a:fld>
            <a:endParaRPr lang="en-US"/>
          </a:p>
        </p:txBody>
      </p:sp>
      <p:sp>
        <p:nvSpPr>
          <p:cNvPr id="5" name="Footer Placeholder 4">
            <a:extLst>
              <a:ext uri="{FF2B5EF4-FFF2-40B4-BE49-F238E27FC236}">
                <a16:creationId xmlns:a16="http://schemas.microsoft.com/office/drawing/2014/main" id="{364816B8-9210-E7C5-215B-F968427E36A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1A68061-8482-6F81-F24F-6D45F2BCA3C1}"/>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25884567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2AFE5C6-DF1F-D385-0BEC-2B8A70D4B733}"/>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A7ABE249-0227-1D65-ABBD-C5CF7D9D2EF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5BC2E4A-6B2D-14AA-E8F3-9440A96EF32D}"/>
              </a:ext>
            </a:extLst>
          </p:cNvPr>
          <p:cNvSpPr>
            <a:spLocks noGrp="1"/>
          </p:cNvSpPr>
          <p:nvPr>
            <p:ph type="dt" sz="half" idx="10"/>
          </p:nvPr>
        </p:nvSpPr>
        <p:spPr/>
        <p:txBody>
          <a:bodyPr/>
          <a:lstStyle/>
          <a:p>
            <a:fld id="{48EEC433-206E-40C4-9371-67F84E32811D}" type="datetimeFigureOut">
              <a:rPr lang="en-US" smtClean="0"/>
              <a:t>12/4/2024</a:t>
            </a:fld>
            <a:endParaRPr lang="en-US"/>
          </a:p>
        </p:txBody>
      </p:sp>
      <p:sp>
        <p:nvSpPr>
          <p:cNvPr id="5" name="Footer Placeholder 4">
            <a:extLst>
              <a:ext uri="{FF2B5EF4-FFF2-40B4-BE49-F238E27FC236}">
                <a16:creationId xmlns:a16="http://schemas.microsoft.com/office/drawing/2014/main" id="{D9B94421-DC30-E6B0-A502-3452A3AEA0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B65D8BB-E443-D95C-FD00-9A5AE5CF0810}"/>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414121088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Half Picture Right">
    <p:spTree>
      <p:nvGrpSpPr>
        <p:cNvPr id="1" name=""/>
        <p:cNvGrpSpPr/>
        <p:nvPr/>
      </p:nvGrpSpPr>
      <p:grpSpPr>
        <a:xfrm>
          <a:off x="0" y="0"/>
          <a:ext cx="0" cy="0"/>
          <a:chOff x="0" y="0"/>
          <a:chExt cx="0" cy="0"/>
        </a:xfrm>
      </p:grpSpPr>
      <p:sp>
        <p:nvSpPr>
          <p:cNvPr id="9" name="Placeholder"/>
          <p:cNvSpPr>
            <a:spLocks noGrp="1"/>
          </p:cNvSpPr>
          <p:nvPr>
            <p:ph type="pic" sz="quarter" idx="10"/>
          </p:nvPr>
        </p:nvSpPr>
        <p:spPr>
          <a:xfrm>
            <a:off x="6095999" y="0"/>
            <a:ext cx="6092825" cy="6858000"/>
          </a:xfrm>
          <a:custGeom>
            <a:avLst/>
            <a:gdLst>
              <a:gd name="connsiteX0" fmla="*/ 0 w 8591550"/>
              <a:gd name="connsiteY0" fmla="*/ 0 h 5519738"/>
              <a:gd name="connsiteX1" fmla="*/ 8591550 w 8591550"/>
              <a:gd name="connsiteY1" fmla="*/ 0 h 5519738"/>
              <a:gd name="connsiteX2" fmla="*/ 8591550 w 8591550"/>
              <a:gd name="connsiteY2" fmla="*/ 5519738 h 5519738"/>
              <a:gd name="connsiteX3" fmla="*/ 0 w 8591550"/>
              <a:gd name="connsiteY3" fmla="*/ 5519738 h 5519738"/>
            </a:gdLst>
            <a:ahLst/>
            <a:cxnLst>
              <a:cxn ang="0">
                <a:pos x="connsiteX0" y="connsiteY0"/>
              </a:cxn>
              <a:cxn ang="0">
                <a:pos x="connsiteX1" y="connsiteY1"/>
              </a:cxn>
              <a:cxn ang="0">
                <a:pos x="connsiteX2" y="connsiteY2"/>
              </a:cxn>
              <a:cxn ang="0">
                <a:pos x="connsiteX3" y="connsiteY3"/>
              </a:cxn>
            </a:cxnLst>
            <a:rect l="l" t="t" r="r" b="b"/>
            <a:pathLst>
              <a:path w="8591550" h="5519738">
                <a:moveTo>
                  <a:pt x="0" y="0"/>
                </a:moveTo>
                <a:lnTo>
                  <a:pt x="8591550" y="0"/>
                </a:lnTo>
                <a:lnTo>
                  <a:pt x="8591550" y="5519738"/>
                </a:lnTo>
                <a:lnTo>
                  <a:pt x="0" y="5519738"/>
                </a:lnTo>
                <a:close/>
              </a:path>
            </a:pathLst>
          </a:custGeom>
        </p:spPr>
        <p:txBody>
          <a:bodyPr wrap="square">
            <a:noAutofit/>
          </a:bodyPr>
          <a:lstStyle/>
          <a:p>
            <a:endParaRPr lang="ru-RU" dirty="0"/>
          </a:p>
        </p:txBody>
      </p:sp>
    </p:spTree>
    <p:extLst>
      <p:ext uri="{BB962C8B-B14F-4D97-AF65-F5344CB8AC3E}">
        <p14:creationId xmlns:p14="http://schemas.microsoft.com/office/powerpoint/2010/main" val="31873632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49057B-E674-FA3F-21D7-3EF4BAD449B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CB5794F-8574-A543-C710-21C85EF0068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DF9A6BE-29C7-7456-C0E2-C66C75EA6461}"/>
              </a:ext>
            </a:extLst>
          </p:cNvPr>
          <p:cNvSpPr>
            <a:spLocks noGrp="1"/>
          </p:cNvSpPr>
          <p:nvPr>
            <p:ph type="dt" sz="half" idx="10"/>
          </p:nvPr>
        </p:nvSpPr>
        <p:spPr/>
        <p:txBody>
          <a:bodyPr/>
          <a:lstStyle/>
          <a:p>
            <a:fld id="{48EEC433-206E-40C4-9371-67F84E32811D}" type="datetimeFigureOut">
              <a:rPr lang="en-US" smtClean="0"/>
              <a:t>12/4/2024</a:t>
            </a:fld>
            <a:endParaRPr lang="en-US"/>
          </a:p>
        </p:txBody>
      </p:sp>
      <p:sp>
        <p:nvSpPr>
          <p:cNvPr id="5" name="Footer Placeholder 4">
            <a:extLst>
              <a:ext uri="{FF2B5EF4-FFF2-40B4-BE49-F238E27FC236}">
                <a16:creationId xmlns:a16="http://schemas.microsoft.com/office/drawing/2014/main" id="{746317F0-623E-0FCC-36CC-4DB33B92FAA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F610CDE-499F-5BA4-BFFA-67FD75A9EDC3}"/>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7022334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82BEF-E60B-6EED-081A-A244D35D761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50F5451-1318-0070-A63C-0E57D3CA9040}"/>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D048082-B66B-EC4F-277E-50E938E46F34}"/>
              </a:ext>
            </a:extLst>
          </p:cNvPr>
          <p:cNvSpPr>
            <a:spLocks noGrp="1"/>
          </p:cNvSpPr>
          <p:nvPr>
            <p:ph type="dt" sz="half" idx="10"/>
          </p:nvPr>
        </p:nvSpPr>
        <p:spPr/>
        <p:txBody>
          <a:bodyPr/>
          <a:lstStyle/>
          <a:p>
            <a:fld id="{48EEC433-206E-40C4-9371-67F84E32811D}" type="datetimeFigureOut">
              <a:rPr lang="en-US" smtClean="0"/>
              <a:t>12/4/2024</a:t>
            </a:fld>
            <a:endParaRPr lang="en-US"/>
          </a:p>
        </p:txBody>
      </p:sp>
      <p:sp>
        <p:nvSpPr>
          <p:cNvPr id="5" name="Footer Placeholder 4">
            <a:extLst>
              <a:ext uri="{FF2B5EF4-FFF2-40B4-BE49-F238E27FC236}">
                <a16:creationId xmlns:a16="http://schemas.microsoft.com/office/drawing/2014/main" id="{0775CBD3-53D4-AAFC-85D3-03CC0F56A0F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2A85251-1E02-B112-5F3C-0589740ED4CC}"/>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20567707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679A9E-1C83-AE78-3437-514443B821F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8F91449-4181-D018-A50C-A001D79FEC4C}"/>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3105B8B6-8CF1-03CD-A8EE-86249CC7B62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FF31445-11C9-822D-F52B-585754BDD781}"/>
              </a:ext>
            </a:extLst>
          </p:cNvPr>
          <p:cNvSpPr>
            <a:spLocks noGrp="1"/>
          </p:cNvSpPr>
          <p:nvPr>
            <p:ph type="dt" sz="half" idx="10"/>
          </p:nvPr>
        </p:nvSpPr>
        <p:spPr/>
        <p:txBody>
          <a:bodyPr/>
          <a:lstStyle/>
          <a:p>
            <a:fld id="{48EEC433-206E-40C4-9371-67F84E32811D}" type="datetimeFigureOut">
              <a:rPr lang="en-US" smtClean="0"/>
              <a:t>12/4/2024</a:t>
            </a:fld>
            <a:endParaRPr lang="en-US"/>
          </a:p>
        </p:txBody>
      </p:sp>
      <p:sp>
        <p:nvSpPr>
          <p:cNvPr id="6" name="Footer Placeholder 5">
            <a:extLst>
              <a:ext uri="{FF2B5EF4-FFF2-40B4-BE49-F238E27FC236}">
                <a16:creationId xmlns:a16="http://schemas.microsoft.com/office/drawing/2014/main" id="{F03752EE-6012-D88A-77ED-F681E3FC831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D0B0B91-FE27-FC4B-4D52-D214BA4DA8FD}"/>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41589145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E7D58F-6EA4-5884-0393-B5963B2A22E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603F708-ECD9-8E2B-59C4-CE4F9099E59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E0ADD361-2D5B-EDA0-27EF-D587AFDFE0F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EA810DF7-FFE3-C7EE-F6AB-1D17B1259F7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7A9242A-14FB-8564-7557-1F9EF06C57D6}"/>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0EDA97C-DE7F-9676-A018-1D7DE0FDCDB5}"/>
              </a:ext>
            </a:extLst>
          </p:cNvPr>
          <p:cNvSpPr>
            <a:spLocks noGrp="1"/>
          </p:cNvSpPr>
          <p:nvPr>
            <p:ph type="dt" sz="half" idx="10"/>
          </p:nvPr>
        </p:nvSpPr>
        <p:spPr/>
        <p:txBody>
          <a:bodyPr/>
          <a:lstStyle/>
          <a:p>
            <a:fld id="{48EEC433-206E-40C4-9371-67F84E32811D}" type="datetimeFigureOut">
              <a:rPr lang="en-US" smtClean="0"/>
              <a:t>12/4/2024</a:t>
            </a:fld>
            <a:endParaRPr lang="en-US"/>
          </a:p>
        </p:txBody>
      </p:sp>
      <p:sp>
        <p:nvSpPr>
          <p:cNvPr id="8" name="Footer Placeholder 7">
            <a:extLst>
              <a:ext uri="{FF2B5EF4-FFF2-40B4-BE49-F238E27FC236}">
                <a16:creationId xmlns:a16="http://schemas.microsoft.com/office/drawing/2014/main" id="{08CDE0A5-F940-B108-D2AA-92A6664C940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1A4617E-01D5-4264-B467-1F9735B5280E}"/>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563188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741DDC-68C0-CF2E-9CAB-D1DDD5AB04CC}"/>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946DD3FA-AF3B-784A-6E79-51EAA8CC2172}"/>
              </a:ext>
            </a:extLst>
          </p:cNvPr>
          <p:cNvSpPr>
            <a:spLocks noGrp="1"/>
          </p:cNvSpPr>
          <p:nvPr>
            <p:ph type="dt" sz="half" idx="10"/>
          </p:nvPr>
        </p:nvSpPr>
        <p:spPr/>
        <p:txBody>
          <a:bodyPr/>
          <a:lstStyle/>
          <a:p>
            <a:fld id="{48EEC433-206E-40C4-9371-67F84E32811D}" type="datetimeFigureOut">
              <a:rPr lang="en-US" smtClean="0"/>
              <a:t>12/4/2024</a:t>
            </a:fld>
            <a:endParaRPr lang="en-US"/>
          </a:p>
        </p:txBody>
      </p:sp>
      <p:sp>
        <p:nvSpPr>
          <p:cNvPr id="4" name="Footer Placeholder 3">
            <a:extLst>
              <a:ext uri="{FF2B5EF4-FFF2-40B4-BE49-F238E27FC236}">
                <a16:creationId xmlns:a16="http://schemas.microsoft.com/office/drawing/2014/main" id="{007BE34D-159F-0A4B-95F7-4FFD19CB45C2}"/>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232244D-CD29-FE13-9FC4-5F2BE5D04570}"/>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414442682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E7B80CBF-BD4E-DAB8-E15E-A2CEFE02CDAA}"/>
              </a:ext>
            </a:extLst>
          </p:cNvPr>
          <p:cNvSpPr>
            <a:spLocks noGrp="1"/>
          </p:cNvSpPr>
          <p:nvPr>
            <p:ph type="dt" sz="half" idx="10"/>
          </p:nvPr>
        </p:nvSpPr>
        <p:spPr/>
        <p:txBody>
          <a:bodyPr/>
          <a:lstStyle/>
          <a:p>
            <a:fld id="{48EEC433-206E-40C4-9371-67F84E32811D}" type="datetimeFigureOut">
              <a:rPr lang="en-US" smtClean="0"/>
              <a:t>12/4/2024</a:t>
            </a:fld>
            <a:endParaRPr lang="en-US"/>
          </a:p>
        </p:txBody>
      </p:sp>
      <p:sp>
        <p:nvSpPr>
          <p:cNvPr id="3" name="Footer Placeholder 2">
            <a:extLst>
              <a:ext uri="{FF2B5EF4-FFF2-40B4-BE49-F238E27FC236}">
                <a16:creationId xmlns:a16="http://schemas.microsoft.com/office/drawing/2014/main" id="{F7DCBE61-11D6-9896-051B-1669F74A6FD6}"/>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62CCB53B-D963-4FEC-D94F-E7C1CB9ED187}"/>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9123093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74458DB-1FDB-D767-B92A-4C4B32EA15B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9A1A28FC-EEF4-40EB-1464-706609D3D8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52BE846-5B32-0FED-D161-15535873146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7B3242E-BE2E-1743-CFF2-6F889EE4AF8A}"/>
              </a:ext>
            </a:extLst>
          </p:cNvPr>
          <p:cNvSpPr>
            <a:spLocks noGrp="1"/>
          </p:cNvSpPr>
          <p:nvPr>
            <p:ph type="dt" sz="half" idx="10"/>
          </p:nvPr>
        </p:nvSpPr>
        <p:spPr/>
        <p:txBody>
          <a:bodyPr/>
          <a:lstStyle/>
          <a:p>
            <a:fld id="{48EEC433-206E-40C4-9371-67F84E32811D}" type="datetimeFigureOut">
              <a:rPr lang="en-US" smtClean="0"/>
              <a:t>12/4/2024</a:t>
            </a:fld>
            <a:endParaRPr lang="en-US"/>
          </a:p>
        </p:txBody>
      </p:sp>
      <p:sp>
        <p:nvSpPr>
          <p:cNvPr id="6" name="Footer Placeholder 5">
            <a:extLst>
              <a:ext uri="{FF2B5EF4-FFF2-40B4-BE49-F238E27FC236}">
                <a16:creationId xmlns:a16="http://schemas.microsoft.com/office/drawing/2014/main" id="{D0066AA3-455D-DA6C-67C3-CA8F6E40FAD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357F33-410F-A07E-5349-A245FC8F39DE}"/>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3111238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0596F4E-3347-0BBF-E0A4-0264ACCAF33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D0A1304-B001-7EE9-2A78-502CDB3A7825}"/>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D78BCB8-04B1-19B6-4108-20BF7C8BB14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8534F5-31C6-881A-7A2E-B95F1EC00A62}"/>
              </a:ext>
            </a:extLst>
          </p:cNvPr>
          <p:cNvSpPr>
            <a:spLocks noGrp="1"/>
          </p:cNvSpPr>
          <p:nvPr>
            <p:ph type="dt" sz="half" idx="10"/>
          </p:nvPr>
        </p:nvSpPr>
        <p:spPr/>
        <p:txBody>
          <a:bodyPr/>
          <a:lstStyle/>
          <a:p>
            <a:fld id="{48EEC433-206E-40C4-9371-67F84E32811D}" type="datetimeFigureOut">
              <a:rPr lang="en-US" smtClean="0"/>
              <a:t>12/4/2024</a:t>
            </a:fld>
            <a:endParaRPr lang="en-US"/>
          </a:p>
        </p:txBody>
      </p:sp>
      <p:sp>
        <p:nvSpPr>
          <p:cNvPr id="6" name="Footer Placeholder 5">
            <a:extLst>
              <a:ext uri="{FF2B5EF4-FFF2-40B4-BE49-F238E27FC236}">
                <a16:creationId xmlns:a16="http://schemas.microsoft.com/office/drawing/2014/main" id="{E5C81902-18B0-9F1C-E06F-BE26B7A9F12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C0C5C20-5C57-55AE-B41A-2988F56A82AC}"/>
              </a:ext>
            </a:extLst>
          </p:cNvPr>
          <p:cNvSpPr>
            <a:spLocks noGrp="1"/>
          </p:cNvSpPr>
          <p:nvPr>
            <p:ph type="sldNum" sz="quarter" idx="12"/>
          </p:nvPr>
        </p:nvSpPr>
        <p:spPr/>
        <p:txBody>
          <a:bodyPr/>
          <a:lstStyle/>
          <a:p>
            <a:fld id="{EF7CC625-5118-471C-A5EB-5AF64FF15DFC}" type="slidenum">
              <a:rPr lang="en-US" smtClean="0"/>
              <a:t>‹#›</a:t>
            </a:fld>
            <a:endParaRPr lang="en-US"/>
          </a:p>
        </p:txBody>
      </p:sp>
    </p:spTree>
    <p:extLst>
      <p:ext uri="{BB962C8B-B14F-4D97-AF65-F5344CB8AC3E}">
        <p14:creationId xmlns:p14="http://schemas.microsoft.com/office/powerpoint/2010/main" val="11556809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9F78F92-3E56-A1C4-39FA-136B3E53578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AE5027-D165-2A1E-5348-7C82DC3AB0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173D8B3-3BD6-6E69-D84A-7FFD22D4753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8EEC433-206E-40C4-9371-67F84E32811D}" type="datetimeFigureOut">
              <a:rPr lang="en-US" smtClean="0"/>
              <a:t>12/4/2024</a:t>
            </a:fld>
            <a:endParaRPr lang="en-US"/>
          </a:p>
        </p:txBody>
      </p:sp>
      <p:sp>
        <p:nvSpPr>
          <p:cNvPr id="5" name="Footer Placeholder 4">
            <a:extLst>
              <a:ext uri="{FF2B5EF4-FFF2-40B4-BE49-F238E27FC236}">
                <a16:creationId xmlns:a16="http://schemas.microsoft.com/office/drawing/2014/main" id="{92957DC1-C63C-2CDA-7567-65A79328669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6EE4F148-9EC8-5D4A-C268-2B76C840126E}"/>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F7CC625-5118-471C-A5EB-5AF64FF15DFC}" type="slidenum">
              <a:rPr lang="en-US" smtClean="0"/>
              <a:t>‹#›</a:t>
            </a:fld>
            <a:endParaRPr lang="en-US"/>
          </a:p>
        </p:txBody>
      </p:sp>
    </p:spTree>
    <p:extLst>
      <p:ext uri="{BB962C8B-B14F-4D97-AF65-F5344CB8AC3E}">
        <p14:creationId xmlns:p14="http://schemas.microsoft.com/office/powerpoint/2010/main" val="406922139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1"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3" Type="http://schemas.openxmlformats.org/officeDocument/2006/relationships/image" Target="../media/image16.jpg"/><Relationship Id="rId2" Type="http://schemas.openxmlformats.org/officeDocument/2006/relationships/image" Target="../media/image15.jpg"/><Relationship Id="rId1" Type="http://schemas.openxmlformats.org/officeDocument/2006/relationships/slideLayout" Target="../slideLayouts/slideLayout2.xml"/><Relationship Id="rId4" Type="http://schemas.openxmlformats.org/officeDocument/2006/relationships/image" Target="../media/image17.jpg"/></Relationships>
</file>

<file path=ppt/slides/_rels/slide5.xml.rels><?xml version="1.0" encoding="UTF-8" standalone="yes"?>
<Relationships xmlns="http://schemas.openxmlformats.org/package/2006/relationships"><Relationship Id="rId2" Type="http://schemas.openxmlformats.org/officeDocument/2006/relationships/image" Target="../media/image18.jp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9.jp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0.jp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1.jp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2.jp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8" name="Rectangle 77">
            <a:extLst>
              <a:ext uri="{FF2B5EF4-FFF2-40B4-BE49-F238E27FC236}">
                <a16:creationId xmlns:a16="http://schemas.microsoft.com/office/drawing/2014/main" id="{CDBF2F9D-983F-4E90-827D-5A23216DEA3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0" name="!!plus graphic">
            <a:extLst>
              <a:ext uri="{FF2B5EF4-FFF2-40B4-BE49-F238E27FC236}">
                <a16:creationId xmlns:a16="http://schemas.microsoft.com/office/drawing/2014/main" id="{6CB927A4-E432-4310-9CD5-E89FF506317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379609" y="554152"/>
            <a:ext cx="171515" cy="171515"/>
          </a:xfrm>
          <a:custGeom>
            <a:avLst/>
            <a:gdLst>
              <a:gd name="connsiteX0" fmla="*/ 159874 w 171515"/>
              <a:gd name="connsiteY0" fmla="*/ 74116 h 171515"/>
              <a:gd name="connsiteX1" fmla="*/ 97399 w 171515"/>
              <a:gd name="connsiteY1" fmla="*/ 74116 h 171515"/>
              <a:gd name="connsiteX2" fmla="*/ 97399 w 171515"/>
              <a:gd name="connsiteY2" fmla="*/ 11641 h 171515"/>
              <a:gd name="connsiteX3" fmla="*/ 85758 w 171515"/>
              <a:gd name="connsiteY3" fmla="*/ 0 h 171515"/>
              <a:gd name="connsiteX4" fmla="*/ 74116 w 171515"/>
              <a:gd name="connsiteY4" fmla="*/ 11641 h 171515"/>
              <a:gd name="connsiteX5" fmla="*/ 74116 w 171515"/>
              <a:gd name="connsiteY5" fmla="*/ 74116 h 171515"/>
              <a:gd name="connsiteX6" fmla="*/ 11641 w 171515"/>
              <a:gd name="connsiteY6" fmla="*/ 74116 h 171515"/>
              <a:gd name="connsiteX7" fmla="*/ 0 w 171515"/>
              <a:gd name="connsiteY7" fmla="*/ 85758 h 171515"/>
              <a:gd name="connsiteX8" fmla="*/ 11641 w 171515"/>
              <a:gd name="connsiteY8" fmla="*/ 97399 h 171515"/>
              <a:gd name="connsiteX9" fmla="*/ 74116 w 171515"/>
              <a:gd name="connsiteY9" fmla="*/ 97399 h 171515"/>
              <a:gd name="connsiteX10" fmla="*/ 74116 w 171515"/>
              <a:gd name="connsiteY10" fmla="*/ 159874 h 171515"/>
              <a:gd name="connsiteX11" fmla="*/ 85758 w 171515"/>
              <a:gd name="connsiteY11" fmla="*/ 171515 h 171515"/>
              <a:gd name="connsiteX12" fmla="*/ 97399 w 171515"/>
              <a:gd name="connsiteY12" fmla="*/ 159874 h 171515"/>
              <a:gd name="connsiteX13" fmla="*/ 97399 w 171515"/>
              <a:gd name="connsiteY13" fmla="*/ 97399 h 171515"/>
              <a:gd name="connsiteX14" fmla="*/ 159874 w 171515"/>
              <a:gd name="connsiteY14" fmla="*/ 97399 h 171515"/>
              <a:gd name="connsiteX15" fmla="*/ 171515 w 171515"/>
              <a:gd name="connsiteY15" fmla="*/ 85758 h 171515"/>
              <a:gd name="connsiteX16" fmla="*/ 159874 w 171515"/>
              <a:gd name="connsiteY16" fmla="*/ 74116 h 17151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Lst>
            <a:rect l="l" t="t" r="r" b="b"/>
            <a:pathLst>
              <a:path w="171515" h="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w="776" cap="flat">
            <a:noFill/>
            <a:prstDash val="solid"/>
            <a:miter/>
          </a:ln>
        </p:spPr>
        <p:txBody>
          <a:bodyPr rtlCol="0" anchor="ctr"/>
          <a:lstStyle/>
          <a:p>
            <a:endParaRPr lang="en-US"/>
          </a:p>
        </p:txBody>
      </p:sp>
      <p:sp>
        <p:nvSpPr>
          <p:cNvPr id="82" name="!!dot graphic">
            <a:extLst>
              <a:ext uri="{FF2B5EF4-FFF2-40B4-BE49-F238E27FC236}">
                <a16:creationId xmlns:a16="http://schemas.microsoft.com/office/drawing/2014/main" id="{E3020543-B24B-4EC4-8FFC-8DD88EEA91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96116" y="837005"/>
            <a:ext cx="112426" cy="112426"/>
          </a:xfrm>
          <a:custGeom>
            <a:avLst/>
            <a:gdLst>
              <a:gd name="connsiteX0" fmla="*/ 112426 w 112426"/>
              <a:gd name="connsiteY0" fmla="*/ 56213 h 112426"/>
              <a:gd name="connsiteX1" fmla="*/ 56213 w 112426"/>
              <a:gd name="connsiteY1" fmla="*/ 112426 h 112426"/>
              <a:gd name="connsiteX2" fmla="*/ 0 w 112426"/>
              <a:gd name="connsiteY2" fmla="*/ 56213 h 112426"/>
              <a:gd name="connsiteX3" fmla="*/ 56213 w 112426"/>
              <a:gd name="connsiteY3" fmla="*/ 0 h 112426"/>
              <a:gd name="connsiteX4" fmla="*/ 112426 w 112426"/>
              <a:gd name="connsiteY4" fmla="*/ 56213 h 11242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12426" h="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w="516" cap="flat">
            <a:noFill/>
            <a:prstDash val="solid"/>
            <a:miter/>
          </a:ln>
        </p:spPr>
        <p:txBody>
          <a:bodyPr rtlCol="0" anchor="ctr"/>
          <a:lstStyle/>
          <a:p>
            <a:endParaRPr lang="en-US"/>
          </a:p>
        </p:txBody>
      </p:sp>
      <p:sp>
        <p:nvSpPr>
          <p:cNvPr id="84" name="!!circle graphic">
            <a:extLst>
              <a:ext uri="{FF2B5EF4-FFF2-40B4-BE49-F238E27FC236}">
                <a16:creationId xmlns:a16="http://schemas.microsoft.com/office/drawing/2014/main" id="{1453BF6C-B012-48B7-B4E8-6D7AC7C27D0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412748" y="1472473"/>
            <a:ext cx="157545" cy="157545"/>
          </a:xfrm>
          <a:custGeom>
            <a:avLst/>
            <a:gdLst>
              <a:gd name="connsiteX0" fmla="*/ 78773 w 157545"/>
              <a:gd name="connsiteY0" fmla="*/ 23283 h 157545"/>
              <a:gd name="connsiteX1" fmla="*/ 134262 w 157545"/>
              <a:gd name="connsiteY1" fmla="*/ 78773 h 157545"/>
              <a:gd name="connsiteX2" fmla="*/ 78773 w 157545"/>
              <a:gd name="connsiteY2" fmla="*/ 134262 h 157545"/>
              <a:gd name="connsiteX3" fmla="*/ 23283 w 157545"/>
              <a:gd name="connsiteY3" fmla="*/ 78773 h 157545"/>
              <a:gd name="connsiteX4" fmla="*/ 78773 w 157545"/>
              <a:gd name="connsiteY4" fmla="*/ 23283 h 157545"/>
              <a:gd name="connsiteX5" fmla="*/ 78773 w 157545"/>
              <a:gd name="connsiteY5" fmla="*/ 0 h 157545"/>
              <a:gd name="connsiteX6" fmla="*/ 0 w 157545"/>
              <a:gd name="connsiteY6" fmla="*/ 78773 h 157545"/>
              <a:gd name="connsiteX7" fmla="*/ 78773 w 157545"/>
              <a:gd name="connsiteY7" fmla="*/ 157545 h 157545"/>
              <a:gd name="connsiteX8" fmla="*/ 157545 w 157545"/>
              <a:gd name="connsiteY8" fmla="*/ 78773 h 157545"/>
              <a:gd name="connsiteX9" fmla="*/ 78773 w 157545"/>
              <a:gd name="connsiteY9" fmla="*/ 0 h 15754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57545" h="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w="751" cap="flat">
            <a:noFill/>
            <a:prstDash val="solid"/>
            <a:miter/>
          </a:ln>
        </p:spPr>
        <p:txBody>
          <a:bodyPr rtlCol="0" anchor="ctr"/>
          <a:lstStyle/>
          <a:p>
            <a:endParaRPr lang="en-US"/>
          </a:p>
        </p:txBody>
      </p:sp>
      <p:pic>
        <p:nvPicPr>
          <p:cNvPr id="6" name="Content Placeholder 5" descr="A computer with various objects around it&#10;&#10;Description automatically generated">
            <a:extLst>
              <a:ext uri="{FF2B5EF4-FFF2-40B4-BE49-F238E27FC236}">
                <a16:creationId xmlns:a16="http://schemas.microsoft.com/office/drawing/2014/main" id="{8A759A3D-2E48-4286-EC26-F66D118C73A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30177" y="1689237"/>
            <a:ext cx="4302904" cy="4302904"/>
          </a:xfrm>
          <a:custGeom>
            <a:avLst/>
            <a:gdLst/>
            <a:ahLst/>
            <a:cxnLst/>
            <a:rect l="l" t="t" r="r" b="b"/>
            <a:pathLst>
              <a:path w="2242226" h="2242226">
                <a:moveTo>
                  <a:pt x="1121113" y="0"/>
                </a:moveTo>
                <a:cubicBezTo>
                  <a:pt x="1740287" y="0"/>
                  <a:pt x="2242226" y="501939"/>
                  <a:pt x="2242226" y="1121113"/>
                </a:cubicBezTo>
                <a:cubicBezTo>
                  <a:pt x="2242226" y="1740287"/>
                  <a:pt x="1740287" y="2242226"/>
                  <a:pt x="1121113" y="2242226"/>
                </a:cubicBezTo>
                <a:cubicBezTo>
                  <a:pt x="501939" y="2242226"/>
                  <a:pt x="0" y="1740287"/>
                  <a:pt x="0" y="1121113"/>
                </a:cubicBezTo>
                <a:cubicBezTo>
                  <a:pt x="0" y="501939"/>
                  <a:pt x="501939" y="0"/>
                  <a:pt x="1121113" y="0"/>
                </a:cubicBezTo>
                <a:close/>
              </a:path>
            </a:pathLst>
          </a:custGeom>
        </p:spPr>
      </p:pic>
      <p:cxnSp>
        <p:nvCxnSpPr>
          <p:cNvPr id="86" name="!!Straight Connector">
            <a:extLst>
              <a:ext uri="{FF2B5EF4-FFF2-40B4-BE49-F238E27FC236}">
                <a16:creationId xmlns:a16="http://schemas.microsoft.com/office/drawing/2014/main" id="{C49DA8F6-BCC1-4447-B54C-57856834B94B}"/>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1568377" y="3619272"/>
            <a:ext cx="0" cy="3238728"/>
          </a:xfrm>
          <a:prstGeom prst="line">
            <a:avLst/>
          </a:prstGeom>
          <a:ln w="25400" cap="sq">
            <a:gradFill flip="none" rotWithShape="1">
              <a:gsLst>
                <a:gs pos="0">
                  <a:schemeClr val="accent1"/>
                </a:gs>
                <a:gs pos="100000">
                  <a:schemeClr val="accent2"/>
                </a:gs>
              </a:gsLst>
              <a:lin ang="16200000" scaled="1"/>
              <a:tileRect/>
            </a:gradFill>
            <a:bevel/>
          </a:ln>
        </p:spPr>
        <p:style>
          <a:lnRef idx="1">
            <a:schemeClr val="accent1"/>
          </a:lnRef>
          <a:fillRef idx="0">
            <a:schemeClr val="accent1"/>
          </a:fillRef>
          <a:effectRef idx="0">
            <a:schemeClr val="accent1"/>
          </a:effectRef>
          <a:fontRef idx="minor">
            <a:schemeClr val="tx1"/>
          </a:fontRef>
        </p:style>
      </p:cxnSp>
      <p:grpSp>
        <p:nvGrpSpPr>
          <p:cNvPr id="7" name="Group 6">
            <a:extLst>
              <a:ext uri="{FF2B5EF4-FFF2-40B4-BE49-F238E27FC236}">
                <a16:creationId xmlns:a16="http://schemas.microsoft.com/office/drawing/2014/main" id="{DDB38F5A-EFB8-FA36-1ABB-327993056045}"/>
              </a:ext>
            </a:extLst>
          </p:cNvPr>
          <p:cNvGrpSpPr/>
          <p:nvPr/>
        </p:nvGrpSpPr>
        <p:grpSpPr>
          <a:xfrm>
            <a:off x="6037650" y="2711463"/>
            <a:ext cx="1261101" cy="52700"/>
            <a:chOff x="5454974" y="1391277"/>
            <a:chExt cx="945826" cy="39525"/>
          </a:xfrm>
        </p:grpSpPr>
        <p:sp>
          <p:nvSpPr>
            <p:cNvPr id="8" name="Rectangle 11">
              <a:extLst>
                <a:ext uri="{FF2B5EF4-FFF2-40B4-BE49-F238E27FC236}">
                  <a16:creationId xmlns:a16="http://schemas.microsoft.com/office/drawing/2014/main" id="{89DA4445-D56A-D6AA-3BC6-C2FB2925B8CA}"/>
                </a:ext>
              </a:extLst>
            </p:cNvPr>
            <p:cNvSpPr>
              <a:spLocks noChangeArrowheads="1"/>
            </p:cNvSpPr>
            <p:nvPr/>
          </p:nvSpPr>
          <p:spPr bwMode="auto">
            <a:xfrm rot="16200000">
              <a:off x="5522746" y="1323505"/>
              <a:ext cx="39525" cy="175070"/>
            </a:xfrm>
            <a:prstGeom prst="roundRect">
              <a:avLst/>
            </a:prstGeom>
            <a:solidFill>
              <a:schemeClr val="accent1"/>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9" name="Rectangle 11">
              <a:extLst>
                <a:ext uri="{FF2B5EF4-FFF2-40B4-BE49-F238E27FC236}">
                  <a16:creationId xmlns:a16="http://schemas.microsoft.com/office/drawing/2014/main" id="{59016802-10DA-F72F-C086-37DEC5F479B7}"/>
                </a:ext>
              </a:extLst>
            </p:cNvPr>
            <p:cNvSpPr>
              <a:spLocks noChangeArrowheads="1"/>
            </p:cNvSpPr>
            <p:nvPr/>
          </p:nvSpPr>
          <p:spPr bwMode="auto">
            <a:xfrm rot="16200000">
              <a:off x="5715435" y="1323505"/>
              <a:ext cx="39525" cy="175070"/>
            </a:xfrm>
            <a:prstGeom prst="roundRect">
              <a:avLst/>
            </a:prstGeom>
            <a:solidFill>
              <a:schemeClr val="accent2"/>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10" name="Rectangle 11">
              <a:extLst>
                <a:ext uri="{FF2B5EF4-FFF2-40B4-BE49-F238E27FC236}">
                  <a16:creationId xmlns:a16="http://schemas.microsoft.com/office/drawing/2014/main" id="{BC98F91A-DAD6-F207-01E3-F2117ECAEF50}"/>
                </a:ext>
              </a:extLst>
            </p:cNvPr>
            <p:cNvSpPr>
              <a:spLocks noChangeArrowheads="1"/>
            </p:cNvSpPr>
            <p:nvPr/>
          </p:nvSpPr>
          <p:spPr bwMode="auto">
            <a:xfrm rot="16200000">
              <a:off x="5908124" y="1323505"/>
              <a:ext cx="39525" cy="175070"/>
            </a:xfrm>
            <a:prstGeom prst="roundRect">
              <a:avLst/>
            </a:prstGeom>
            <a:solidFill>
              <a:schemeClr val="accent3"/>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11" name="Rectangle 11">
              <a:extLst>
                <a:ext uri="{FF2B5EF4-FFF2-40B4-BE49-F238E27FC236}">
                  <a16:creationId xmlns:a16="http://schemas.microsoft.com/office/drawing/2014/main" id="{4E64156B-BEC3-CFBA-A6EB-B765C08235EE}"/>
                </a:ext>
              </a:extLst>
            </p:cNvPr>
            <p:cNvSpPr>
              <a:spLocks noChangeArrowheads="1"/>
            </p:cNvSpPr>
            <p:nvPr/>
          </p:nvSpPr>
          <p:spPr bwMode="auto">
            <a:xfrm rot="16200000">
              <a:off x="6100813" y="1323505"/>
              <a:ext cx="39525" cy="175070"/>
            </a:xfrm>
            <a:prstGeom prst="roundRect">
              <a:avLst/>
            </a:prstGeom>
            <a:solidFill>
              <a:schemeClr val="accent4"/>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12" name="Rectangle 11">
              <a:extLst>
                <a:ext uri="{FF2B5EF4-FFF2-40B4-BE49-F238E27FC236}">
                  <a16:creationId xmlns:a16="http://schemas.microsoft.com/office/drawing/2014/main" id="{729A4378-60FA-8D7B-293B-FAC80094980E}"/>
                </a:ext>
              </a:extLst>
            </p:cNvPr>
            <p:cNvSpPr>
              <a:spLocks noChangeArrowheads="1"/>
            </p:cNvSpPr>
            <p:nvPr/>
          </p:nvSpPr>
          <p:spPr bwMode="auto">
            <a:xfrm rot="16200000">
              <a:off x="6293502" y="1323505"/>
              <a:ext cx="39525" cy="175070"/>
            </a:xfrm>
            <a:prstGeom prst="roundRect">
              <a:avLst/>
            </a:prstGeom>
            <a:solidFill>
              <a:schemeClr val="accent5"/>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grpSp>
      <p:sp>
        <p:nvSpPr>
          <p:cNvPr id="13" name="TextBox 12">
            <a:extLst>
              <a:ext uri="{FF2B5EF4-FFF2-40B4-BE49-F238E27FC236}">
                <a16:creationId xmlns:a16="http://schemas.microsoft.com/office/drawing/2014/main" id="{15C8CDA3-F981-153B-506A-F6DBEDB7DACA}"/>
              </a:ext>
            </a:extLst>
          </p:cNvPr>
          <p:cNvSpPr txBox="1"/>
          <p:nvPr/>
        </p:nvSpPr>
        <p:spPr>
          <a:xfrm>
            <a:off x="6411281" y="2934274"/>
            <a:ext cx="5255350" cy="928331"/>
          </a:xfrm>
          <a:prstGeom prst="rect">
            <a:avLst/>
          </a:prstGeom>
          <a:noFill/>
        </p:spPr>
        <p:txBody>
          <a:bodyPr wrap="square" lIns="0" tIns="0" rIns="0" bIns="0">
            <a:spAutoFit/>
          </a:bodyPr>
          <a:lstStyle/>
          <a:p>
            <a:pPr>
              <a:lnSpc>
                <a:spcPct val="130000"/>
              </a:lnSpc>
            </a:pPr>
            <a:r>
              <a:rPr lang="en-US" sz="1600" b="1" dirty="0" err="1">
                <a:latin typeface="Times New Roman" panose="02020603050405020304" pitchFamily="18" charset="0"/>
                <a:cs typeface="Times New Roman" panose="02020603050405020304" pitchFamily="18" charset="0"/>
              </a:rPr>
              <a:t>Rowzatul</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Zannat</a:t>
            </a:r>
            <a:endParaRPr lang="en-US" sz="1600" b="1" dirty="0">
              <a:latin typeface="Times New Roman" panose="02020603050405020304" pitchFamily="18" charset="0"/>
              <a:cs typeface="Times New Roman" panose="02020603050405020304" pitchFamily="18" charset="0"/>
            </a:endParaRPr>
          </a:p>
          <a:p>
            <a:pPr>
              <a:lnSpc>
                <a:spcPct val="130000"/>
              </a:lnSpc>
            </a:pPr>
            <a:r>
              <a:rPr lang="en-US" sz="1600" b="1" dirty="0">
                <a:latin typeface="Times New Roman" panose="02020603050405020304" pitchFamily="18" charset="0"/>
                <a:cs typeface="Times New Roman" panose="02020603050405020304" pitchFamily="18" charset="0"/>
              </a:rPr>
              <a:t>Lecturer</a:t>
            </a:r>
          </a:p>
          <a:p>
            <a:pPr>
              <a:lnSpc>
                <a:spcPct val="130000"/>
              </a:lnSpc>
            </a:pPr>
            <a:r>
              <a:rPr lang="en-US" sz="1600" b="1" dirty="0">
                <a:latin typeface="Times New Roman" panose="02020603050405020304" pitchFamily="18" charset="0"/>
                <a:cs typeface="Times New Roman" panose="02020603050405020304" pitchFamily="18" charset="0"/>
              </a:rPr>
              <a:t>Department Of CSE</a:t>
            </a:r>
          </a:p>
        </p:txBody>
      </p:sp>
      <p:sp>
        <p:nvSpPr>
          <p:cNvPr id="14" name="Title 2">
            <a:extLst>
              <a:ext uri="{FF2B5EF4-FFF2-40B4-BE49-F238E27FC236}">
                <a16:creationId xmlns:a16="http://schemas.microsoft.com/office/drawing/2014/main" id="{CF4A377E-8843-A85A-621A-7D325F74ED6D}"/>
              </a:ext>
            </a:extLst>
          </p:cNvPr>
          <p:cNvSpPr txBox="1">
            <a:spLocks/>
          </p:cNvSpPr>
          <p:nvPr/>
        </p:nvSpPr>
        <p:spPr>
          <a:xfrm>
            <a:off x="6029768" y="2069025"/>
            <a:ext cx="2724319" cy="553998"/>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chemeClr val="tx1">
                    <a:lumMod val="75000"/>
                    <a:lumOff val="25000"/>
                  </a:schemeClr>
                </a:solidFill>
                <a:latin typeface="Times New Roman" panose="02020603050405020304" pitchFamily="18" charset="0"/>
                <a:cs typeface="Times New Roman" panose="02020603050405020304" pitchFamily="18" charset="0"/>
              </a:rPr>
              <a:t>Presented To:</a:t>
            </a:r>
            <a:endParaRPr lang="en-US" sz="4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grpSp>
        <p:nvGrpSpPr>
          <p:cNvPr id="15" name="Group 14">
            <a:extLst>
              <a:ext uri="{FF2B5EF4-FFF2-40B4-BE49-F238E27FC236}">
                <a16:creationId xmlns:a16="http://schemas.microsoft.com/office/drawing/2014/main" id="{AD1F1F69-2149-2DF6-E586-157FC3A6ADCE}"/>
              </a:ext>
            </a:extLst>
          </p:cNvPr>
          <p:cNvGrpSpPr/>
          <p:nvPr/>
        </p:nvGrpSpPr>
        <p:grpSpPr>
          <a:xfrm>
            <a:off x="6025458" y="4838967"/>
            <a:ext cx="1261101" cy="52700"/>
            <a:chOff x="5454974" y="1391277"/>
            <a:chExt cx="945826" cy="39525"/>
          </a:xfrm>
        </p:grpSpPr>
        <p:sp>
          <p:nvSpPr>
            <p:cNvPr id="16" name="Rectangle 11">
              <a:extLst>
                <a:ext uri="{FF2B5EF4-FFF2-40B4-BE49-F238E27FC236}">
                  <a16:creationId xmlns:a16="http://schemas.microsoft.com/office/drawing/2014/main" id="{56A090C3-B122-4B41-36FB-B8BF02C86988}"/>
                </a:ext>
              </a:extLst>
            </p:cNvPr>
            <p:cNvSpPr>
              <a:spLocks noChangeArrowheads="1"/>
            </p:cNvSpPr>
            <p:nvPr/>
          </p:nvSpPr>
          <p:spPr bwMode="auto">
            <a:xfrm rot="16200000">
              <a:off x="5522746" y="1323505"/>
              <a:ext cx="39525" cy="175070"/>
            </a:xfrm>
            <a:prstGeom prst="roundRect">
              <a:avLst/>
            </a:prstGeom>
            <a:solidFill>
              <a:schemeClr val="accent1"/>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17" name="Rectangle 11">
              <a:extLst>
                <a:ext uri="{FF2B5EF4-FFF2-40B4-BE49-F238E27FC236}">
                  <a16:creationId xmlns:a16="http://schemas.microsoft.com/office/drawing/2014/main" id="{47E65C36-CDA8-A488-ED38-032A86405BD4}"/>
                </a:ext>
              </a:extLst>
            </p:cNvPr>
            <p:cNvSpPr>
              <a:spLocks noChangeArrowheads="1"/>
            </p:cNvSpPr>
            <p:nvPr/>
          </p:nvSpPr>
          <p:spPr bwMode="auto">
            <a:xfrm rot="16200000">
              <a:off x="5715435" y="1323505"/>
              <a:ext cx="39525" cy="175070"/>
            </a:xfrm>
            <a:prstGeom prst="roundRect">
              <a:avLst/>
            </a:prstGeom>
            <a:solidFill>
              <a:schemeClr val="accent2"/>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18" name="Rectangle 11">
              <a:extLst>
                <a:ext uri="{FF2B5EF4-FFF2-40B4-BE49-F238E27FC236}">
                  <a16:creationId xmlns:a16="http://schemas.microsoft.com/office/drawing/2014/main" id="{F5B9E9EA-F0C0-43FA-6072-4765F89A788E}"/>
                </a:ext>
              </a:extLst>
            </p:cNvPr>
            <p:cNvSpPr>
              <a:spLocks noChangeArrowheads="1"/>
            </p:cNvSpPr>
            <p:nvPr/>
          </p:nvSpPr>
          <p:spPr bwMode="auto">
            <a:xfrm rot="16200000">
              <a:off x="5908124" y="1323505"/>
              <a:ext cx="39525" cy="175070"/>
            </a:xfrm>
            <a:prstGeom prst="roundRect">
              <a:avLst/>
            </a:prstGeom>
            <a:solidFill>
              <a:schemeClr val="accent3"/>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19" name="Rectangle 11">
              <a:extLst>
                <a:ext uri="{FF2B5EF4-FFF2-40B4-BE49-F238E27FC236}">
                  <a16:creationId xmlns:a16="http://schemas.microsoft.com/office/drawing/2014/main" id="{518A5C51-01EC-969F-4FC0-B6B18A987D2C}"/>
                </a:ext>
              </a:extLst>
            </p:cNvPr>
            <p:cNvSpPr>
              <a:spLocks noChangeArrowheads="1"/>
            </p:cNvSpPr>
            <p:nvPr/>
          </p:nvSpPr>
          <p:spPr bwMode="auto">
            <a:xfrm rot="16200000">
              <a:off x="6100813" y="1323505"/>
              <a:ext cx="39525" cy="175070"/>
            </a:xfrm>
            <a:prstGeom prst="roundRect">
              <a:avLst/>
            </a:prstGeom>
            <a:solidFill>
              <a:schemeClr val="accent4"/>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sp>
          <p:nvSpPr>
            <p:cNvPr id="20" name="Rectangle 11">
              <a:extLst>
                <a:ext uri="{FF2B5EF4-FFF2-40B4-BE49-F238E27FC236}">
                  <a16:creationId xmlns:a16="http://schemas.microsoft.com/office/drawing/2014/main" id="{55750FB3-A21F-0119-87A0-A32F71B81440}"/>
                </a:ext>
              </a:extLst>
            </p:cNvPr>
            <p:cNvSpPr>
              <a:spLocks noChangeArrowheads="1"/>
            </p:cNvSpPr>
            <p:nvPr/>
          </p:nvSpPr>
          <p:spPr bwMode="auto">
            <a:xfrm rot="16200000">
              <a:off x="6293502" y="1323505"/>
              <a:ext cx="39525" cy="175070"/>
            </a:xfrm>
            <a:prstGeom prst="roundRect">
              <a:avLst/>
            </a:prstGeom>
            <a:solidFill>
              <a:schemeClr val="accent5"/>
            </a:solidFill>
            <a:ln w="9525">
              <a:noFill/>
              <a:miter lim="800000"/>
              <a:headEnd/>
              <a:tailEnd/>
            </a:ln>
          </p:spPr>
          <p:txBody>
            <a:bodyPr vert="horz" wrap="square" lIns="121920" tIns="60960" rIns="121920" bIns="60960" numCol="1" anchor="ctr" anchorCtr="0" compatLnSpc="1">
              <a:prstTxWarp prst="textNoShape">
                <a:avLst/>
              </a:prstTxWarp>
            </a:bodyPr>
            <a:lstStyle/>
            <a:p>
              <a:pPr algn="ctr">
                <a:lnSpc>
                  <a:spcPct val="150000"/>
                </a:lnSpc>
              </a:pPr>
              <a:endParaRPr lang="en-US" sz="1200" b="1" dirty="0">
                <a:solidFill>
                  <a:schemeClr val="bg1"/>
                </a:solidFill>
                <a:latin typeface="Montserrat (Body)"/>
              </a:endParaRPr>
            </a:p>
          </p:txBody>
        </p:sp>
      </p:grpSp>
      <p:sp>
        <p:nvSpPr>
          <p:cNvPr id="21" name="Title 2">
            <a:extLst>
              <a:ext uri="{FF2B5EF4-FFF2-40B4-BE49-F238E27FC236}">
                <a16:creationId xmlns:a16="http://schemas.microsoft.com/office/drawing/2014/main" id="{1AD57352-277C-516F-2890-30DF6B4162C0}"/>
              </a:ext>
            </a:extLst>
          </p:cNvPr>
          <p:cNvSpPr txBox="1">
            <a:spLocks/>
          </p:cNvSpPr>
          <p:nvPr/>
        </p:nvSpPr>
        <p:spPr>
          <a:xfrm>
            <a:off x="6017576" y="4196529"/>
            <a:ext cx="2724319" cy="553998"/>
          </a:xfrm>
          <a:prstGeom prst="rect">
            <a:avLst/>
          </a:prstGeom>
        </p:spPr>
        <p:txBody>
          <a:bodyPr wrap="square" lIns="0" tIns="0" rIns="0" bIns="0" anchor="ctr">
            <a:sp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algn="l"/>
            <a:r>
              <a:rPr lang="en-US" sz="3600" b="1" dirty="0">
                <a:solidFill>
                  <a:schemeClr val="tx1">
                    <a:lumMod val="75000"/>
                    <a:lumOff val="25000"/>
                  </a:schemeClr>
                </a:solidFill>
                <a:latin typeface="Times New Roman" panose="02020603050405020304" pitchFamily="18" charset="0"/>
                <a:cs typeface="Times New Roman" panose="02020603050405020304" pitchFamily="18" charset="0"/>
              </a:rPr>
              <a:t>Presented By:</a:t>
            </a:r>
            <a:endParaRPr lang="en-US" sz="4000" b="1" dirty="0">
              <a:solidFill>
                <a:schemeClr val="tx1">
                  <a:lumMod val="75000"/>
                  <a:lumOff val="25000"/>
                </a:schemeClr>
              </a:solidFill>
              <a:latin typeface="Times New Roman" panose="02020603050405020304" pitchFamily="18" charset="0"/>
              <a:cs typeface="Times New Roman" panose="02020603050405020304" pitchFamily="18" charset="0"/>
            </a:endParaRPr>
          </a:p>
        </p:txBody>
      </p:sp>
      <p:sp>
        <p:nvSpPr>
          <p:cNvPr id="22" name="TextBox 21">
            <a:extLst>
              <a:ext uri="{FF2B5EF4-FFF2-40B4-BE49-F238E27FC236}">
                <a16:creationId xmlns:a16="http://schemas.microsoft.com/office/drawing/2014/main" id="{953B5883-AEB0-71A8-21C3-7FCB318D64A0}"/>
              </a:ext>
            </a:extLst>
          </p:cNvPr>
          <p:cNvSpPr txBox="1"/>
          <p:nvPr/>
        </p:nvSpPr>
        <p:spPr>
          <a:xfrm>
            <a:off x="6399089" y="5034269"/>
            <a:ext cx="5255350" cy="1568506"/>
          </a:xfrm>
          <a:prstGeom prst="rect">
            <a:avLst/>
          </a:prstGeom>
          <a:noFill/>
        </p:spPr>
        <p:txBody>
          <a:bodyPr wrap="square" lIns="0" tIns="0" rIns="0" bIns="0">
            <a:spAutoFit/>
          </a:bodyPr>
          <a:lstStyle/>
          <a:p>
            <a:pPr>
              <a:lnSpc>
                <a:spcPct val="130000"/>
              </a:lnSpc>
            </a:pPr>
            <a:r>
              <a:rPr lang="en-US" sz="1600" b="1" dirty="0" err="1">
                <a:latin typeface="Times New Roman" panose="02020603050405020304" pitchFamily="18" charset="0"/>
                <a:cs typeface="Times New Roman" panose="02020603050405020304" pitchFamily="18" charset="0"/>
              </a:rPr>
              <a:t>Nurjahan</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Akther</a:t>
            </a:r>
            <a:r>
              <a:rPr lang="en-US" sz="1600" b="1" dirty="0">
                <a:latin typeface="Times New Roman" panose="02020603050405020304" pitchFamily="18" charset="0"/>
                <a:cs typeface="Times New Roman" panose="02020603050405020304" pitchFamily="18" charset="0"/>
              </a:rPr>
              <a:t> </a:t>
            </a:r>
            <a:r>
              <a:rPr lang="en-US" sz="1600" b="1" dirty="0" err="1">
                <a:latin typeface="Times New Roman" panose="02020603050405020304" pitchFamily="18" charset="0"/>
                <a:cs typeface="Times New Roman" panose="02020603050405020304" pitchFamily="18" charset="0"/>
              </a:rPr>
              <a:t>Mim</a:t>
            </a:r>
            <a:r>
              <a:rPr lang="en-US" sz="1600" b="1" dirty="0">
                <a:latin typeface="Times New Roman" panose="02020603050405020304" pitchFamily="18" charset="0"/>
                <a:cs typeface="Times New Roman" panose="02020603050405020304" pitchFamily="18" charset="0"/>
              </a:rPr>
              <a:t>	221-15-4782</a:t>
            </a:r>
          </a:p>
          <a:p>
            <a:pPr>
              <a:lnSpc>
                <a:spcPct val="130000"/>
              </a:lnSpc>
            </a:pPr>
            <a:r>
              <a:rPr lang="en-US" sz="1600" b="1" dirty="0">
                <a:latin typeface="Times New Roman" panose="02020603050405020304" pitchFamily="18" charset="0"/>
                <a:cs typeface="Times New Roman" panose="02020603050405020304" pitchFamily="18" charset="0"/>
              </a:rPr>
              <a:t>Abu Zahed		221-15-4716</a:t>
            </a:r>
          </a:p>
          <a:p>
            <a:pPr>
              <a:lnSpc>
                <a:spcPct val="130000"/>
              </a:lnSpc>
            </a:pPr>
            <a:r>
              <a:rPr lang="en-US" sz="1600" b="1" dirty="0">
                <a:latin typeface="Times New Roman" panose="02020603050405020304" pitchFamily="18" charset="0"/>
                <a:cs typeface="Times New Roman" panose="02020603050405020304" pitchFamily="18" charset="0"/>
              </a:rPr>
              <a:t>Md Amir </a:t>
            </a:r>
            <a:r>
              <a:rPr lang="en-US" sz="1600" b="1" dirty="0" err="1">
                <a:latin typeface="Times New Roman" panose="02020603050405020304" pitchFamily="18" charset="0"/>
                <a:cs typeface="Times New Roman" panose="02020603050405020304" pitchFamily="18" charset="0"/>
              </a:rPr>
              <a:t>Hamja</a:t>
            </a:r>
            <a:r>
              <a:rPr lang="en-US" sz="1600" b="1" dirty="0">
                <a:latin typeface="Times New Roman" panose="02020603050405020304" pitchFamily="18" charset="0"/>
                <a:cs typeface="Times New Roman" panose="02020603050405020304" pitchFamily="18" charset="0"/>
              </a:rPr>
              <a:t>		221-15-4784</a:t>
            </a:r>
          </a:p>
          <a:p>
            <a:pPr>
              <a:lnSpc>
                <a:spcPct val="130000"/>
              </a:lnSpc>
            </a:pPr>
            <a:r>
              <a:rPr lang="en-US" sz="1600" b="1" dirty="0" err="1">
                <a:latin typeface="Times New Roman" panose="02020603050405020304" pitchFamily="18" charset="0"/>
                <a:cs typeface="Times New Roman" panose="02020603050405020304" pitchFamily="18" charset="0"/>
              </a:rPr>
              <a:t>Arnub</a:t>
            </a:r>
            <a:r>
              <a:rPr lang="en-US" sz="1600" b="1" dirty="0">
                <a:latin typeface="Times New Roman" panose="02020603050405020304" pitchFamily="18" charset="0"/>
                <a:cs typeface="Times New Roman" panose="02020603050405020304" pitchFamily="18" charset="0"/>
              </a:rPr>
              <a:t> Datta		221-15-4726</a:t>
            </a:r>
          </a:p>
          <a:p>
            <a:pPr>
              <a:lnSpc>
                <a:spcPct val="130000"/>
              </a:lnSpc>
            </a:pPr>
            <a:r>
              <a:rPr lang="en-US" sz="1600" b="1" dirty="0">
                <a:latin typeface="Times New Roman" panose="02020603050405020304" pitchFamily="18" charset="0"/>
                <a:cs typeface="Times New Roman" panose="02020603050405020304" pitchFamily="18" charset="0"/>
              </a:rPr>
              <a:t>Fatema Akter Priya		221-15-4765</a:t>
            </a:r>
          </a:p>
        </p:txBody>
      </p:sp>
      <p:sp>
        <p:nvSpPr>
          <p:cNvPr id="23" name="TextBox 22">
            <a:extLst>
              <a:ext uri="{FF2B5EF4-FFF2-40B4-BE49-F238E27FC236}">
                <a16:creationId xmlns:a16="http://schemas.microsoft.com/office/drawing/2014/main" id="{47E547C3-1450-6D90-B5E3-47F3E06F7D23}"/>
              </a:ext>
            </a:extLst>
          </p:cNvPr>
          <p:cNvSpPr txBox="1"/>
          <p:nvPr/>
        </p:nvSpPr>
        <p:spPr>
          <a:xfrm>
            <a:off x="4256200" y="825768"/>
            <a:ext cx="6728102" cy="646331"/>
          </a:xfrm>
          <a:prstGeom prst="rect">
            <a:avLst/>
          </a:prstGeom>
          <a:noFill/>
        </p:spPr>
        <p:txBody>
          <a:bodyPr wrap="square">
            <a:spAutoFit/>
          </a:bodyPr>
          <a:lstStyle/>
          <a:p>
            <a:r>
              <a:rPr lang="en-US" sz="3600" b="1" dirty="0">
                <a:latin typeface="Times New Roman" panose="02020603050405020304" pitchFamily="18" charset="0"/>
                <a:ea typeface="Roboto" panose="02000000000000000000" pitchFamily="2" charset="0"/>
                <a:cs typeface="Times New Roman" panose="02020603050405020304" pitchFamily="18" charset="0"/>
              </a:rPr>
              <a:t>Control Panel &amp; Task Manager</a:t>
            </a:r>
            <a:endParaRPr lang="ar-IQ" sz="3600" b="1" dirty="0">
              <a:latin typeface="Times New Roman" panose="02020603050405020304" pitchFamily="18" charset="0"/>
              <a:ea typeface="Roboto" panose="02000000000000000000" pitchFamily="2" charset="0"/>
              <a:cs typeface="Times New Roman" panose="02020603050405020304" pitchFamily="18" charset="0"/>
            </a:endParaRPr>
          </a:p>
        </p:txBody>
      </p:sp>
    </p:spTree>
    <p:extLst>
      <p:ext uri="{BB962C8B-B14F-4D97-AF65-F5344CB8AC3E}">
        <p14:creationId xmlns:p14="http://schemas.microsoft.com/office/powerpoint/2010/main" val="33104670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25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250"/>
                                  </p:stCondLst>
                                  <p:childTnLst>
                                    <p:set>
                                      <p:cBhvr>
                                        <p:cTn id="10" dur="1" fill="hold">
                                          <p:stCondLst>
                                            <p:cond delay="0"/>
                                          </p:stCondLst>
                                        </p:cTn>
                                        <p:tgtEl>
                                          <p:spTgt spid="13"/>
                                        </p:tgtEl>
                                        <p:attrNameLst>
                                          <p:attrName>style.visibility</p:attrName>
                                        </p:attrNameLst>
                                      </p:cBhvr>
                                      <p:to>
                                        <p:strVal val="visible"/>
                                      </p:to>
                                    </p:set>
                                    <p:anim calcmode="lin" valueType="num">
                                      <p:cBhvr additive="base">
                                        <p:cTn id="11" dur="500" fill="hold"/>
                                        <p:tgtEl>
                                          <p:spTgt spid="13"/>
                                        </p:tgtEl>
                                        <p:attrNameLst>
                                          <p:attrName>ppt_x</p:attrName>
                                        </p:attrNameLst>
                                      </p:cBhvr>
                                      <p:tavLst>
                                        <p:tav tm="0">
                                          <p:val>
                                            <p:strVal val="#ppt_x"/>
                                          </p:val>
                                        </p:tav>
                                        <p:tav tm="100000">
                                          <p:val>
                                            <p:strVal val="#ppt_x"/>
                                          </p:val>
                                        </p:tav>
                                      </p:tavLst>
                                    </p:anim>
                                    <p:anim calcmode="lin" valueType="num">
                                      <p:cBhvr additive="base">
                                        <p:cTn id="12" dur="500" fill="hold"/>
                                        <p:tgtEl>
                                          <p:spTgt spid="13"/>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250"/>
                                  </p:stCondLst>
                                  <p:childTnLst>
                                    <p:set>
                                      <p:cBhvr>
                                        <p:cTn id="14" dur="1" fill="hold">
                                          <p:stCondLst>
                                            <p:cond delay="0"/>
                                          </p:stCondLst>
                                        </p:cTn>
                                        <p:tgtEl>
                                          <p:spTgt spid="14"/>
                                        </p:tgtEl>
                                        <p:attrNameLst>
                                          <p:attrName>style.visibility</p:attrName>
                                        </p:attrNameLst>
                                      </p:cBhvr>
                                      <p:to>
                                        <p:strVal val="visible"/>
                                      </p:to>
                                    </p:set>
                                    <p:anim calcmode="lin" valueType="num">
                                      <p:cBhvr additive="base">
                                        <p:cTn id="15" dur="500" fill="hold"/>
                                        <p:tgtEl>
                                          <p:spTgt spid="14"/>
                                        </p:tgtEl>
                                        <p:attrNameLst>
                                          <p:attrName>ppt_x</p:attrName>
                                        </p:attrNameLst>
                                      </p:cBhvr>
                                      <p:tavLst>
                                        <p:tav tm="0">
                                          <p:val>
                                            <p:strVal val="#ppt_x"/>
                                          </p:val>
                                        </p:tav>
                                        <p:tav tm="100000">
                                          <p:val>
                                            <p:strVal val="#ppt_x"/>
                                          </p:val>
                                        </p:tav>
                                      </p:tavLst>
                                    </p:anim>
                                    <p:anim calcmode="lin" valueType="num">
                                      <p:cBhvr additive="base">
                                        <p:cTn id="16" dur="500" fill="hold"/>
                                        <p:tgtEl>
                                          <p:spTgt spid="14"/>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250"/>
                                  </p:stCondLst>
                                  <p:childTnLst>
                                    <p:set>
                                      <p:cBhvr>
                                        <p:cTn id="18" dur="1" fill="hold">
                                          <p:stCondLst>
                                            <p:cond delay="0"/>
                                          </p:stCondLst>
                                        </p:cTn>
                                        <p:tgtEl>
                                          <p:spTgt spid="15"/>
                                        </p:tgtEl>
                                        <p:attrNameLst>
                                          <p:attrName>style.visibility</p:attrName>
                                        </p:attrNameLst>
                                      </p:cBhvr>
                                      <p:to>
                                        <p:strVal val="visible"/>
                                      </p:to>
                                    </p:set>
                                    <p:anim calcmode="lin" valueType="num">
                                      <p:cBhvr additive="base">
                                        <p:cTn id="19" dur="500" fill="hold"/>
                                        <p:tgtEl>
                                          <p:spTgt spid="15"/>
                                        </p:tgtEl>
                                        <p:attrNameLst>
                                          <p:attrName>ppt_x</p:attrName>
                                        </p:attrNameLst>
                                      </p:cBhvr>
                                      <p:tavLst>
                                        <p:tav tm="0">
                                          <p:val>
                                            <p:strVal val="#ppt_x"/>
                                          </p:val>
                                        </p:tav>
                                        <p:tav tm="100000">
                                          <p:val>
                                            <p:strVal val="#ppt_x"/>
                                          </p:val>
                                        </p:tav>
                                      </p:tavLst>
                                    </p:anim>
                                    <p:anim calcmode="lin" valueType="num">
                                      <p:cBhvr additive="base">
                                        <p:cTn id="20" dur="500" fill="hold"/>
                                        <p:tgtEl>
                                          <p:spTgt spid="15"/>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250"/>
                                  </p:stCondLst>
                                  <p:childTnLst>
                                    <p:set>
                                      <p:cBhvr>
                                        <p:cTn id="22" dur="1" fill="hold">
                                          <p:stCondLst>
                                            <p:cond delay="0"/>
                                          </p:stCondLst>
                                        </p:cTn>
                                        <p:tgtEl>
                                          <p:spTgt spid="21"/>
                                        </p:tgtEl>
                                        <p:attrNameLst>
                                          <p:attrName>style.visibility</p:attrName>
                                        </p:attrNameLst>
                                      </p:cBhvr>
                                      <p:to>
                                        <p:strVal val="visible"/>
                                      </p:to>
                                    </p:set>
                                    <p:anim calcmode="lin" valueType="num">
                                      <p:cBhvr additive="base">
                                        <p:cTn id="23" dur="500" fill="hold"/>
                                        <p:tgtEl>
                                          <p:spTgt spid="21"/>
                                        </p:tgtEl>
                                        <p:attrNameLst>
                                          <p:attrName>ppt_x</p:attrName>
                                        </p:attrNameLst>
                                      </p:cBhvr>
                                      <p:tavLst>
                                        <p:tav tm="0">
                                          <p:val>
                                            <p:strVal val="#ppt_x"/>
                                          </p:val>
                                        </p:tav>
                                        <p:tav tm="100000">
                                          <p:val>
                                            <p:strVal val="#ppt_x"/>
                                          </p:val>
                                        </p:tav>
                                      </p:tavLst>
                                    </p:anim>
                                    <p:anim calcmode="lin" valueType="num">
                                      <p:cBhvr additive="base">
                                        <p:cTn id="24" dur="500" fill="hold"/>
                                        <p:tgtEl>
                                          <p:spTgt spid="21"/>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250"/>
                                  </p:stCondLst>
                                  <p:childTnLst>
                                    <p:set>
                                      <p:cBhvr>
                                        <p:cTn id="26" dur="1" fill="hold">
                                          <p:stCondLst>
                                            <p:cond delay="0"/>
                                          </p:stCondLst>
                                        </p:cTn>
                                        <p:tgtEl>
                                          <p:spTgt spid="22"/>
                                        </p:tgtEl>
                                        <p:attrNameLst>
                                          <p:attrName>style.visibility</p:attrName>
                                        </p:attrNameLst>
                                      </p:cBhvr>
                                      <p:to>
                                        <p:strVal val="visible"/>
                                      </p:to>
                                    </p:set>
                                    <p:anim calcmode="lin" valueType="num">
                                      <p:cBhvr additive="base">
                                        <p:cTn id="27" dur="500" fill="hold"/>
                                        <p:tgtEl>
                                          <p:spTgt spid="22"/>
                                        </p:tgtEl>
                                        <p:attrNameLst>
                                          <p:attrName>ppt_x</p:attrName>
                                        </p:attrNameLst>
                                      </p:cBhvr>
                                      <p:tavLst>
                                        <p:tav tm="0">
                                          <p:val>
                                            <p:strVal val="#ppt_x"/>
                                          </p:val>
                                        </p:tav>
                                        <p:tav tm="100000">
                                          <p:val>
                                            <p:strVal val="#ppt_x"/>
                                          </p:val>
                                        </p:tav>
                                      </p:tavLst>
                                    </p:anim>
                                    <p:anim calcmode="lin" valueType="num">
                                      <p:cBhvr additive="base">
                                        <p:cTn id="28" dur="500" fill="hold"/>
                                        <p:tgtEl>
                                          <p:spTgt spid="22"/>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250"/>
                                  </p:stCondLst>
                                  <p:childTnLst>
                                    <p:set>
                                      <p:cBhvr>
                                        <p:cTn id="30" dur="1" fill="hold">
                                          <p:stCondLst>
                                            <p:cond delay="0"/>
                                          </p:stCondLst>
                                        </p:cTn>
                                        <p:tgtEl>
                                          <p:spTgt spid="23"/>
                                        </p:tgtEl>
                                        <p:attrNameLst>
                                          <p:attrName>style.visibility</p:attrName>
                                        </p:attrNameLst>
                                      </p:cBhvr>
                                      <p:to>
                                        <p:strVal val="visible"/>
                                      </p:to>
                                    </p:set>
                                    <p:anim calcmode="lin" valueType="num">
                                      <p:cBhvr additive="base">
                                        <p:cTn id="31" dur="500" fill="hold"/>
                                        <p:tgtEl>
                                          <p:spTgt spid="23"/>
                                        </p:tgtEl>
                                        <p:attrNameLst>
                                          <p:attrName>ppt_x</p:attrName>
                                        </p:attrNameLst>
                                      </p:cBhvr>
                                      <p:tavLst>
                                        <p:tav tm="0">
                                          <p:val>
                                            <p:strVal val="#ppt_x"/>
                                          </p:val>
                                        </p:tav>
                                        <p:tav tm="100000">
                                          <p:val>
                                            <p:strVal val="#ppt_x"/>
                                          </p:val>
                                        </p:tav>
                                      </p:tavLst>
                                    </p:anim>
                                    <p:anim calcmode="lin" valueType="num">
                                      <p:cBhvr additive="base">
                                        <p:cTn id="32"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21" grpId="0"/>
      <p:bldP spid="22" grpId="0"/>
      <p:bldP spid="23" grpId="0"/>
    </p:bldLst>
  </p:timing>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66433A8-514B-9B49-5C0B-7F51DB0F9275}"/>
            </a:ext>
          </a:extLst>
        </p:cNvPr>
        <p:cNvGrpSpPr/>
        <p:nvPr/>
      </p:nvGrpSpPr>
      <p:grpSpPr>
        <a:xfrm>
          <a:off x="0" y="0"/>
          <a:ext cx="0" cy="0"/>
          <a:chOff x="0" y="0"/>
          <a:chExt cx="0" cy="0"/>
        </a:xfrm>
      </p:grpSpPr>
      <p:sp useBgFill="1">
        <p:nvSpPr>
          <p:cNvPr id="72" name="Rectangle 71">
            <a:extLst>
              <a:ext uri="{FF2B5EF4-FFF2-40B4-BE49-F238E27FC236}">
                <a16:creationId xmlns:a16="http://schemas.microsoft.com/office/drawing/2014/main" id="{C2554CA6-288E-4202-BC52-2E5A8F0C0AE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8"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4" name="Oval 73">
            <a:extLst>
              <a:ext uri="{FF2B5EF4-FFF2-40B4-BE49-F238E27FC236}">
                <a16:creationId xmlns:a16="http://schemas.microsoft.com/office/drawing/2014/main" id="{B10BB131-AC8E-4A8E-A5D1-36260F720C3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9189" y="1119031"/>
            <a:ext cx="4619938" cy="4619938"/>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B7F53FE8-D246-A7D4-DB29-45E7F4ADFCD7}"/>
              </a:ext>
            </a:extLst>
          </p:cNvPr>
          <p:cNvSpPr>
            <a:spLocks noGrp="1"/>
          </p:cNvSpPr>
          <p:nvPr>
            <p:ph type="title"/>
          </p:nvPr>
        </p:nvSpPr>
        <p:spPr>
          <a:xfrm>
            <a:off x="1632907" y="1390650"/>
            <a:ext cx="3240506" cy="4064628"/>
          </a:xfrm>
        </p:spPr>
        <p:txBody>
          <a:bodyPr vert="horz" lIns="91440" tIns="45720" rIns="91440" bIns="45720" rtlCol="0" anchor="ctr">
            <a:normAutofit/>
          </a:bodyPr>
          <a:lstStyle/>
          <a:p>
            <a:r>
              <a:rPr lang="en-US" sz="5400" b="1" kern="1200" dirty="0">
                <a:solidFill>
                  <a:srgbClr val="FFFFFF"/>
                </a:solidFill>
                <a:latin typeface="Times New Roman" panose="02020603050405020304" pitchFamily="18" charset="0"/>
                <a:cs typeface="Times New Roman" panose="02020603050405020304" pitchFamily="18" charset="0"/>
              </a:rPr>
              <a:t>Benefits</a:t>
            </a:r>
          </a:p>
        </p:txBody>
      </p:sp>
      <p:sp>
        <p:nvSpPr>
          <p:cNvPr id="76" name="Arc 75">
            <a:extLst>
              <a:ext uri="{FF2B5EF4-FFF2-40B4-BE49-F238E27FC236}">
                <a16:creationId xmlns:a16="http://schemas.microsoft.com/office/drawing/2014/main" id="{5B7778FC-632E-4DCA-A7CB-0D7731CCF97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9809111">
            <a:off x="8683720" y="941148"/>
            <a:ext cx="2987899" cy="2987899"/>
          </a:xfrm>
          <a:prstGeom prst="arc">
            <a:avLst>
              <a:gd name="adj1" fmla="val 15817365"/>
              <a:gd name="adj2" fmla="val 1781380"/>
            </a:avLst>
          </a:prstGeom>
          <a:ln w="127000" cap="rnd">
            <a:solidFill>
              <a:schemeClr val="accent4"/>
            </a:solidFill>
            <a:prstDash val="dash"/>
            <a:miter lim="800000"/>
          </a:ln>
        </p:spPr>
        <p:style>
          <a:lnRef idx="1">
            <a:schemeClr val="accent1"/>
          </a:lnRef>
          <a:fillRef idx="0">
            <a:schemeClr val="accent1"/>
          </a:fillRef>
          <a:effectRef idx="0">
            <a:schemeClr val="accent1"/>
          </a:effectRef>
          <a:fontRef idx="minor">
            <a:schemeClr val="tx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
        <p:nvSpPr>
          <p:cNvPr id="78" name="Oval 77">
            <a:extLst>
              <a:ext uri="{FF2B5EF4-FFF2-40B4-BE49-F238E27FC236}">
                <a16:creationId xmlns:a16="http://schemas.microsoft.com/office/drawing/2014/main" id="{FA23A907-97FB-4A8F-880A-DD77401C429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10048" y="4780992"/>
            <a:ext cx="546100" cy="546100"/>
          </a:xfrm>
          <a:prstGeom prst="ellipse">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FFFFFF"/>
              </a:solidFill>
              <a:effectLst/>
              <a:uLnTx/>
              <a:uFillTx/>
              <a:latin typeface="Calibri" panose="020F0502020204030204"/>
              <a:ea typeface="+mn-ea"/>
              <a:cs typeface="+mn-cs"/>
            </a:endParaRPr>
          </a:p>
        </p:txBody>
      </p:sp>
      <p:sp>
        <p:nvSpPr>
          <p:cNvPr id="6" name="Rectangle 3">
            <a:extLst>
              <a:ext uri="{FF2B5EF4-FFF2-40B4-BE49-F238E27FC236}">
                <a16:creationId xmlns:a16="http://schemas.microsoft.com/office/drawing/2014/main" id="{E2F253CA-4289-77E7-7D21-99A7D021FF4A}"/>
              </a:ext>
            </a:extLst>
          </p:cNvPr>
          <p:cNvSpPr>
            <a:spLocks noChangeArrowheads="1"/>
          </p:cNvSpPr>
          <p:nvPr/>
        </p:nvSpPr>
        <p:spPr bwMode="auto">
          <a:xfrm>
            <a:off x="5174480" y="1620923"/>
            <a:ext cx="6107472" cy="3935281"/>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lnSpcReduction="10000"/>
          </a:bodyPr>
          <a:lstStyle/>
          <a:p>
            <a:pPr marR="0" lvl="0" algn="just" fontAlgn="base">
              <a:lnSpc>
                <a:spcPct val="90000"/>
              </a:lnSpc>
              <a:spcBef>
                <a:spcPct val="0"/>
              </a:spcBef>
              <a:spcAft>
                <a:spcPts val="600"/>
              </a:spcAft>
              <a:buClrTx/>
              <a:buSzTx/>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Centralized Control</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Combines multiple essential tools like network settings, system monitoring, and power management into one interface for user convenience.</a:t>
            </a:r>
          </a:p>
          <a:p>
            <a:pPr marR="0" lvl="0" algn="just" fontAlgn="base">
              <a:lnSpc>
                <a:spcPct val="90000"/>
              </a:lnSpc>
              <a:spcBef>
                <a:spcPct val="0"/>
              </a:spcBef>
              <a:spcAft>
                <a:spcPts val="600"/>
              </a:spcAft>
              <a:buClrTx/>
              <a:buSzTx/>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Improved Efficiency</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Simplifies tasks like managing processes, monitoring system performance, and adjusting power settings, saving users time and effort.</a:t>
            </a:r>
          </a:p>
          <a:p>
            <a:pPr marR="0" lvl="0" algn="just" fontAlgn="base">
              <a:lnSpc>
                <a:spcPct val="90000"/>
              </a:lnSpc>
              <a:spcBef>
                <a:spcPct val="0"/>
              </a:spcBef>
              <a:spcAft>
                <a:spcPts val="600"/>
              </a:spcAft>
              <a:buClrTx/>
              <a:buSzTx/>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Enhanced Security</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Helps protect the system with features like user account management and activity monitoring, ensuring safe usage.</a:t>
            </a:r>
          </a:p>
          <a:p>
            <a:pPr marR="0" lvl="0" algn="just" fontAlgn="base">
              <a:lnSpc>
                <a:spcPct val="90000"/>
              </a:lnSpc>
              <a:spcBef>
                <a:spcPct val="0"/>
              </a:spcBef>
              <a:spcAft>
                <a:spcPts val="600"/>
              </a:spcAft>
              <a:buClrTx/>
              <a:buSzTx/>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Real-Time Monitoring</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Allows users to view CPU, memory, and network usage in real-time, helping them detect and fix system issues quickly.</a:t>
            </a:r>
          </a:p>
          <a:p>
            <a:pPr marR="0" lvl="0" algn="just" fontAlgn="base">
              <a:lnSpc>
                <a:spcPct val="90000"/>
              </a:lnSpc>
              <a:spcBef>
                <a:spcPct val="0"/>
              </a:spcBef>
              <a:spcAft>
                <a:spcPts val="600"/>
              </a:spcAft>
              <a:buClrTx/>
              <a:buSzTx/>
              <a:tabLst/>
            </a:pPr>
            <a:r>
              <a:rPr kumimoji="0" lang="en-US" altLang="en-US" b="1" i="0" u="none" strike="noStrike" cap="none" normalizeH="0" baseline="0" dirty="0">
                <a:ln>
                  <a:noFill/>
                </a:ln>
                <a:effectLst/>
                <a:latin typeface="Times New Roman" panose="02020603050405020304" pitchFamily="18" charset="0"/>
                <a:cs typeface="Times New Roman" panose="02020603050405020304" pitchFamily="18" charset="0"/>
              </a:rPr>
              <a:t>Wide Applicability</a:t>
            </a:r>
            <a:r>
              <a:rPr kumimoji="0" lang="en-US" altLang="en-US" b="0" i="0" u="none" strike="noStrike" cap="none" normalizeH="0" baseline="0" dirty="0">
                <a:ln>
                  <a:noFill/>
                </a:ln>
                <a:effectLst/>
                <a:latin typeface="Times New Roman" panose="02020603050405020304" pitchFamily="18" charset="0"/>
                <a:cs typeface="Times New Roman" panose="02020603050405020304" pitchFamily="18" charset="0"/>
              </a:rPr>
              <a:t>: Can be used in personal computers, office systems, or even educational setups to manage resources and ensure smooth operation</a:t>
            </a:r>
          </a:p>
        </p:txBody>
      </p:sp>
    </p:spTree>
    <p:extLst>
      <p:ext uri="{BB962C8B-B14F-4D97-AF65-F5344CB8AC3E}">
        <p14:creationId xmlns:p14="http://schemas.microsoft.com/office/powerpoint/2010/main" val="6903693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85B293-087F-B46F-5FEB-37DDC063D6C4}"/>
            </a:ext>
          </a:extLst>
        </p:cNvPr>
        <p:cNvGrpSpPr/>
        <p:nvPr/>
      </p:nvGrpSpPr>
      <p:grpSpPr>
        <a:xfrm>
          <a:off x="0" y="0"/>
          <a:ext cx="0" cy="0"/>
          <a:chOff x="0" y="0"/>
          <a:chExt cx="0" cy="0"/>
        </a:xfrm>
      </p:grpSpPr>
      <p:sp useBgFill="1">
        <p:nvSpPr>
          <p:cNvPr id="83" name="Rectangle 82">
            <a:extLst>
              <a:ext uri="{FF2B5EF4-FFF2-40B4-BE49-F238E27FC236}">
                <a16:creationId xmlns:a16="http://schemas.microsoft.com/office/drawing/2014/main" id="{DAF1966E-FD40-4A4A-B61B-C4DF7FA05F0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5" name="Rectangle 84">
            <a:extLst>
              <a:ext uri="{FF2B5EF4-FFF2-40B4-BE49-F238E27FC236}">
                <a16:creationId xmlns:a16="http://schemas.microsoft.com/office/drawing/2014/main" id="{047BFA19-D45E-416B-A404-7AF2F3F270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8209" y="0"/>
            <a:ext cx="11167447" cy="2018806"/>
          </a:xfrm>
          <a:prstGeom prst="rect">
            <a:avLst/>
          </a:prstGeom>
          <a:ln w="9525">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87" name="Rectangle 86">
            <a:extLst>
              <a:ext uri="{FF2B5EF4-FFF2-40B4-BE49-F238E27FC236}">
                <a16:creationId xmlns:a16="http://schemas.microsoft.com/office/drawing/2014/main" id="{8E0105E7-23DB-4CF2-8258-FF47C7620F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66928" y="0"/>
            <a:ext cx="11155680" cy="2011680"/>
          </a:xfrm>
          <a:prstGeom prst="rect">
            <a:avLst/>
          </a:pr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92819132-F960-7845-EE8F-D4846D68B9D4}"/>
              </a:ext>
            </a:extLst>
          </p:cNvPr>
          <p:cNvSpPr>
            <a:spLocks noGrp="1"/>
          </p:cNvSpPr>
          <p:nvPr>
            <p:ph type="title"/>
          </p:nvPr>
        </p:nvSpPr>
        <p:spPr>
          <a:xfrm>
            <a:off x="1115568" y="548640"/>
            <a:ext cx="10168128" cy="1179576"/>
          </a:xfrm>
        </p:spPr>
        <p:txBody>
          <a:bodyPr vert="horz" lIns="91440" tIns="45720" rIns="91440" bIns="45720" rtlCol="0" anchor="ctr">
            <a:normAutofit/>
          </a:bodyPr>
          <a:lstStyle/>
          <a:p>
            <a:r>
              <a:rPr lang="en-US" sz="4000" b="1" kern="1200" dirty="0">
                <a:solidFill>
                  <a:schemeClr val="tx1"/>
                </a:solidFill>
                <a:latin typeface="Times New Roman" panose="02020603050405020304" pitchFamily="18" charset="0"/>
                <a:cs typeface="Times New Roman" panose="02020603050405020304" pitchFamily="18" charset="0"/>
              </a:rPr>
              <a:t>Conclusion</a:t>
            </a:r>
          </a:p>
        </p:txBody>
      </p:sp>
      <p:sp>
        <p:nvSpPr>
          <p:cNvPr id="89" name="Rectangle 88">
            <a:extLst>
              <a:ext uri="{FF2B5EF4-FFF2-40B4-BE49-F238E27FC236}">
                <a16:creationId xmlns:a16="http://schemas.microsoft.com/office/drawing/2014/main" id="{074B4F7D-14B2-478B-8BF5-01E4E0C5D26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8834" y="758952"/>
            <a:ext cx="128016"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6" name="Rectangle 3">
            <a:extLst>
              <a:ext uri="{FF2B5EF4-FFF2-40B4-BE49-F238E27FC236}">
                <a16:creationId xmlns:a16="http://schemas.microsoft.com/office/drawing/2014/main" id="{A1F04E65-7B05-42E6-93F7-76F3C7385264}"/>
              </a:ext>
            </a:extLst>
          </p:cNvPr>
          <p:cNvSpPr>
            <a:spLocks noChangeArrowheads="1"/>
          </p:cNvSpPr>
          <p:nvPr/>
        </p:nvSpPr>
        <p:spPr bwMode="auto">
          <a:xfrm>
            <a:off x="1115568" y="2481943"/>
            <a:ext cx="10168128" cy="3695020"/>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Ctr="0" compatLnSpc="1">
            <a:prstTxWarp prst="textNoShape">
              <a:avLst/>
            </a:prstTxWarp>
            <a:normAutofit/>
          </a:bodyPr>
          <a:lstStyle/>
          <a:p>
            <a:pPr marR="0" lvl="0" algn="just" fontAlgn="base">
              <a:lnSpc>
                <a:spcPct val="90000"/>
              </a:lnSpc>
              <a:spcBef>
                <a:spcPct val="0"/>
              </a:spcBef>
              <a:spcAft>
                <a:spcPts val="600"/>
              </a:spcAft>
              <a:buClrTx/>
              <a:buSzTx/>
              <a:tabLst/>
            </a:pPr>
            <a:r>
              <a:rPr lang="en-US" sz="2200" dirty="0">
                <a:latin typeface="Times New Roman" panose="02020603050405020304" pitchFamily="18" charset="0"/>
                <a:cs typeface="Times New Roman" panose="02020603050405020304" pitchFamily="18" charset="0"/>
              </a:rPr>
              <a:t>The </a:t>
            </a:r>
            <a:r>
              <a:rPr lang="en-US" sz="2200" b="1" dirty="0">
                <a:latin typeface="Times New Roman" panose="02020603050405020304" pitchFamily="18" charset="0"/>
                <a:cs typeface="Times New Roman" panose="02020603050405020304" pitchFamily="18" charset="0"/>
              </a:rPr>
              <a:t>OS Control Panel and Task Manager System</a:t>
            </a:r>
            <a:r>
              <a:rPr lang="en-US" sz="2200" dirty="0">
                <a:latin typeface="Times New Roman" panose="02020603050405020304" pitchFamily="18" charset="0"/>
                <a:cs typeface="Times New Roman" panose="02020603050405020304" pitchFamily="18" charset="0"/>
              </a:rPr>
              <a:t> is a robust and practical solution designed to help users manage their system’s resources, settings, and security in real time. By integrating features like network settings, system monitoring, power management, and security controls into a single interface, this project provides an efficient way to keep systems optimized and secure. The real-time capabilities of the system, including continuous monitoring of CPU, memory, and network usage, ensure that users are always aware of their system's performance and can take immediate action when needed. As technology evolves, this system has the potential for further enhancements, such as AI-driven optimizations and remote management, making it an adaptable and valuable tool for users.</a:t>
            </a:r>
            <a:endParaRPr kumimoji="0" lang="en-US" altLang="en-US" sz="2200" b="0" i="0" u="none" strike="noStrike" cap="none" normalizeH="0" baseline="0" dirty="0">
              <a:ln>
                <a:noFill/>
              </a:ln>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5763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9" name="Rectangle 78">
            <a:extLst>
              <a:ext uri="{FF2B5EF4-FFF2-40B4-BE49-F238E27FC236}">
                <a16:creationId xmlns:a16="http://schemas.microsoft.com/office/drawing/2014/main" id="{1ACA2EA0-FFD3-42EC-9406-B595015ED96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81" name="Rectangle 80">
            <a:extLst>
              <a:ext uri="{FF2B5EF4-FFF2-40B4-BE49-F238E27FC236}">
                <a16:creationId xmlns:a16="http://schemas.microsoft.com/office/drawing/2014/main" id="{D5288BCE-665C-472A-8C43-664BCFA31E4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28762" y="1247775"/>
            <a:ext cx="9144000" cy="3007447"/>
          </a:xfrm>
          <a:prstGeom prst="rect">
            <a:avLst/>
          </a:prstGeom>
          <a:solidFill>
            <a:schemeClr val="bg1"/>
          </a:solidFill>
          <a:ln w="12700">
            <a:solidFill>
              <a:srgbClr val="E1E1E1"/>
            </a:solidFill>
          </a:ln>
          <a:effectLst>
            <a:outerShdw blurRad="50800" dist="38100" dir="2700000" algn="t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 name="Title 3">
            <a:extLst>
              <a:ext uri="{FF2B5EF4-FFF2-40B4-BE49-F238E27FC236}">
                <a16:creationId xmlns:a16="http://schemas.microsoft.com/office/drawing/2014/main" id="{BC30A9AC-C11B-E216-1CC6-4DF407EC6818}"/>
              </a:ext>
            </a:extLst>
          </p:cNvPr>
          <p:cNvSpPr>
            <a:spLocks noGrp="1"/>
          </p:cNvSpPr>
          <p:nvPr>
            <p:ph type="title"/>
          </p:nvPr>
        </p:nvSpPr>
        <p:spPr>
          <a:xfrm>
            <a:off x="1804988" y="1442172"/>
            <a:ext cx="8582025" cy="2177328"/>
          </a:xfrm>
        </p:spPr>
        <p:txBody>
          <a:bodyPr vert="horz" lIns="91440" tIns="45720" rIns="91440" bIns="45720" rtlCol="0" anchor="ctr">
            <a:normAutofit/>
          </a:bodyPr>
          <a:lstStyle/>
          <a:p>
            <a:pPr algn="ctr"/>
            <a:r>
              <a:rPr lang="en-US" sz="6600" kern="1200" dirty="0">
                <a:solidFill>
                  <a:schemeClr val="tx1"/>
                </a:solidFill>
                <a:latin typeface="Times New Roman" panose="02020603050405020304" pitchFamily="18" charset="0"/>
                <a:cs typeface="Times New Roman" panose="02020603050405020304" pitchFamily="18" charset="0"/>
              </a:rPr>
              <a:t>THANK YOU! </a:t>
            </a:r>
            <a:r>
              <a:rPr lang="en-US" sz="6600" kern="1200" dirty="0">
                <a:solidFill>
                  <a:schemeClr val="tx1"/>
                </a:solidFill>
                <a:latin typeface="+mj-lt"/>
                <a:ea typeface="+mj-ea"/>
                <a:cs typeface="+mj-cs"/>
              </a:rPr>
              <a:t>😀</a:t>
            </a:r>
          </a:p>
        </p:txBody>
      </p:sp>
      <p:sp>
        <p:nvSpPr>
          <p:cNvPr id="83" name="Rectangle: Rounded Corners 82">
            <a:extLst>
              <a:ext uri="{FF2B5EF4-FFF2-40B4-BE49-F238E27FC236}">
                <a16:creationId xmlns:a16="http://schemas.microsoft.com/office/drawing/2014/main" id="{46C57131-53A7-4C1A-BEA8-25F06A06AD2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7872" y="3912322"/>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61275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withEffect">
                                  <p:stCondLst>
                                    <p:cond delay="500"/>
                                  </p:stCondLst>
                                  <p:iterate type="wd">
                                    <p:tmPct val="15000"/>
                                  </p:iterate>
                                  <p:childTnLst>
                                    <p:set>
                                      <p:cBhvr>
                                        <p:cTn id="6" dur="1" fill="hold">
                                          <p:stCondLst>
                                            <p:cond delay="0"/>
                                          </p:stCondLst>
                                        </p:cTn>
                                        <p:tgtEl>
                                          <p:spTgt spid="4"/>
                                        </p:tgtEl>
                                        <p:attrNameLst>
                                          <p:attrName>style.visibility</p:attrName>
                                        </p:attrNameLst>
                                      </p:cBhvr>
                                      <p:to>
                                        <p:strVal val="visible"/>
                                      </p:to>
                                    </p:set>
                                    <p:animEffect transition="in" filter="fade">
                                      <p:cBhvr>
                                        <p:cTn id="7" dur="10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7"/>
          <p:cNvSpPr>
            <a:spLocks noChangeArrowheads="1"/>
          </p:cNvSpPr>
          <p:nvPr/>
        </p:nvSpPr>
        <p:spPr bwMode="auto">
          <a:xfrm>
            <a:off x="5827453" y="1039330"/>
            <a:ext cx="5458838" cy="1325563"/>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lIns="91440" tIns="45720" rIns="91440" bIns="45720" numCol="1" rtlCol="0" anchor="ctr" anchorCtr="0" compatLnSpc="1">
            <a:prstTxWarp prst="textNoShape">
              <a:avLst/>
            </a:prstTxWarp>
            <a:norm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eaLnBrk="1" fontAlgn="base" hangingPunct="1">
              <a:lnSpc>
                <a:spcPct val="90000"/>
              </a:lnSpc>
              <a:spcAft>
                <a:spcPts val="600"/>
              </a:spcAft>
              <a:buClrTx/>
              <a:buSzTx/>
              <a:tabLst/>
            </a:pPr>
            <a:r>
              <a:rPr kumimoji="0" lang="en-US" altLang="ru-RU" sz="4000" b="1" i="0" u="none" strike="noStrike" kern="1200"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rPr>
              <a:t>Control Panel &amp;</a:t>
            </a:r>
            <a:r>
              <a:rPr kumimoji="0" lang="en-US" altLang="ru-RU" sz="4000" b="1" i="0" u="none" strike="noStrike" kern="1200" cap="none" normalizeH="0" dirty="0">
                <a:ln>
                  <a:noFill/>
                </a:ln>
                <a:solidFill>
                  <a:schemeClr val="tx1"/>
                </a:solidFill>
                <a:effectLst/>
                <a:latin typeface="Times New Roman" panose="02020603050405020304" pitchFamily="18" charset="0"/>
                <a:ea typeface="+mj-ea"/>
                <a:cs typeface="Times New Roman" panose="02020603050405020304" pitchFamily="18" charset="0"/>
              </a:rPr>
              <a:t> Task Manager</a:t>
            </a:r>
            <a:endParaRPr kumimoji="0" lang="en-US" altLang="ru-RU" sz="4000" b="1" i="0" u="none" strike="noStrike" kern="1200" cap="none" normalizeH="0" baseline="0" dirty="0">
              <a:ln>
                <a:noFill/>
              </a:ln>
              <a:solidFill>
                <a:schemeClr val="tx1"/>
              </a:solidFill>
              <a:effectLst/>
              <a:latin typeface="Times New Roman" panose="02020603050405020304" pitchFamily="18" charset="0"/>
              <a:ea typeface="+mj-ea"/>
              <a:cs typeface="Times New Roman" panose="02020603050405020304" pitchFamily="18" charset="0"/>
            </a:endParaRPr>
          </a:p>
        </p:txBody>
      </p:sp>
      <p:pic>
        <p:nvPicPr>
          <p:cNvPr id="3" name="Picture Placeholder 2">
            <a:extLst>
              <a:ext uri="{FF2B5EF4-FFF2-40B4-BE49-F238E27FC236}">
                <a16:creationId xmlns:a16="http://schemas.microsoft.com/office/drawing/2014/main" id="{DB801BB9-75D2-932E-92FE-77AE5FA327B8}"/>
              </a:ext>
            </a:extLst>
          </p:cNvPr>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185" t="354" r="-1" b="-354"/>
          <a:stretch/>
        </p:blipFill>
        <p:spPr>
          <a:xfrm>
            <a:off x="178116" y="655434"/>
            <a:ext cx="5458837" cy="5377388"/>
          </a:xfrm>
          <a:prstGeom prst="rect">
            <a:avLst/>
          </a:prstGeom>
          <a:ln>
            <a:noFill/>
          </a:ln>
          <a:effectLst>
            <a:outerShdw blurRad="190500" algn="tl" rotWithShape="0">
              <a:srgbClr val="000000">
                <a:alpha val="70000"/>
              </a:srgbClr>
            </a:outerShdw>
          </a:effectLst>
        </p:spPr>
      </p:pic>
      <p:sp>
        <p:nvSpPr>
          <p:cNvPr id="6" name="Text_02">
            <a:extLst>
              <a:ext uri="{FF2B5EF4-FFF2-40B4-BE49-F238E27FC236}">
                <a16:creationId xmlns:a16="http://schemas.microsoft.com/office/drawing/2014/main" id="{A5F38E62-0879-4E16-BE7E-247E94D276A4}"/>
              </a:ext>
            </a:extLst>
          </p:cNvPr>
          <p:cNvSpPr txBox="1"/>
          <p:nvPr/>
        </p:nvSpPr>
        <p:spPr>
          <a:xfrm>
            <a:off x="5902818" y="3170829"/>
            <a:ext cx="5870081" cy="1869100"/>
          </a:xfrm>
          <a:prstGeom prst="rect">
            <a:avLst/>
          </a:prstGeom>
        </p:spPr>
        <p:txBody>
          <a:bodyPr vert="horz" lIns="91440" tIns="45720" rIns="91440" bIns="45720" rtlCol="0">
            <a:normAutofit lnSpcReduction="10000"/>
          </a:bodyPr>
          <a:lstStyle/>
          <a:p>
            <a:pPr algn="just">
              <a:lnSpc>
                <a:spcPct val="90000"/>
              </a:lnSpc>
              <a:spcAft>
                <a:spcPts val="600"/>
              </a:spcAft>
            </a:pPr>
            <a:r>
              <a:rPr lang="en-US" dirty="0">
                <a:latin typeface="Times New Roman" panose="02020603050405020304" pitchFamily="18" charset="0"/>
                <a:cs typeface="Times New Roman" panose="02020603050405020304" pitchFamily="18" charset="0"/>
              </a:rPr>
              <a:t>A </a:t>
            </a:r>
            <a:r>
              <a:rPr lang="en-US" b="1" dirty="0">
                <a:latin typeface="Times New Roman" panose="02020603050405020304" pitchFamily="18" charset="0"/>
                <a:cs typeface="Times New Roman" panose="02020603050405020304" pitchFamily="18" charset="0"/>
              </a:rPr>
              <a:t>Control Panel and Task Manager System</a:t>
            </a:r>
            <a:r>
              <a:rPr lang="en-US" dirty="0">
                <a:latin typeface="Times New Roman" panose="02020603050405020304" pitchFamily="18" charset="0"/>
                <a:cs typeface="Times New Roman" panose="02020603050405020304" pitchFamily="18" charset="0"/>
              </a:rPr>
              <a:t> is a tool that helps users manage their computer’s settings, programs, and performance. The Control Panel lets users adjust settings like sound, display, and network, while the Task Manager shows running programs and their resource usage. Users can stop unwanted programs and check system performance with simple graphs. It’s a useful way to keep a computer running smoothly.</a:t>
            </a:r>
          </a:p>
        </p:txBody>
      </p:sp>
    </p:spTree>
    <p:extLst>
      <p:ext uri="{BB962C8B-B14F-4D97-AF65-F5344CB8AC3E}">
        <p14:creationId xmlns:p14="http://schemas.microsoft.com/office/powerpoint/2010/main" val="18129858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afterEffect">
                                  <p:stCondLst>
                                    <p:cond delay="250"/>
                                  </p:stCondLst>
                                  <p:childTnLst>
                                    <p:set>
                                      <p:cBhvr>
                                        <p:cTn id="6" dur="1" fill="hold">
                                          <p:stCondLst>
                                            <p:cond delay="0"/>
                                          </p:stCondLst>
                                        </p:cTn>
                                        <p:tgtEl>
                                          <p:spTgt spid="3"/>
                                        </p:tgtEl>
                                        <p:attrNameLst>
                                          <p:attrName>style.visibility</p:attrName>
                                        </p:attrNameLst>
                                      </p:cBhvr>
                                      <p:to>
                                        <p:strVal val="visible"/>
                                      </p:to>
                                    </p:set>
                                    <p:anim calcmode="lin" valueType="num">
                                      <p:cBhvr additive="base">
                                        <p:cTn id="7" dur="500" fill="hold"/>
                                        <p:tgtEl>
                                          <p:spTgt spid="3"/>
                                        </p:tgtEl>
                                        <p:attrNameLst>
                                          <p:attrName>ppt_x</p:attrName>
                                        </p:attrNameLst>
                                      </p:cBhvr>
                                      <p:tavLst>
                                        <p:tav tm="0">
                                          <p:val>
                                            <p:strVal val="0-#ppt_w/2"/>
                                          </p:val>
                                        </p:tav>
                                        <p:tav tm="100000">
                                          <p:val>
                                            <p:strVal val="#ppt_x"/>
                                          </p:val>
                                        </p:tav>
                                      </p:tavLst>
                                    </p:anim>
                                    <p:anim calcmode="lin" valueType="num">
                                      <p:cBhvr additive="base">
                                        <p:cTn id="8" dur="500" fill="hold"/>
                                        <p:tgtEl>
                                          <p:spTgt spid="3"/>
                                        </p:tgtEl>
                                        <p:attrNameLst>
                                          <p:attrName>ppt_y</p:attrName>
                                        </p:attrNameLst>
                                      </p:cBhvr>
                                      <p:tavLst>
                                        <p:tav tm="0">
                                          <p:val>
                                            <p:strVal val="#ppt_y"/>
                                          </p:val>
                                        </p:tav>
                                        <p:tav tm="100000">
                                          <p:val>
                                            <p:strVal val="#ppt_y"/>
                                          </p:val>
                                        </p:tav>
                                      </p:tavLst>
                                    </p:anim>
                                  </p:childTnLst>
                                </p:cTn>
                              </p:par>
                            </p:childTnLst>
                          </p:cTn>
                        </p:par>
                        <p:par>
                          <p:cTn id="9" fill="hold">
                            <p:stCondLst>
                              <p:cond delay="750"/>
                            </p:stCondLst>
                            <p:childTnLst>
                              <p:par>
                                <p:cTn id="10" presetID="2" presetClass="entr" presetSubtype="8" fill="hold" grpId="0" nodeType="afterEffect">
                                  <p:stCondLst>
                                    <p:cond delay="0"/>
                                  </p:stCondLst>
                                  <p:childTnLst>
                                    <p:set>
                                      <p:cBhvr>
                                        <p:cTn id="11" dur="1" fill="hold">
                                          <p:stCondLst>
                                            <p:cond delay="0"/>
                                          </p:stCondLst>
                                        </p:cTn>
                                        <p:tgtEl>
                                          <p:spTgt spid="7"/>
                                        </p:tgtEl>
                                        <p:attrNameLst>
                                          <p:attrName>style.visibility</p:attrName>
                                        </p:attrNameLst>
                                      </p:cBhvr>
                                      <p:to>
                                        <p:strVal val="visible"/>
                                      </p:to>
                                    </p:set>
                                    <p:anim calcmode="lin" valueType="num">
                                      <p:cBhvr additive="base">
                                        <p:cTn id="12" dur="500" fill="hold"/>
                                        <p:tgtEl>
                                          <p:spTgt spid="7"/>
                                        </p:tgtEl>
                                        <p:attrNameLst>
                                          <p:attrName>ppt_x</p:attrName>
                                        </p:attrNameLst>
                                      </p:cBhvr>
                                      <p:tavLst>
                                        <p:tav tm="0">
                                          <p:val>
                                            <p:strVal val="0-#ppt_w/2"/>
                                          </p:val>
                                        </p:tav>
                                        <p:tav tm="100000">
                                          <p:val>
                                            <p:strVal val="#ppt_x"/>
                                          </p:val>
                                        </p:tav>
                                      </p:tavLst>
                                    </p:anim>
                                    <p:anim calcmode="lin" valueType="num">
                                      <p:cBhvr additive="base">
                                        <p:cTn id="13" dur="500" fill="hold"/>
                                        <p:tgtEl>
                                          <p:spTgt spid="7"/>
                                        </p:tgtEl>
                                        <p:attrNameLst>
                                          <p:attrName>ppt_y</p:attrName>
                                        </p:attrNameLst>
                                      </p:cBhvr>
                                      <p:tavLst>
                                        <p:tav tm="0">
                                          <p:val>
                                            <p:strVal val="#ppt_y"/>
                                          </p:val>
                                        </p:tav>
                                        <p:tav tm="100000">
                                          <p:val>
                                            <p:strVal val="#ppt_y"/>
                                          </p:val>
                                        </p:tav>
                                      </p:tavLst>
                                    </p:anim>
                                  </p:childTnLst>
                                </p:cTn>
                              </p:par>
                            </p:childTnLst>
                          </p:cTn>
                        </p:par>
                        <p:par>
                          <p:cTn id="14" fill="hold">
                            <p:stCondLst>
                              <p:cond delay="1250"/>
                            </p:stCondLst>
                            <p:childTnLst>
                              <p:par>
                                <p:cTn id="15" presetID="2" presetClass="entr" presetSubtype="8"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0-#ppt_w/2"/>
                                          </p:val>
                                        </p:tav>
                                        <p:tav tm="100000">
                                          <p:val>
                                            <p:strVal val="#ppt_x"/>
                                          </p:val>
                                        </p:tav>
                                      </p:tavLst>
                                    </p:anim>
                                    <p:anim calcmode="lin" valueType="num">
                                      <p:cBhvr additive="base">
                                        <p:cTn id="1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6"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76F984E2-5AAA-8CEE-8C42-BAD13C66A046}"/>
            </a:ext>
          </a:extLst>
        </p:cNvPr>
        <p:cNvGrpSpPr/>
        <p:nvPr/>
      </p:nvGrpSpPr>
      <p:grpSpPr>
        <a:xfrm>
          <a:off x="0" y="0"/>
          <a:ext cx="0" cy="0"/>
          <a:chOff x="0" y="0"/>
          <a:chExt cx="0" cy="0"/>
        </a:xfrm>
      </p:grpSpPr>
      <p:sp useBgFill="1">
        <p:nvSpPr>
          <p:cNvPr id="59" name="Rectangle 58">
            <a:extLst>
              <a:ext uri="{FF2B5EF4-FFF2-40B4-BE49-F238E27FC236}">
                <a16:creationId xmlns:a16="http://schemas.microsoft.com/office/drawing/2014/main" id="{83E580FD-D271-B6D3-32C9-EBCDF137EB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61" name="Group 60">
            <a:extLst>
              <a:ext uri="{FF2B5EF4-FFF2-40B4-BE49-F238E27FC236}">
                <a16:creationId xmlns:a16="http://schemas.microsoft.com/office/drawing/2014/main" id="{13D2325D-AD20-7EEA-FA71-1B71BB424FC3}"/>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4" y="1216597"/>
            <a:ext cx="731521" cy="673460"/>
            <a:chOff x="3940602" y="308034"/>
            <a:chExt cx="2116791" cy="3428999"/>
          </a:xfrm>
          <a:solidFill>
            <a:schemeClr val="accent4"/>
          </a:solidFill>
        </p:grpSpPr>
        <p:sp>
          <p:nvSpPr>
            <p:cNvPr id="62" name="Rectangle 61">
              <a:extLst>
                <a:ext uri="{FF2B5EF4-FFF2-40B4-BE49-F238E27FC236}">
                  <a16:creationId xmlns:a16="http://schemas.microsoft.com/office/drawing/2014/main" id="{96875AA1-FFE6-C23B-4E54-E088C3EA06A4}"/>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940602"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3" name="Rectangle 62">
              <a:extLst>
                <a:ext uri="{FF2B5EF4-FFF2-40B4-BE49-F238E27FC236}">
                  <a16:creationId xmlns:a16="http://schemas.microsoft.com/office/drawing/2014/main" id="{43B223F3-3CF2-38BA-1367-EBCFE253678B}"/>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4715626"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9E28191D-AD2A-E5E8-62B3-D96DFACB022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5490650" y="308034"/>
              <a:ext cx="566743" cy="34289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0" name="Rectangle 69">
            <a:extLst>
              <a:ext uri="{FF2B5EF4-FFF2-40B4-BE49-F238E27FC236}">
                <a16:creationId xmlns:a16="http://schemas.microsoft.com/office/drawing/2014/main" id="{92E15BC0-06D9-1899-AC0D-0B6C33AD36E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79" y="613954"/>
            <a:ext cx="10907487" cy="1894116"/>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9075F147-251A-F051-F657-95569408D94E}"/>
              </a:ext>
            </a:extLst>
          </p:cNvPr>
          <p:cNvSpPr>
            <a:spLocks noGrp="1"/>
          </p:cNvSpPr>
          <p:nvPr>
            <p:ph type="title"/>
          </p:nvPr>
        </p:nvSpPr>
        <p:spPr>
          <a:xfrm>
            <a:off x="1043631" y="809898"/>
            <a:ext cx="10173010" cy="1554480"/>
          </a:xfrm>
        </p:spPr>
        <p:txBody>
          <a:bodyPr anchor="ctr">
            <a:normAutofit/>
          </a:bodyPr>
          <a:lstStyle/>
          <a:p>
            <a:r>
              <a:rPr lang="en-US" sz="4800" b="1">
                <a:latin typeface="Times New Roman" panose="02020603050405020304" pitchFamily="18" charset="0"/>
                <a:cs typeface="Times New Roman" panose="02020603050405020304" pitchFamily="18" charset="0"/>
              </a:rPr>
              <a:t>Features</a:t>
            </a:r>
            <a:r>
              <a:rPr lang="en-US" sz="4800"/>
              <a:t> </a:t>
            </a:r>
            <a:endParaRPr lang="en-US" sz="4800">
              <a:latin typeface="Times New Roman" panose="02020603050405020304" pitchFamily="18" charset="0"/>
              <a:cs typeface="Times New Roman" panose="02020603050405020304" pitchFamily="18" charset="0"/>
            </a:endParaRPr>
          </a:p>
        </p:txBody>
      </p:sp>
      <p:cxnSp>
        <p:nvCxnSpPr>
          <p:cNvPr id="71" name="Straight Connector 70">
            <a:extLst>
              <a:ext uri="{FF2B5EF4-FFF2-40B4-BE49-F238E27FC236}">
                <a16:creationId xmlns:a16="http://schemas.microsoft.com/office/drawing/2014/main" id="{D17DA568-BA89-F686-1A28-9973E03F4152}"/>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flipH="1">
            <a:off x="838200" y="6485313"/>
            <a:ext cx="10515600"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graphicFrame>
        <p:nvGraphicFramePr>
          <p:cNvPr id="43" name="Content Placeholder 2">
            <a:extLst>
              <a:ext uri="{FF2B5EF4-FFF2-40B4-BE49-F238E27FC236}">
                <a16:creationId xmlns:a16="http://schemas.microsoft.com/office/drawing/2014/main" id="{CD85AB11-3631-3CBE-CA37-C544F64BB23F}"/>
              </a:ext>
            </a:extLst>
          </p:cNvPr>
          <p:cNvGraphicFramePr>
            <a:graphicFrameLocks noGrp="1"/>
          </p:cNvGraphicFramePr>
          <p:nvPr>
            <p:ph idx="1"/>
          </p:nvPr>
        </p:nvGraphicFramePr>
        <p:xfrm>
          <a:off x="904602" y="3017519"/>
          <a:ext cx="10378440" cy="3209902"/>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056789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9" name="Rectangle 98">
            <a:extLst>
              <a:ext uri="{FF2B5EF4-FFF2-40B4-BE49-F238E27FC236}">
                <a16:creationId xmlns:a16="http://schemas.microsoft.com/office/drawing/2014/main" id="{D7D12574-25F0-4BB1-AA48-9DE7527AF5F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01" name="Rectangle 100">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07C7AFCA-DF95-2984-ED74-070D1D735C7A}"/>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b="1" dirty="0">
                <a:latin typeface="Times New Roman" panose="02020603050405020304" pitchFamily="18" charset="0"/>
                <a:cs typeface="Times New Roman" panose="02020603050405020304" pitchFamily="18" charset="0"/>
              </a:rPr>
              <a:t>Network Management</a:t>
            </a:r>
          </a:p>
        </p:txBody>
      </p:sp>
      <p:sp>
        <p:nvSpPr>
          <p:cNvPr id="103" name="Rectangle: Rounded Corners 102">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Avenir Next LT Pro"/>
              <a:ea typeface="+mn-ea"/>
              <a:cs typeface="+mn-cs"/>
            </a:endParaRPr>
          </a:p>
        </p:txBody>
      </p:sp>
      <p:pic>
        <p:nvPicPr>
          <p:cNvPr id="8" name="Content Placeholder 7" descr="A screenshot of a computer&#10;&#10;Description automatically generated">
            <a:extLst>
              <a:ext uri="{FF2B5EF4-FFF2-40B4-BE49-F238E27FC236}">
                <a16:creationId xmlns:a16="http://schemas.microsoft.com/office/drawing/2014/main" id="{585FEC70-DFA0-82AB-98DF-CE0AFC4D0C41}"/>
              </a:ext>
            </a:extLst>
          </p:cNvPr>
          <p:cNvPicPr>
            <a:picLocks noChangeAspect="1"/>
          </p:cNvPicPr>
          <p:nvPr/>
        </p:nvPicPr>
        <p:blipFill>
          <a:blip r:embed="rId2">
            <a:extLst>
              <a:ext uri="{28A0092B-C50C-407E-A947-70E740481C1C}">
                <a14:useLocalDpi xmlns:a14="http://schemas.microsoft.com/office/drawing/2010/main" val="0"/>
              </a:ext>
            </a:extLst>
          </a:blip>
          <a:srcRect b="10268"/>
          <a:stretch/>
        </p:blipFill>
        <p:spPr>
          <a:xfrm>
            <a:off x="320040" y="3120206"/>
            <a:ext cx="3703320" cy="2135067"/>
          </a:xfrm>
          <a:prstGeom prst="rect">
            <a:avLst/>
          </a:prstGeom>
        </p:spPr>
      </p:pic>
      <p:pic>
        <p:nvPicPr>
          <p:cNvPr id="13" name="Content Placeholder 12" descr="A screenshot of a computer&#10;&#10;Description automatically generated">
            <a:extLst>
              <a:ext uri="{FF2B5EF4-FFF2-40B4-BE49-F238E27FC236}">
                <a16:creationId xmlns:a16="http://schemas.microsoft.com/office/drawing/2014/main" id="{63F6D2DE-158A-47FF-86A0-18DBE81A0A6B}"/>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244340" y="2998048"/>
            <a:ext cx="3703320" cy="2379383"/>
          </a:xfrm>
          <a:prstGeom prst="rect">
            <a:avLst/>
          </a:prstGeom>
        </p:spPr>
      </p:pic>
      <p:pic>
        <p:nvPicPr>
          <p:cNvPr id="10" name="Content Placeholder 9" descr="A screenshot of a computer&#10;&#10;Description automatically generated">
            <a:extLst>
              <a:ext uri="{FF2B5EF4-FFF2-40B4-BE49-F238E27FC236}">
                <a16:creationId xmlns:a16="http://schemas.microsoft.com/office/drawing/2014/main" id="{46731B03-D1E3-11F1-6DBA-15119F1C86E5}"/>
              </a:ext>
            </a:extLst>
          </p:cNvPr>
          <p:cNvPicPr>
            <a:picLocks noChangeAspect="1"/>
          </p:cNvPicPr>
          <p:nvPr/>
        </p:nvPicPr>
        <p:blipFill>
          <a:blip r:embed="rId4">
            <a:extLst>
              <a:ext uri="{28A0092B-C50C-407E-A947-70E740481C1C}">
                <a14:useLocalDpi xmlns:a14="http://schemas.microsoft.com/office/drawing/2010/main" val="0"/>
              </a:ext>
            </a:extLst>
          </a:blip>
          <a:srcRect b="10268"/>
          <a:stretch/>
        </p:blipFill>
        <p:spPr>
          <a:xfrm>
            <a:off x="8165592" y="3120206"/>
            <a:ext cx="3703320" cy="2135067"/>
          </a:xfrm>
          <a:prstGeom prst="rect">
            <a:avLst/>
          </a:prstGeom>
        </p:spPr>
      </p:pic>
    </p:spTree>
    <p:extLst>
      <p:ext uri="{BB962C8B-B14F-4D97-AF65-F5344CB8AC3E}">
        <p14:creationId xmlns:p14="http://schemas.microsoft.com/office/powerpoint/2010/main" val="40677185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665DBBEF-238B-476B-96AB-8AAC3224ECE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35F77B3-4AAF-1AC0-285B-0B728DB2F8C6}"/>
              </a:ext>
            </a:extLst>
          </p:cNvPr>
          <p:cNvSpPr>
            <a:spLocks noGrp="1"/>
          </p:cNvSpPr>
          <p:nvPr>
            <p:ph type="title"/>
          </p:nvPr>
        </p:nvSpPr>
        <p:spPr>
          <a:xfrm>
            <a:off x="638882" y="639193"/>
            <a:ext cx="3692326" cy="3573516"/>
          </a:xfrm>
        </p:spPr>
        <p:txBody>
          <a:bodyPr vert="horz" lIns="91440" tIns="45720" rIns="91440" bIns="45720" rtlCol="0" anchor="b">
            <a:normAutofit/>
          </a:bodyPr>
          <a:lstStyle/>
          <a:p>
            <a:r>
              <a:rPr lang="en-US" sz="3600" b="1" kern="1200" dirty="0">
                <a:solidFill>
                  <a:schemeClr val="tx1"/>
                </a:solidFill>
                <a:latin typeface="Times New Roman" panose="02020603050405020304" pitchFamily="18" charset="0"/>
                <a:cs typeface="Times New Roman" panose="02020603050405020304" pitchFamily="18" charset="0"/>
              </a:rPr>
              <a:t>Management Bar</a:t>
            </a:r>
          </a:p>
        </p:txBody>
      </p:sp>
      <p:sp>
        <p:nvSpPr>
          <p:cNvPr id="22" name="sketch line">
            <a:extLst>
              <a:ext uri="{FF2B5EF4-FFF2-40B4-BE49-F238E27FC236}">
                <a16:creationId xmlns:a16="http://schemas.microsoft.com/office/drawing/2014/main" id="{3FCFB1DE-0B7E-48CC-BA90-B2AB0889F9D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3278" y="4409267"/>
            <a:ext cx="3255095" cy="18288"/>
          </a:xfrm>
          <a:custGeom>
            <a:avLst/>
            <a:gdLst>
              <a:gd name="connsiteX0" fmla="*/ 0 w 3255095"/>
              <a:gd name="connsiteY0" fmla="*/ 0 h 18288"/>
              <a:gd name="connsiteX1" fmla="*/ 618468 w 3255095"/>
              <a:gd name="connsiteY1" fmla="*/ 0 h 18288"/>
              <a:gd name="connsiteX2" fmla="*/ 1269487 w 3255095"/>
              <a:gd name="connsiteY2" fmla="*/ 0 h 18288"/>
              <a:gd name="connsiteX3" fmla="*/ 1953057 w 3255095"/>
              <a:gd name="connsiteY3" fmla="*/ 0 h 18288"/>
              <a:gd name="connsiteX4" fmla="*/ 2636627 w 3255095"/>
              <a:gd name="connsiteY4" fmla="*/ 0 h 18288"/>
              <a:gd name="connsiteX5" fmla="*/ 3255095 w 3255095"/>
              <a:gd name="connsiteY5" fmla="*/ 0 h 18288"/>
              <a:gd name="connsiteX6" fmla="*/ 3255095 w 3255095"/>
              <a:gd name="connsiteY6" fmla="*/ 18288 h 18288"/>
              <a:gd name="connsiteX7" fmla="*/ 2538974 w 3255095"/>
              <a:gd name="connsiteY7" fmla="*/ 18288 h 18288"/>
              <a:gd name="connsiteX8" fmla="*/ 1822853 w 3255095"/>
              <a:gd name="connsiteY8" fmla="*/ 18288 h 18288"/>
              <a:gd name="connsiteX9" fmla="*/ 1171834 w 3255095"/>
              <a:gd name="connsiteY9" fmla="*/ 18288 h 18288"/>
              <a:gd name="connsiteX10" fmla="*/ 0 w 3255095"/>
              <a:gd name="connsiteY10" fmla="*/ 18288 h 18288"/>
              <a:gd name="connsiteX11" fmla="*/ 0 w 3255095"/>
              <a:gd name="connsiteY11"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255095" h="18288" fill="none" extrusionOk="0">
                <a:moveTo>
                  <a:pt x="0" y="0"/>
                </a:moveTo>
                <a:cubicBezTo>
                  <a:pt x="240201" y="-22123"/>
                  <a:pt x="462021" y="-19623"/>
                  <a:pt x="618468" y="0"/>
                </a:cubicBezTo>
                <a:cubicBezTo>
                  <a:pt x="774915" y="19623"/>
                  <a:pt x="974734" y="2035"/>
                  <a:pt x="1269487" y="0"/>
                </a:cubicBezTo>
                <a:cubicBezTo>
                  <a:pt x="1564240" y="-2035"/>
                  <a:pt x="1733579" y="10639"/>
                  <a:pt x="1953057" y="0"/>
                </a:cubicBezTo>
                <a:cubicBezTo>
                  <a:pt x="2172535" y="-10639"/>
                  <a:pt x="2453962" y="14018"/>
                  <a:pt x="2636627" y="0"/>
                </a:cubicBezTo>
                <a:cubicBezTo>
                  <a:pt x="2819292" y="-14018"/>
                  <a:pt x="3121375" y="5399"/>
                  <a:pt x="3255095" y="0"/>
                </a:cubicBezTo>
                <a:cubicBezTo>
                  <a:pt x="3254386" y="8157"/>
                  <a:pt x="3254682" y="12125"/>
                  <a:pt x="3255095" y="18288"/>
                </a:cubicBezTo>
                <a:cubicBezTo>
                  <a:pt x="3088545" y="23203"/>
                  <a:pt x="2687475" y="7419"/>
                  <a:pt x="2538974" y="18288"/>
                </a:cubicBezTo>
                <a:cubicBezTo>
                  <a:pt x="2390473" y="29157"/>
                  <a:pt x="2137381" y="-8959"/>
                  <a:pt x="1822853" y="18288"/>
                </a:cubicBezTo>
                <a:cubicBezTo>
                  <a:pt x="1508325" y="45535"/>
                  <a:pt x="1466437" y="20385"/>
                  <a:pt x="1171834" y="18288"/>
                </a:cubicBezTo>
                <a:cubicBezTo>
                  <a:pt x="877231" y="16191"/>
                  <a:pt x="561097" y="37643"/>
                  <a:pt x="0" y="18288"/>
                </a:cubicBezTo>
                <a:cubicBezTo>
                  <a:pt x="-46" y="12483"/>
                  <a:pt x="-203" y="6491"/>
                  <a:pt x="0" y="0"/>
                </a:cubicBezTo>
                <a:close/>
              </a:path>
              <a:path w="3255095" h="18288" stroke="0" extrusionOk="0">
                <a:moveTo>
                  <a:pt x="0" y="0"/>
                </a:moveTo>
                <a:cubicBezTo>
                  <a:pt x="291965" y="19429"/>
                  <a:pt x="363155" y="8568"/>
                  <a:pt x="618468" y="0"/>
                </a:cubicBezTo>
                <a:cubicBezTo>
                  <a:pt x="873781" y="-8568"/>
                  <a:pt x="904459" y="-19505"/>
                  <a:pt x="1171834" y="0"/>
                </a:cubicBezTo>
                <a:cubicBezTo>
                  <a:pt x="1439209" y="19505"/>
                  <a:pt x="1744369" y="9790"/>
                  <a:pt x="1887955" y="0"/>
                </a:cubicBezTo>
                <a:cubicBezTo>
                  <a:pt x="2031541" y="-9790"/>
                  <a:pt x="2346378" y="21240"/>
                  <a:pt x="2506423" y="0"/>
                </a:cubicBezTo>
                <a:cubicBezTo>
                  <a:pt x="2666468" y="-21240"/>
                  <a:pt x="2990257" y="30414"/>
                  <a:pt x="3255095" y="0"/>
                </a:cubicBezTo>
                <a:cubicBezTo>
                  <a:pt x="3254831" y="4493"/>
                  <a:pt x="3255479" y="9472"/>
                  <a:pt x="3255095" y="18288"/>
                </a:cubicBezTo>
                <a:cubicBezTo>
                  <a:pt x="3120743" y="16690"/>
                  <a:pt x="2759628" y="42462"/>
                  <a:pt x="2604076" y="18288"/>
                </a:cubicBezTo>
                <a:cubicBezTo>
                  <a:pt x="2448524" y="-5886"/>
                  <a:pt x="2184336" y="19599"/>
                  <a:pt x="1887955" y="18288"/>
                </a:cubicBezTo>
                <a:cubicBezTo>
                  <a:pt x="1591574" y="16977"/>
                  <a:pt x="1548845" y="6870"/>
                  <a:pt x="1334589" y="18288"/>
                </a:cubicBezTo>
                <a:cubicBezTo>
                  <a:pt x="1120333" y="29706"/>
                  <a:pt x="996014" y="9662"/>
                  <a:pt x="683570" y="18288"/>
                </a:cubicBezTo>
                <a:cubicBezTo>
                  <a:pt x="371126" y="26914"/>
                  <a:pt x="198687" y="16167"/>
                  <a:pt x="0" y="18288"/>
                </a:cubicBezTo>
                <a:cubicBezTo>
                  <a:pt x="843" y="9577"/>
                  <a:pt x="371" y="6900"/>
                  <a:pt x="0" y="0"/>
                </a:cubicBezTo>
                <a:close/>
              </a:path>
            </a:pathLst>
          </a:custGeom>
          <a:solidFill>
            <a:schemeClr val="accent2"/>
          </a:solidFill>
          <a:ln w="38100"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 name="Content Placeholder 5" descr="A screenshot of a computer&#10;&#10;Description automatically generated">
            <a:extLst>
              <a:ext uri="{FF2B5EF4-FFF2-40B4-BE49-F238E27FC236}">
                <a16:creationId xmlns:a16="http://schemas.microsoft.com/office/drawing/2014/main" id="{0FC65324-154E-D241-C7D9-D302792EBAD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654296" y="1097589"/>
            <a:ext cx="7214616" cy="4635390"/>
          </a:xfrm>
          <a:prstGeom prst="rect">
            <a:avLst/>
          </a:prstGeom>
        </p:spPr>
      </p:pic>
    </p:spTree>
    <p:extLst>
      <p:ext uri="{BB962C8B-B14F-4D97-AF65-F5344CB8AC3E}">
        <p14:creationId xmlns:p14="http://schemas.microsoft.com/office/powerpoint/2010/main" val="48567391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68C235A9-3C29-D2AF-7D58-57B30038ACFF}"/>
            </a:ext>
          </a:extLst>
        </p:cNvPr>
        <p:cNvGrpSpPr/>
        <p:nvPr/>
      </p:nvGrpSpPr>
      <p:grpSpPr>
        <a:xfrm>
          <a:off x="0" y="0"/>
          <a:ext cx="0" cy="0"/>
          <a:chOff x="0" y="0"/>
          <a:chExt cx="0" cy="0"/>
        </a:xfrm>
      </p:grpSpPr>
      <p:sp useBgFill="1">
        <p:nvSpPr>
          <p:cNvPr id="41" name="Rectangle 40">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40" name="Rectangle 39">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A01256ED-3F49-55E2-2A12-25F8602B0B8B}"/>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4000" b="1" kern="1200" dirty="0">
                <a:solidFill>
                  <a:schemeClr val="tx1"/>
                </a:solidFill>
                <a:latin typeface="Times New Roman" panose="02020603050405020304" pitchFamily="18" charset="0"/>
                <a:cs typeface="Times New Roman" panose="02020603050405020304" pitchFamily="18" charset="0"/>
              </a:rPr>
              <a:t>System Setting</a:t>
            </a:r>
          </a:p>
        </p:txBody>
      </p:sp>
      <p:sp>
        <p:nvSpPr>
          <p:cNvPr id="42" name="Rectangle 41">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44" name="Rectangle 43">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Content Placeholder 6" descr="A screenshot of a computer&#10;&#10;Description automatically generated">
            <a:extLst>
              <a:ext uri="{FF2B5EF4-FFF2-40B4-BE49-F238E27FC236}">
                <a16:creationId xmlns:a16="http://schemas.microsoft.com/office/drawing/2014/main" id="{4D450904-620F-3C79-7AED-3BA048C1047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72642" y="2091095"/>
            <a:ext cx="6650181" cy="4206240"/>
          </a:xfrm>
          <a:prstGeom prst="rect">
            <a:avLst/>
          </a:prstGeom>
        </p:spPr>
      </p:pic>
    </p:spTree>
    <p:extLst>
      <p:ext uri="{BB962C8B-B14F-4D97-AF65-F5344CB8AC3E}">
        <p14:creationId xmlns:p14="http://schemas.microsoft.com/office/powerpoint/2010/main" val="27236822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45" name="Rectangle 44">
            <a:extLst>
              <a:ext uri="{FF2B5EF4-FFF2-40B4-BE49-F238E27FC236}">
                <a16:creationId xmlns:a16="http://schemas.microsoft.com/office/drawing/2014/main" id="{68AF5748-FED8-45BA-8631-26D1D10F32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5C37EDA-F6D9-3294-271C-4E7CB85A2119}"/>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b="1" kern="1200" dirty="0">
                <a:solidFill>
                  <a:schemeClr val="tx1"/>
                </a:solidFill>
                <a:latin typeface="Times New Roman" panose="02020603050405020304" pitchFamily="18" charset="0"/>
                <a:cs typeface="Times New Roman" panose="02020603050405020304" pitchFamily="18" charset="0"/>
              </a:rPr>
              <a:t>Task Manager</a:t>
            </a:r>
          </a:p>
        </p:txBody>
      </p:sp>
      <p:sp>
        <p:nvSpPr>
          <p:cNvPr id="47" name="Rectangle 46">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49" name="Rectangle 48">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Content Placeholder 6" descr="A screenshot of a computer&#10;&#10;Description automatically generated">
            <a:extLst>
              <a:ext uri="{FF2B5EF4-FFF2-40B4-BE49-F238E27FC236}">
                <a16:creationId xmlns:a16="http://schemas.microsoft.com/office/drawing/2014/main" id="{30582B22-01FD-D37E-E8D4-8A06A332A0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864608" y="1153979"/>
            <a:ext cx="6846363" cy="4398788"/>
          </a:xfrm>
          <a:prstGeom prst="rect">
            <a:avLst/>
          </a:prstGeom>
        </p:spPr>
      </p:pic>
    </p:spTree>
    <p:extLst>
      <p:ext uri="{BB962C8B-B14F-4D97-AF65-F5344CB8AC3E}">
        <p14:creationId xmlns:p14="http://schemas.microsoft.com/office/powerpoint/2010/main" val="28768951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18" name="Rectangle 117">
            <a:extLst>
              <a:ext uri="{FF2B5EF4-FFF2-40B4-BE49-F238E27FC236}">
                <a16:creationId xmlns:a16="http://schemas.microsoft.com/office/drawing/2014/main" id="{017517EF-BD4D-4055-BDB4-A322C53568A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20" name="Rectangle 119">
            <a:extLst>
              <a:ext uri="{FF2B5EF4-FFF2-40B4-BE49-F238E27FC236}">
                <a16:creationId xmlns:a16="http://schemas.microsoft.com/office/drawing/2014/main" id="{0ADDB668-2CA4-4D2B-9C34-3487CA330B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51553" y="304802"/>
            <a:ext cx="11097349" cy="1573149"/>
          </a:xfrm>
          <a:prstGeom prst="rect">
            <a:avLst/>
          </a:prstGeom>
          <a:ln w="12700">
            <a:solidFill>
              <a:srgbClr val="DEDEDE"/>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53BF2E8B-2D41-4280-9779-C33EB043F077}"/>
              </a:ext>
            </a:extLst>
          </p:cNvPr>
          <p:cNvSpPr>
            <a:spLocks noGrp="1"/>
          </p:cNvSpPr>
          <p:nvPr>
            <p:ph type="title"/>
          </p:nvPr>
        </p:nvSpPr>
        <p:spPr>
          <a:xfrm>
            <a:off x="901690" y="405575"/>
            <a:ext cx="6430414" cy="1371600"/>
          </a:xfrm>
        </p:spPr>
        <p:txBody>
          <a:bodyPr vert="horz" lIns="91440" tIns="45720" rIns="91440" bIns="45720" rtlCol="0" anchor="ctr">
            <a:normAutofit/>
          </a:bodyPr>
          <a:lstStyle/>
          <a:p>
            <a:r>
              <a:rPr lang="en-US" sz="4000" b="1" kern="1200" dirty="0">
                <a:solidFill>
                  <a:schemeClr val="tx1"/>
                </a:solidFill>
                <a:latin typeface="Times New Roman" panose="02020603050405020304" pitchFamily="18" charset="0"/>
                <a:cs typeface="Times New Roman" panose="02020603050405020304" pitchFamily="18" charset="0"/>
              </a:rPr>
              <a:t>System Details</a:t>
            </a:r>
          </a:p>
        </p:txBody>
      </p:sp>
      <p:sp>
        <p:nvSpPr>
          <p:cNvPr id="122" name="Rectangle 121">
            <a:extLst>
              <a:ext uri="{FF2B5EF4-FFF2-40B4-BE49-F238E27FC236}">
                <a16:creationId xmlns:a16="http://schemas.microsoft.com/office/drawing/2014/main" id="{2568BC19-F052-4108-93E1-6A3D1DEC072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94784" y="764424"/>
            <a:ext cx="128016" cy="653903"/>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124" name="Rectangle 123">
            <a:extLst>
              <a:ext uri="{FF2B5EF4-FFF2-40B4-BE49-F238E27FC236}">
                <a16:creationId xmlns:a16="http://schemas.microsoft.com/office/drawing/2014/main" id="{D5FD337D-4D6B-4C8B-B6F5-121097E0988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126032" y="1067264"/>
            <a:ext cx="1021458"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7" name="Content Placeholder 6" descr="A screenshot of a computer&#10;&#10;Description automatically generated">
            <a:extLst>
              <a:ext uri="{FF2B5EF4-FFF2-40B4-BE49-F238E27FC236}">
                <a16:creationId xmlns:a16="http://schemas.microsoft.com/office/drawing/2014/main" id="{E66FB892-837F-3DD6-FC4A-21E03EFD7FE0}"/>
              </a:ext>
            </a:extLst>
          </p:cNvPr>
          <p:cNvPicPr>
            <a:picLocks noChangeAspect="1"/>
          </p:cNvPicPr>
          <p:nvPr/>
        </p:nvPicPr>
        <p:blipFill>
          <a:blip r:embed="rId2">
            <a:extLst>
              <a:ext uri="{28A0092B-C50C-407E-A947-70E740481C1C}">
                <a14:useLocalDpi xmlns:a14="http://schemas.microsoft.com/office/drawing/2010/main" val="0"/>
              </a:ext>
            </a:extLst>
          </a:blip>
          <a:srcRect r="2" b="4331"/>
          <a:stretch/>
        </p:blipFill>
        <p:spPr>
          <a:xfrm>
            <a:off x="2676276" y="2091095"/>
            <a:ext cx="6842913" cy="4206240"/>
          </a:xfrm>
          <a:prstGeom prst="rect">
            <a:avLst/>
          </a:prstGeom>
        </p:spPr>
      </p:pic>
    </p:spTree>
    <p:extLst>
      <p:ext uri="{BB962C8B-B14F-4D97-AF65-F5344CB8AC3E}">
        <p14:creationId xmlns:p14="http://schemas.microsoft.com/office/powerpoint/2010/main" val="425071454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63" name="Rectangle 62">
            <a:extLst>
              <a:ext uri="{FF2B5EF4-FFF2-40B4-BE49-F238E27FC236}">
                <a16:creationId xmlns:a16="http://schemas.microsoft.com/office/drawing/2014/main" id="{C1A1C5D3-C053-4EE9-BE1A-419B6E27CCA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65" name="Rectangle 64">
            <a:extLst>
              <a:ext uri="{FF2B5EF4-FFF2-40B4-BE49-F238E27FC236}">
                <a16:creationId xmlns:a16="http://schemas.microsoft.com/office/drawing/2014/main" id="{A3473CF9-37EB-43E7-89EF-D2D1C53D1D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903615" y="221673"/>
            <a:ext cx="8384770" cy="1332634"/>
          </a:xfrm>
          <a:prstGeom prst="rect">
            <a:avLst/>
          </a:prstGeom>
          <a:ln w="12700">
            <a:solidFill>
              <a:srgbClr val="E1E1E1"/>
            </a:solidFill>
          </a:ln>
          <a:effectLst>
            <a:outerShdw blurRad="50800" dist="38100" dir="2700000" algn="tl" rotWithShape="0">
              <a:schemeClr val="bg2">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A37E7322-FF52-3565-03F3-026601DB5989}"/>
              </a:ext>
            </a:extLst>
          </p:cNvPr>
          <p:cNvSpPr>
            <a:spLocks noGrp="1"/>
          </p:cNvSpPr>
          <p:nvPr>
            <p:ph type="title"/>
          </p:nvPr>
        </p:nvSpPr>
        <p:spPr>
          <a:xfrm>
            <a:off x="2103121" y="310343"/>
            <a:ext cx="7985759" cy="868823"/>
          </a:xfrm>
        </p:spPr>
        <p:txBody>
          <a:bodyPr vert="horz" lIns="91440" tIns="45720" rIns="91440" bIns="45720" rtlCol="0" anchor="ctr">
            <a:normAutofit/>
          </a:bodyPr>
          <a:lstStyle/>
          <a:p>
            <a:pPr algn="ctr"/>
            <a:r>
              <a:rPr lang="en-US" sz="4000" b="1" kern="1200" dirty="0">
                <a:solidFill>
                  <a:schemeClr val="tx1"/>
                </a:solidFill>
                <a:latin typeface="Times New Roman" panose="02020603050405020304" pitchFamily="18" charset="0"/>
                <a:cs typeface="Times New Roman" panose="02020603050405020304" pitchFamily="18" charset="0"/>
              </a:rPr>
              <a:t>System &amp; Security</a:t>
            </a:r>
          </a:p>
        </p:txBody>
      </p:sp>
      <p:sp>
        <p:nvSpPr>
          <p:cNvPr id="67" name="Rectangle: Rounded Corners 66">
            <a:extLst>
              <a:ext uri="{FF2B5EF4-FFF2-40B4-BE49-F238E27FC236}">
                <a16:creationId xmlns:a16="http://schemas.microsoft.com/office/drawing/2014/main" id="{586B4EF9-43BA-4655-A6FF-1D8E21574C9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2483110" y="1211407"/>
            <a:ext cx="7225780" cy="685800"/>
          </a:xfrm>
          <a:prstGeom prst="roundRect">
            <a:avLst>
              <a:gd name="adj" fmla="val 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pic>
        <p:nvPicPr>
          <p:cNvPr id="10" name="Content Placeholder 9" descr="A screenshot of a computer&#10;&#10;Description automatically generated">
            <a:extLst>
              <a:ext uri="{FF2B5EF4-FFF2-40B4-BE49-F238E27FC236}">
                <a16:creationId xmlns:a16="http://schemas.microsoft.com/office/drawing/2014/main" id="{9289A199-6464-D13B-726D-BABA6D403AE6}"/>
              </a:ext>
            </a:extLst>
          </p:cNvPr>
          <p:cNvPicPr>
            <a:picLocks noChangeAspect="1"/>
          </p:cNvPicPr>
          <p:nvPr/>
        </p:nvPicPr>
        <p:blipFill>
          <a:blip r:embed="rId2">
            <a:extLst>
              <a:ext uri="{28A0092B-C50C-407E-A947-70E740481C1C}">
                <a14:useLocalDpi xmlns:a14="http://schemas.microsoft.com/office/drawing/2010/main" val="0"/>
              </a:ext>
            </a:extLst>
          </a:blip>
          <a:srcRect r="2" b="4331"/>
          <a:stretch/>
        </p:blipFill>
        <p:spPr>
          <a:xfrm>
            <a:off x="2763799" y="2139484"/>
            <a:ext cx="6664402" cy="4096512"/>
          </a:xfrm>
          <a:prstGeom prst="rect">
            <a:avLst/>
          </a:prstGeom>
        </p:spPr>
      </p:pic>
    </p:spTree>
    <p:extLst>
      <p:ext uri="{BB962C8B-B14F-4D97-AF65-F5344CB8AC3E}">
        <p14:creationId xmlns:p14="http://schemas.microsoft.com/office/powerpoint/2010/main" val="7536828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7238D37C0B7F945A596A2F47E3BBA3B" ma:contentTypeVersion="4" ma:contentTypeDescription="Create a new document." ma:contentTypeScope="" ma:versionID="b75256c3f5a9cb8c3d36c1a6ec2b1db0">
  <xsd:schema xmlns:xsd="http://www.w3.org/2001/XMLSchema" xmlns:xs="http://www.w3.org/2001/XMLSchema" xmlns:p="http://schemas.microsoft.com/office/2006/metadata/properties" xmlns:ns3="e7098ed5-4caf-44e6-972e-4b1f68bd9f74" targetNamespace="http://schemas.microsoft.com/office/2006/metadata/properties" ma:root="true" ma:fieldsID="5c0887e250f9902e410c6ee22334851b" ns3:_="">
    <xsd:import namespace="e7098ed5-4caf-44e6-972e-4b1f68bd9f74"/>
    <xsd:element name="properties">
      <xsd:complexType>
        <xsd:sequence>
          <xsd:element name="documentManagement">
            <xsd:complexType>
              <xsd:all>
                <xsd:element ref="ns3:MediaServiceMetadata" minOccurs="0"/>
                <xsd:element ref="ns3:MediaServiceFastMetadata" minOccurs="0"/>
                <xsd:element ref="ns3:MediaServiceObjectDetectorVersions" minOccurs="0"/>
                <xsd:element ref="ns3:_activity"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e7098ed5-4caf-44e6-972e-4b1f68bd9f74"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_activity" ma:index="11" nillable="true" ma:displayName="_activity" ma:hidden="true" ma:internalName="_activity">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e7098ed5-4caf-44e6-972e-4b1f68bd9f74"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8C2B17A4-19AC-4078-8C7C-FD37A21DDD53}">
  <ds:schemaRefs>
    <ds:schemaRef ds:uri="http://schemas.microsoft.com/office/2006/metadata/contentType"/>
    <ds:schemaRef ds:uri="http://schemas.microsoft.com/office/2006/metadata/properties/metaAttributes"/>
    <ds:schemaRef ds:uri="http://www.w3.org/2000/xmlns/"/>
    <ds:schemaRef ds:uri="http://www.w3.org/2001/XMLSchema"/>
    <ds:schemaRef ds:uri="e7098ed5-4caf-44e6-972e-4b1f68bd9f74"/>
    <ds:schemaRef ds:uri="http://schemas.microsoft.com/office/2006/metadata/properties"/>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72B3B511-5636-4186-81DF-F39247499930}">
  <ds:schemaRefs>
    <ds:schemaRef ds:uri="http://schemas.microsoft.com/office/2006/metadata/properties"/>
    <ds:schemaRef ds:uri="http://www.w3.org/2000/xmlns/"/>
    <ds:schemaRef ds:uri="e7098ed5-4caf-44e6-972e-4b1f68bd9f74"/>
    <ds:schemaRef ds:uri="http://www.w3.org/2001/XMLSchema-instance"/>
    <ds:schemaRef ds:uri="http://schemas.microsoft.com/office/infopath/2007/PartnerControls"/>
  </ds:schemaRefs>
</ds:datastoreItem>
</file>

<file path=customXml/itemProps3.xml><?xml version="1.0" encoding="utf-8"?>
<ds:datastoreItem xmlns:ds="http://schemas.openxmlformats.org/officeDocument/2006/customXml" ds:itemID="{3627F400-93D3-46FC-A2D6-343796D66557}">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otalTime>691</TotalTime>
  <Words>407</Words>
  <Application>Microsoft Office PowerPoint</Application>
  <PresentationFormat>Widescreen</PresentationFormat>
  <Paragraphs>35</Paragraphs>
  <Slides>12</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12</vt:i4>
      </vt:variant>
    </vt:vector>
  </HeadingPairs>
  <TitlesOfParts>
    <vt:vector size="19" baseType="lpstr">
      <vt:lpstr>Arial</vt:lpstr>
      <vt:lpstr>Avenir Next LT Pro</vt:lpstr>
      <vt:lpstr>Calibri</vt:lpstr>
      <vt:lpstr>Calibri Light</vt:lpstr>
      <vt:lpstr>Montserrat (Body)</vt:lpstr>
      <vt:lpstr>Times New Roman</vt:lpstr>
      <vt:lpstr>Office Theme</vt:lpstr>
      <vt:lpstr>PowerPoint Presentation</vt:lpstr>
      <vt:lpstr>PowerPoint Presentation</vt:lpstr>
      <vt:lpstr>Features </vt:lpstr>
      <vt:lpstr>Network Management</vt:lpstr>
      <vt:lpstr>Management Bar</vt:lpstr>
      <vt:lpstr>System Setting</vt:lpstr>
      <vt:lpstr>Task Manager</vt:lpstr>
      <vt:lpstr>System Details</vt:lpstr>
      <vt:lpstr>System &amp; Security</vt:lpstr>
      <vt:lpstr>Benefits</vt:lpstr>
      <vt:lpstr>Conclusion</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 Machine Learning Approach to Performance and Dropout prediction in Computer Science: Bangladesh perspective</dc:title>
  <dc:creator>Faruk Ahmed</dc:creator>
  <cp:lastModifiedBy>Abu Zahed</cp:lastModifiedBy>
  <cp:revision>16</cp:revision>
  <dcterms:created xsi:type="dcterms:W3CDTF">2023-11-22T10:43:38Z</dcterms:created>
  <dcterms:modified xsi:type="dcterms:W3CDTF">2024-12-04T17:48:27Z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defa4170-0d19-0005-0004-bc88714345d2_Enabled">
    <vt:lpwstr>true</vt:lpwstr>
  </property>
  <property fmtid="{D5CDD505-2E9C-101B-9397-08002B2CF9AE}" pid="3" name="MSIP_Label_defa4170-0d19-0005-0004-bc88714345d2_SetDate">
    <vt:lpwstr>2023-11-22T10:50:27Z</vt:lpwstr>
  </property>
  <property fmtid="{D5CDD505-2E9C-101B-9397-08002B2CF9AE}" pid="4" name="MSIP_Label_defa4170-0d19-0005-0004-bc88714345d2_Method">
    <vt:lpwstr>Standard</vt:lpwstr>
  </property>
  <property fmtid="{D5CDD505-2E9C-101B-9397-08002B2CF9AE}" pid="5" name="MSIP_Label_defa4170-0d19-0005-0004-bc88714345d2_Name">
    <vt:lpwstr>defa4170-0d19-0005-0004-bc88714345d2</vt:lpwstr>
  </property>
  <property fmtid="{D5CDD505-2E9C-101B-9397-08002B2CF9AE}" pid="6" name="MSIP_Label_defa4170-0d19-0005-0004-bc88714345d2_SiteId">
    <vt:lpwstr>fff207f7-2af6-4348-b290-d530f1a4898d</vt:lpwstr>
  </property>
  <property fmtid="{D5CDD505-2E9C-101B-9397-08002B2CF9AE}" pid="7" name="MSIP_Label_defa4170-0d19-0005-0004-bc88714345d2_ActionId">
    <vt:lpwstr>7011fbd1-4c7b-482d-8f69-c3ee401597d3</vt:lpwstr>
  </property>
  <property fmtid="{D5CDD505-2E9C-101B-9397-08002B2CF9AE}" pid="8" name="MSIP_Label_defa4170-0d19-0005-0004-bc88714345d2_ContentBits">
    <vt:lpwstr>0</vt:lpwstr>
  </property>
  <property fmtid="{D5CDD505-2E9C-101B-9397-08002B2CF9AE}" pid="9" name="ContentTypeId">
    <vt:lpwstr>0x01010057238D37C0B7F945A596A2F47E3BBA3B</vt:lpwstr>
  </property>
</Properties>
</file>