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68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CEEDB2-D38C-4C1E-9FB8-DA929F672E7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10C106-B54F-41B2-AB5C-F5B70338FEA2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Java Plum is a valuable crop in Southeast Asia, but its yield and quality are heavily affected by leaf diseases.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3F8F17-529A-4391-8D7E-05AAF276E557}" type="parTrans" cxnId="{CCB99D4A-921E-4E68-B1F8-EFDFCCC0FBFC}">
      <dgm:prSet/>
      <dgm:spPr/>
      <dgm:t>
        <a:bodyPr/>
        <a:lstStyle/>
        <a:p>
          <a:endParaRPr lang="en-US"/>
        </a:p>
      </dgm:t>
    </dgm:pt>
    <dgm:pt modelId="{D2050CAF-967B-4DDC-BEB5-AED419E1AB4E}" type="sibTrans" cxnId="{CCB99D4A-921E-4E68-B1F8-EFDFCCC0FB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EDC7CB4-9933-48C5-B696-5BD0454B5F67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Vision Transformers (</a:t>
          </a:r>
          <a:r>
            <a:rPr lang="en-GB" sz="2000" b="0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ViTs</a:t>
          </a: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) offer advanced image classification capabilities, making them promising for detecting plant diseases.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B4C9A9-4CB6-4F3B-9674-59042F32F1FB}" type="parTrans" cxnId="{EB992C32-D865-4C03-930B-AF6C90598F58}">
      <dgm:prSet/>
      <dgm:spPr/>
      <dgm:t>
        <a:bodyPr/>
        <a:lstStyle/>
        <a:p>
          <a:endParaRPr lang="en-US"/>
        </a:p>
      </dgm:t>
    </dgm:pt>
    <dgm:pt modelId="{2804E84C-677A-470C-B972-A04049054AEF}" type="sibTrans" cxnId="{EB992C32-D865-4C03-930B-AF6C90598F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4D3C1C-8842-49FC-9C1F-1527AAAF7C6C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Timely and accurate disease detection is essential to prevent crop loss and maintain agricultural productivity.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8BBBF9-29AE-45E2-99B2-CAB8CC71AF15}" type="parTrans" cxnId="{221B8E01-9FE7-4D00-83C1-04F4F80C79E4}">
      <dgm:prSet/>
      <dgm:spPr/>
      <dgm:t>
        <a:bodyPr/>
        <a:lstStyle/>
        <a:p>
          <a:endParaRPr lang="en-US"/>
        </a:p>
      </dgm:t>
    </dgm:pt>
    <dgm:pt modelId="{A22A48B3-AE7E-4A22-9F2F-4FAF223DF9D3}" type="sibTrans" cxnId="{221B8E01-9FE7-4D00-83C1-04F4F80C79E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405B2A-221B-4D4E-BA3B-226FD8E71601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This study aims to customize a </a:t>
          </a:r>
          <a:r>
            <a:rPr lang="en-GB" sz="2000" b="0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 model specifically for Java Plum leaf disease detection, filling a gap in existing research and supporting precision agriculture.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4F3902-9C9F-4758-9E16-B66222E66570}" type="parTrans" cxnId="{4C029A19-A7A3-436A-89FE-FDFB6E56A7F9}">
      <dgm:prSet/>
      <dgm:spPr/>
      <dgm:t>
        <a:bodyPr/>
        <a:lstStyle/>
        <a:p>
          <a:endParaRPr lang="en-US"/>
        </a:p>
      </dgm:t>
    </dgm:pt>
    <dgm:pt modelId="{7238A713-D93C-4A7E-8505-F9C6C2E4EE08}" type="sibTrans" cxnId="{4C029A19-A7A3-436A-89FE-FDFB6E56A7F9}">
      <dgm:prSet/>
      <dgm:spPr/>
      <dgm:t>
        <a:bodyPr/>
        <a:lstStyle/>
        <a:p>
          <a:endParaRPr lang="en-US"/>
        </a:p>
      </dgm:t>
    </dgm:pt>
    <dgm:pt modelId="{6B6E1228-BBCA-4E67-B05E-F6BF22036AD6}" type="pres">
      <dgm:prSet presAssocID="{02CEEDB2-D38C-4C1E-9FB8-DA929F672E7D}" presName="root" presStyleCnt="0">
        <dgm:presLayoutVars>
          <dgm:dir/>
          <dgm:resizeHandles val="exact"/>
        </dgm:presLayoutVars>
      </dgm:prSet>
      <dgm:spPr/>
    </dgm:pt>
    <dgm:pt modelId="{025D317C-4FEC-4426-A5B7-CCDCF0A8D4B2}" type="pres">
      <dgm:prSet presAssocID="{02CEEDB2-D38C-4C1E-9FB8-DA929F672E7D}" presName="container" presStyleCnt="0">
        <dgm:presLayoutVars>
          <dgm:dir/>
          <dgm:resizeHandles val="exact"/>
        </dgm:presLayoutVars>
      </dgm:prSet>
      <dgm:spPr/>
    </dgm:pt>
    <dgm:pt modelId="{80FEB42F-5AD1-4EFC-908D-6D38AE3D7541}" type="pres">
      <dgm:prSet presAssocID="{8110C106-B54F-41B2-AB5C-F5B70338FEA2}" presName="compNode" presStyleCnt="0"/>
      <dgm:spPr/>
    </dgm:pt>
    <dgm:pt modelId="{A4360E5E-D9DD-4D2D-BFA5-D4C7716F7E8B}" type="pres">
      <dgm:prSet presAssocID="{8110C106-B54F-41B2-AB5C-F5B70338FEA2}" presName="iconBgRect" presStyleLbl="bgShp" presStyleIdx="0" presStyleCnt="4"/>
      <dgm:spPr/>
    </dgm:pt>
    <dgm:pt modelId="{608E64D2-67C0-43FA-834D-8DD0B9271045}" type="pres">
      <dgm:prSet presAssocID="{8110C106-B54F-41B2-AB5C-F5B70338FEA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E7DC45F-E6F5-4B19-9241-02004A952B25}" type="pres">
      <dgm:prSet presAssocID="{8110C106-B54F-41B2-AB5C-F5B70338FEA2}" presName="spaceRect" presStyleCnt="0"/>
      <dgm:spPr/>
    </dgm:pt>
    <dgm:pt modelId="{518FD5B0-6CBC-497F-BB80-8389E2F2AA11}" type="pres">
      <dgm:prSet presAssocID="{8110C106-B54F-41B2-AB5C-F5B70338FEA2}" presName="textRect" presStyleLbl="revTx" presStyleIdx="0" presStyleCnt="4">
        <dgm:presLayoutVars>
          <dgm:chMax val="1"/>
          <dgm:chPref val="1"/>
        </dgm:presLayoutVars>
      </dgm:prSet>
      <dgm:spPr/>
    </dgm:pt>
    <dgm:pt modelId="{A0AF5283-3B4F-4736-ABA3-35A21A3E0024}" type="pres">
      <dgm:prSet presAssocID="{D2050CAF-967B-4DDC-BEB5-AED419E1AB4E}" presName="sibTrans" presStyleLbl="sibTrans2D1" presStyleIdx="0" presStyleCnt="0"/>
      <dgm:spPr/>
    </dgm:pt>
    <dgm:pt modelId="{C9D2FCB3-79F3-414B-8764-C3E79EF20522}" type="pres">
      <dgm:prSet presAssocID="{5EDC7CB4-9933-48C5-B696-5BD0454B5F67}" presName="compNode" presStyleCnt="0"/>
      <dgm:spPr/>
    </dgm:pt>
    <dgm:pt modelId="{EFF60970-5BF2-4B29-BF40-996243C88383}" type="pres">
      <dgm:prSet presAssocID="{5EDC7CB4-9933-48C5-B696-5BD0454B5F67}" presName="iconBgRect" presStyleLbl="bgShp" presStyleIdx="1" presStyleCnt="4"/>
      <dgm:spPr/>
    </dgm:pt>
    <dgm:pt modelId="{1DFE25F3-EC37-4831-9670-E961003EC801}" type="pres">
      <dgm:prSet presAssocID="{5EDC7CB4-9933-48C5-B696-5BD0454B5F6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22E6E10-DD2E-4CF6-AA86-9337BA5E1B9E}" type="pres">
      <dgm:prSet presAssocID="{5EDC7CB4-9933-48C5-B696-5BD0454B5F67}" presName="spaceRect" presStyleCnt="0"/>
      <dgm:spPr/>
    </dgm:pt>
    <dgm:pt modelId="{8C58A7B0-3A65-46CB-B3A5-59C0DE8C8B63}" type="pres">
      <dgm:prSet presAssocID="{5EDC7CB4-9933-48C5-B696-5BD0454B5F67}" presName="textRect" presStyleLbl="revTx" presStyleIdx="1" presStyleCnt="4">
        <dgm:presLayoutVars>
          <dgm:chMax val="1"/>
          <dgm:chPref val="1"/>
        </dgm:presLayoutVars>
      </dgm:prSet>
      <dgm:spPr/>
    </dgm:pt>
    <dgm:pt modelId="{BA49FA71-F3B9-42A7-A935-D30A4B316986}" type="pres">
      <dgm:prSet presAssocID="{2804E84C-677A-470C-B972-A04049054AEF}" presName="sibTrans" presStyleLbl="sibTrans2D1" presStyleIdx="0" presStyleCnt="0"/>
      <dgm:spPr/>
    </dgm:pt>
    <dgm:pt modelId="{A878E547-2F0B-408A-9BB9-869EB3FC7DC1}" type="pres">
      <dgm:prSet presAssocID="{4A4D3C1C-8842-49FC-9C1F-1527AAAF7C6C}" presName="compNode" presStyleCnt="0"/>
      <dgm:spPr/>
    </dgm:pt>
    <dgm:pt modelId="{C233A62F-6DCD-4E24-8AD6-F30D3D6BBEBB}" type="pres">
      <dgm:prSet presAssocID="{4A4D3C1C-8842-49FC-9C1F-1527AAAF7C6C}" presName="iconBgRect" presStyleLbl="bgShp" presStyleIdx="2" presStyleCnt="4"/>
      <dgm:spPr/>
    </dgm:pt>
    <dgm:pt modelId="{5CA8E95F-5E7B-4B81-9880-7812660C9CCB}" type="pres">
      <dgm:prSet presAssocID="{4A4D3C1C-8842-49FC-9C1F-1527AAAF7C6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FA07FB9-1BED-459E-872D-26EF1FD1ABDA}" type="pres">
      <dgm:prSet presAssocID="{4A4D3C1C-8842-49FC-9C1F-1527AAAF7C6C}" presName="spaceRect" presStyleCnt="0"/>
      <dgm:spPr/>
    </dgm:pt>
    <dgm:pt modelId="{019B4781-9E8F-46C9-884B-29DDC0413168}" type="pres">
      <dgm:prSet presAssocID="{4A4D3C1C-8842-49FC-9C1F-1527AAAF7C6C}" presName="textRect" presStyleLbl="revTx" presStyleIdx="2" presStyleCnt="4">
        <dgm:presLayoutVars>
          <dgm:chMax val="1"/>
          <dgm:chPref val="1"/>
        </dgm:presLayoutVars>
      </dgm:prSet>
      <dgm:spPr/>
    </dgm:pt>
    <dgm:pt modelId="{6ECE9444-B44B-4A6C-A49D-1939CFCE5C2E}" type="pres">
      <dgm:prSet presAssocID="{A22A48B3-AE7E-4A22-9F2F-4FAF223DF9D3}" presName="sibTrans" presStyleLbl="sibTrans2D1" presStyleIdx="0" presStyleCnt="0"/>
      <dgm:spPr/>
    </dgm:pt>
    <dgm:pt modelId="{E63B4ED5-B6DF-466C-AA19-8E1BE74D2819}" type="pres">
      <dgm:prSet presAssocID="{7A405B2A-221B-4D4E-BA3B-226FD8E71601}" presName="compNode" presStyleCnt="0"/>
      <dgm:spPr/>
    </dgm:pt>
    <dgm:pt modelId="{7C4506CD-8CF4-4604-874C-2D41D96E1B02}" type="pres">
      <dgm:prSet presAssocID="{7A405B2A-221B-4D4E-BA3B-226FD8E71601}" presName="iconBgRect" presStyleLbl="bgShp" presStyleIdx="3" presStyleCnt="4"/>
      <dgm:spPr/>
    </dgm:pt>
    <dgm:pt modelId="{6657CD01-15E8-48F9-A1AD-565F762C47E3}" type="pres">
      <dgm:prSet presAssocID="{7A405B2A-221B-4D4E-BA3B-226FD8E716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BF5EF65-F341-4C50-8166-5B6884063506}" type="pres">
      <dgm:prSet presAssocID="{7A405B2A-221B-4D4E-BA3B-226FD8E71601}" presName="spaceRect" presStyleCnt="0"/>
      <dgm:spPr/>
    </dgm:pt>
    <dgm:pt modelId="{9FACCEC5-E0CC-4C8F-8E7A-592D3E495FD3}" type="pres">
      <dgm:prSet presAssocID="{7A405B2A-221B-4D4E-BA3B-226FD8E7160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21B8E01-9FE7-4D00-83C1-04F4F80C79E4}" srcId="{02CEEDB2-D38C-4C1E-9FB8-DA929F672E7D}" destId="{4A4D3C1C-8842-49FC-9C1F-1527AAAF7C6C}" srcOrd="2" destOrd="0" parTransId="{498BBBF9-29AE-45E2-99B2-CAB8CC71AF15}" sibTransId="{A22A48B3-AE7E-4A22-9F2F-4FAF223DF9D3}"/>
    <dgm:cxn modelId="{4C029A19-A7A3-436A-89FE-FDFB6E56A7F9}" srcId="{02CEEDB2-D38C-4C1E-9FB8-DA929F672E7D}" destId="{7A405B2A-221B-4D4E-BA3B-226FD8E71601}" srcOrd="3" destOrd="0" parTransId="{4F4F3902-9C9F-4758-9E16-B66222E66570}" sibTransId="{7238A713-D93C-4A7E-8505-F9C6C2E4EE08}"/>
    <dgm:cxn modelId="{EB992C32-D865-4C03-930B-AF6C90598F58}" srcId="{02CEEDB2-D38C-4C1E-9FB8-DA929F672E7D}" destId="{5EDC7CB4-9933-48C5-B696-5BD0454B5F67}" srcOrd="1" destOrd="0" parTransId="{54B4C9A9-4CB6-4F3B-9674-59042F32F1FB}" sibTransId="{2804E84C-677A-470C-B972-A04049054AEF}"/>
    <dgm:cxn modelId="{CCB99D4A-921E-4E68-B1F8-EFDFCCC0FBFC}" srcId="{02CEEDB2-D38C-4C1E-9FB8-DA929F672E7D}" destId="{8110C106-B54F-41B2-AB5C-F5B70338FEA2}" srcOrd="0" destOrd="0" parTransId="{643F8F17-529A-4391-8D7E-05AAF276E557}" sibTransId="{D2050CAF-967B-4DDC-BEB5-AED419E1AB4E}"/>
    <dgm:cxn modelId="{2A06F57E-08F6-48C4-975F-F76AF631C70D}" type="presOf" srcId="{8110C106-B54F-41B2-AB5C-F5B70338FEA2}" destId="{518FD5B0-6CBC-497F-BB80-8389E2F2AA11}" srcOrd="0" destOrd="0" presId="urn:microsoft.com/office/officeart/2018/2/layout/IconCircleList"/>
    <dgm:cxn modelId="{266D8992-3D4F-456E-A85B-92DE81FF9FCD}" type="presOf" srcId="{02CEEDB2-D38C-4C1E-9FB8-DA929F672E7D}" destId="{6B6E1228-BBCA-4E67-B05E-F6BF22036AD6}" srcOrd="0" destOrd="0" presId="urn:microsoft.com/office/officeart/2018/2/layout/IconCircleList"/>
    <dgm:cxn modelId="{11DDE996-A96E-4468-9C13-575C83A98E22}" type="presOf" srcId="{5EDC7CB4-9933-48C5-B696-5BD0454B5F67}" destId="{8C58A7B0-3A65-46CB-B3A5-59C0DE8C8B63}" srcOrd="0" destOrd="0" presId="urn:microsoft.com/office/officeart/2018/2/layout/IconCircleList"/>
    <dgm:cxn modelId="{187C40B0-3440-4413-A257-15E8B1058DF1}" type="presOf" srcId="{D2050CAF-967B-4DDC-BEB5-AED419E1AB4E}" destId="{A0AF5283-3B4F-4736-ABA3-35A21A3E0024}" srcOrd="0" destOrd="0" presId="urn:microsoft.com/office/officeart/2018/2/layout/IconCircleList"/>
    <dgm:cxn modelId="{7870A3B0-9824-4B64-BBC8-89BF8B93A0D7}" type="presOf" srcId="{7A405B2A-221B-4D4E-BA3B-226FD8E71601}" destId="{9FACCEC5-E0CC-4C8F-8E7A-592D3E495FD3}" srcOrd="0" destOrd="0" presId="urn:microsoft.com/office/officeart/2018/2/layout/IconCircleList"/>
    <dgm:cxn modelId="{08B092C5-EA43-4756-B79A-84008722868D}" type="presOf" srcId="{4A4D3C1C-8842-49FC-9C1F-1527AAAF7C6C}" destId="{019B4781-9E8F-46C9-884B-29DDC0413168}" srcOrd="0" destOrd="0" presId="urn:microsoft.com/office/officeart/2018/2/layout/IconCircleList"/>
    <dgm:cxn modelId="{4DA77FEE-87BB-44D3-BCAE-94A983C53DAA}" type="presOf" srcId="{2804E84C-677A-470C-B972-A04049054AEF}" destId="{BA49FA71-F3B9-42A7-A935-D30A4B316986}" srcOrd="0" destOrd="0" presId="urn:microsoft.com/office/officeart/2018/2/layout/IconCircleList"/>
    <dgm:cxn modelId="{242DDCF5-985F-4030-953C-ED9EEC4AE311}" type="presOf" srcId="{A22A48B3-AE7E-4A22-9F2F-4FAF223DF9D3}" destId="{6ECE9444-B44B-4A6C-A49D-1939CFCE5C2E}" srcOrd="0" destOrd="0" presId="urn:microsoft.com/office/officeart/2018/2/layout/IconCircleList"/>
    <dgm:cxn modelId="{FACBBADF-E0D8-492D-985F-71F1B872C56A}" type="presParOf" srcId="{6B6E1228-BBCA-4E67-B05E-F6BF22036AD6}" destId="{025D317C-4FEC-4426-A5B7-CCDCF0A8D4B2}" srcOrd="0" destOrd="0" presId="urn:microsoft.com/office/officeart/2018/2/layout/IconCircleList"/>
    <dgm:cxn modelId="{770BB994-D552-42EB-A852-5418AB3E50FE}" type="presParOf" srcId="{025D317C-4FEC-4426-A5B7-CCDCF0A8D4B2}" destId="{80FEB42F-5AD1-4EFC-908D-6D38AE3D7541}" srcOrd="0" destOrd="0" presId="urn:microsoft.com/office/officeart/2018/2/layout/IconCircleList"/>
    <dgm:cxn modelId="{5C79215E-DF6A-4E64-9255-C6537D30530B}" type="presParOf" srcId="{80FEB42F-5AD1-4EFC-908D-6D38AE3D7541}" destId="{A4360E5E-D9DD-4D2D-BFA5-D4C7716F7E8B}" srcOrd="0" destOrd="0" presId="urn:microsoft.com/office/officeart/2018/2/layout/IconCircleList"/>
    <dgm:cxn modelId="{EDA6ACF3-AEA1-424A-AC9F-594EA7D09717}" type="presParOf" srcId="{80FEB42F-5AD1-4EFC-908D-6D38AE3D7541}" destId="{608E64D2-67C0-43FA-834D-8DD0B9271045}" srcOrd="1" destOrd="0" presId="urn:microsoft.com/office/officeart/2018/2/layout/IconCircleList"/>
    <dgm:cxn modelId="{95E5C9B1-B517-4C81-9F40-BBFC7E3A68E2}" type="presParOf" srcId="{80FEB42F-5AD1-4EFC-908D-6D38AE3D7541}" destId="{2E7DC45F-E6F5-4B19-9241-02004A952B25}" srcOrd="2" destOrd="0" presId="urn:microsoft.com/office/officeart/2018/2/layout/IconCircleList"/>
    <dgm:cxn modelId="{4F76E273-7682-4B8B-BAA5-C129316D81DF}" type="presParOf" srcId="{80FEB42F-5AD1-4EFC-908D-6D38AE3D7541}" destId="{518FD5B0-6CBC-497F-BB80-8389E2F2AA11}" srcOrd="3" destOrd="0" presId="urn:microsoft.com/office/officeart/2018/2/layout/IconCircleList"/>
    <dgm:cxn modelId="{5D659001-7137-41DA-B71B-639B628B5E15}" type="presParOf" srcId="{025D317C-4FEC-4426-A5B7-CCDCF0A8D4B2}" destId="{A0AF5283-3B4F-4736-ABA3-35A21A3E0024}" srcOrd="1" destOrd="0" presId="urn:microsoft.com/office/officeart/2018/2/layout/IconCircleList"/>
    <dgm:cxn modelId="{A608637B-18EF-4E6A-84CF-35E4ACC77220}" type="presParOf" srcId="{025D317C-4FEC-4426-A5B7-CCDCF0A8D4B2}" destId="{C9D2FCB3-79F3-414B-8764-C3E79EF20522}" srcOrd="2" destOrd="0" presId="urn:microsoft.com/office/officeart/2018/2/layout/IconCircleList"/>
    <dgm:cxn modelId="{434F9EEA-BCCA-4338-A899-19CF340B152C}" type="presParOf" srcId="{C9D2FCB3-79F3-414B-8764-C3E79EF20522}" destId="{EFF60970-5BF2-4B29-BF40-996243C88383}" srcOrd="0" destOrd="0" presId="urn:microsoft.com/office/officeart/2018/2/layout/IconCircleList"/>
    <dgm:cxn modelId="{8D9C03E4-74F1-4364-B6DF-5AC2AB7774EC}" type="presParOf" srcId="{C9D2FCB3-79F3-414B-8764-C3E79EF20522}" destId="{1DFE25F3-EC37-4831-9670-E961003EC801}" srcOrd="1" destOrd="0" presId="urn:microsoft.com/office/officeart/2018/2/layout/IconCircleList"/>
    <dgm:cxn modelId="{00F6D147-2B36-4F0A-9922-01DA423D0993}" type="presParOf" srcId="{C9D2FCB3-79F3-414B-8764-C3E79EF20522}" destId="{722E6E10-DD2E-4CF6-AA86-9337BA5E1B9E}" srcOrd="2" destOrd="0" presId="urn:microsoft.com/office/officeart/2018/2/layout/IconCircleList"/>
    <dgm:cxn modelId="{C9978C68-1CCE-4C54-B670-C54A5CE51B40}" type="presParOf" srcId="{C9D2FCB3-79F3-414B-8764-C3E79EF20522}" destId="{8C58A7B0-3A65-46CB-B3A5-59C0DE8C8B63}" srcOrd="3" destOrd="0" presId="urn:microsoft.com/office/officeart/2018/2/layout/IconCircleList"/>
    <dgm:cxn modelId="{8788FEC8-31E4-4815-A5AA-A6086B966853}" type="presParOf" srcId="{025D317C-4FEC-4426-A5B7-CCDCF0A8D4B2}" destId="{BA49FA71-F3B9-42A7-A935-D30A4B316986}" srcOrd="3" destOrd="0" presId="urn:microsoft.com/office/officeart/2018/2/layout/IconCircleList"/>
    <dgm:cxn modelId="{1A463E73-65CA-41DD-8891-20013E941FE0}" type="presParOf" srcId="{025D317C-4FEC-4426-A5B7-CCDCF0A8D4B2}" destId="{A878E547-2F0B-408A-9BB9-869EB3FC7DC1}" srcOrd="4" destOrd="0" presId="urn:microsoft.com/office/officeart/2018/2/layout/IconCircleList"/>
    <dgm:cxn modelId="{2F468CDE-ED12-4FCF-BF8B-100AAE840ED8}" type="presParOf" srcId="{A878E547-2F0B-408A-9BB9-869EB3FC7DC1}" destId="{C233A62F-6DCD-4E24-8AD6-F30D3D6BBEBB}" srcOrd="0" destOrd="0" presId="urn:microsoft.com/office/officeart/2018/2/layout/IconCircleList"/>
    <dgm:cxn modelId="{697CC9C3-5ACA-4C4D-B432-93A561B13CC3}" type="presParOf" srcId="{A878E547-2F0B-408A-9BB9-869EB3FC7DC1}" destId="{5CA8E95F-5E7B-4B81-9880-7812660C9CCB}" srcOrd="1" destOrd="0" presId="urn:microsoft.com/office/officeart/2018/2/layout/IconCircleList"/>
    <dgm:cxn modelId="{0FDDB934-D331-45B8-867B-209B79C80AF5}" type="presParOf" srcId="{A878E547-2F0B-408A-9BB9-869EB3FC7DC1}" destId="{FFA07FB9-1BED-459E-872D-26EF1FD1ABDA}" srcOrd="2" destOrd="0" presId="urn:microsoft.com/office/officeart/2018/2/layout/IconCircleList"/>
    <dgm:cxn modelId="{4533B733-49C3-42AD-97D9-B6A404FF7226}" type="presParOf" srcId="{A878E547-2F0B-408A-9BB9-869EB3FC7DC1}" destId="{019B4781-9E8F-46C9-884B-29DDC0413168}" srcOrd="3" destOrd="0" presId="urn:microsoft.com/office/officeart/2018/2/layout/IconCircleList"/>
    <dgm:cxn modelId="{631005E7-8B71-4293-B5A0-8DCD358F1C20}" type="presParOf" srcId="{025D317C-4FEC-4426-A5B7-CCDCF0A8D4B2}" destId="{6ECE9444-B44B-4A6C-A49D-1939CFCE5C2E}" srcOrd="5" destOrd="0" presId="urn:microsoft.com/office/officeart/2018/2/layout/IconCircleList"/>
    <dgm:cxn modelId="{96CBD7E9-86D3-4EDE-A9DB-9C2EB46335A3}" type="presParOf" srcId="{025D317C-4FEC-4426-A5B7-CCDCF0A8D4B2}" destId="{E63B4ED5-B6DF-466C-AA19-8E1BE74D2819}" srcOrd="6" destOrd="0" presId="urn:microsoft.com/office/officeart/2018/2/layout/IconCircleList"/>
    <dgm:cxn modelId="{5ED56B06-148A-4E54-B3E2-4712D3E04157}" type="presParOf" srcId="{E63B4ED5-B6DF-466C-AA19-8E1BE74D2819}" destId="{7C4506CD-8CF4-4604-874C-2D41D96E1B02}" srcOrd="0" destOrd="0" presId="urn:microsoft.com/office/officeart/2018/2/layout/IconCircleList"/>
    <dgm:cxn modelId="{D48287A2-38EF-4244-89A3-228221786E03}" type="presParOf" srcId="{E63B4ED5-B6DF-466C-AA19-8E1BE74D2819}" destId="{6657CD01-15E8-48F9-A1AD-565F762C47E3}" srcOrd="1" destOrd="0" presId="urn:microsoft.com/office/officeart/2018/2/layout/IconCircleList"/>
    <dgm:cxn modelId="{EF2BACDF-5A1F-4504-A36C-957A4FD34D72}" type="presParOf" srcId="{E63B4ED5-B6DF-466C-AA19-8E1BE74D2819}" destId="{6BF5EF65-F341-4C50-8166-5B6884063506}" srcOrd="2" destOrd="0" presId="urn:microsoft.com/office/officeart/2018/2/layout/IconCircleList"/>
    <dgm:cxn modelId="{08BB8BF5-E551-4C79-B0C3-86BC6AD59D66}" type="presParOf" srcId="{E63B4ED5-B6DF-466C-AA19-8E1BE74D2819}" destId="{9FACCEC5-E0CC-4C8F-8E7A-592D3E495FD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0C86D8-F278-4601-8B00-EF2CE1A5B01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5CDFFBB-92E3-43DA-B58C-C550006C2EC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2200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Enhance Detection Accuracy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89E7C9-3007-4CA7-9436-C58A01BA14AF}" type="parTrans" cxnId="{0979C255-E01D-41AF-B055-CD031273B4D1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39A01A-7AD7-449E-9D1A-F036EC61AAD6}" type="sibTrans" cxnId="{0979C255-E01D-41AF-B055-CD031273B4D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671B13-5E1A-4EFE-A74A-D79C5B779A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Aim to develop a Vision Transformer (</a:t>
          </a:r>
          <a:r>
            <a:rPr lang="en-GB" sz="2000" b="0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) model tailored for detecting and classifying Java Plum leaf diseases with high precision.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7E6B5B-4DFA-473C-A7E6-5CEB6AD13E1E}" type="parTrans" cxnId="{30A91C57-F254-46C5-BFCD-781C106A30D8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AAB23E-ED65-4672-BFA4-FF8A2C5449BF}" type="sibTrans" cxnId="{30A91C57-F254-46C5-BFCD-781C106A30D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FE96A9-5BE2-498B-A98E-B1ABACD0FD0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2200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Optimize Model Efficiency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D2BB43-21A6-4E2C-AD5B-1D00F9111A9F}" type="parTrans" cxnId="{7B6B3A43-9A79-464D-9428-769D8E3D4F81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8E2C39-8368-49FA-9C13-C8451E75EAAD}" type="sibTrans" cxnId="{7B6B3A43-9A79-464D-9428-769D8E3D4F8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F12BFC-95DB-4D57-98B6-5834519510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Customize the </a:t>
          </a:r>
          <a:r>
            <a:rPr lang="en-GB" sz="2000" b="0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 model’s hyperparameters, including image and patch sizes, to improve training efficiency and reduce computational demands.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26F7BB-249A-44F5-A5F2-E4038F5FDC36}" type="parTrans" cxnId="{F22B256A-64B4-4895-B6C2-AEBE6F13EB6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DB1167-4496-4458-93F6-017CCCC49A03}" type="sibTrans" cxnId="{F22B256A-64B4-4895-B6C2-AEBE6F13EB6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A199EC-1AC2-44B3-B6A0-026A0C89DF1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2200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Support Precision Agriculture</a:t>
          </a:r>
        </a:p>
      </dgm:t>
    </dgm:pt>
    <dgm:pt modelId="{53BC87E4-E11B-4CFC-B0C8-7E381F50BFEC}" type="parTrans" cxnId="{4B887916-E3A7-423D-8425-585D6C7E6341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CDBBB3-5F82-4D2B-8ED2-EAD191E8124E}" type="sibTrans" cxnId="{4B887916-E3A7-423D-8425-585D6C7E634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88326F-6078-4F7E-8169-0E26747D9A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Provide a reliable and automated tool that can help farmers and agronomists detect diseases early, ensuring better crop management and reduced yield loss.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A0E68B-149C-44A0-856A-2184F1A78A3F}" type="parTrans" cxnId="{AB5F719D-D132-454A-A7D1-2607B5436A6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6943BA-2879-4850-8E00-E65DC7CB2967}" type="sibTrans" cxnId="{AB5F719D-D132-454A-A7D1-2607B5436A6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52B3D1-6EE0-40B4-BEE1-7176D7D30FD7}" type="pres">
      <dgm:prSet presAssocID="{7F0C86D8-F278-4601-8B00-EF2CE1A5B010}" presName="root" presStyleCnt="0">
        <dgm:presLayoutVars>
          <dgm:dir/>
          <dgm:resizeHandles val="exact"/>
        </dgm:presLayoutVars>
      </dgm:prSet>
      <dgm:spPr/>
    </dgm:pt>
    <dgm:pt modelId="{6A7A3DD1-DEEF-4254-973A-3DF21B79433F}" type="pres">
      <dgm:prSet presAssocID="{85CDFFBB-92E3-43DA-B58C-C550006C2ECE}" presName="compNode" presStyleCnt="0"/>
      <dgm:spPr/>
    </dgm:pt>
    <dgm:pt modelId="{B21A0710-149A-41EB-A15F-D3D33E424389}" type="pres">
      <dgm:prSet presAssocID="{85CDFFBB-92E3-43DA-B58C-C550006C2ECE}" presName="iconRect" presStyleLbl="node1" presStyleIdx="0" presStyleCnt="3" custLinFactX="120059" custLinFactNeighborX="200000" custLinFactNeighborY="-700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613D383-5314-4260-B92E-1DF20455910B}" type="pres">
      <dgm:prSet presAssocID="{85CDFFBB-92E3-43DA-B58C-C550006C2ECE}" presName="iconSpace" presStyleCnt="0"/>
      <dgm:spPr/>
    </dgm:pt>
    <dgm:pt modelId="{C06260AB-FE26-441D-8967-5B05ED3DB000}" type="pres">
      <dgm:prSet presAssocID="{85CDFFBB-92E3-43DA-B58C-C550006C2ECE}" presName="parTx" presStyleLbl="revTx" presStyleIdx="0" presStyleCnt="6">
        <dgm:presLayoutVars>
          <dgm:chMax val="0"/>
          <dgm:chPref val="0"/>
        </dgm:presLayoutVars>
      </dgm:prSet>
      <dgm:spPr/>
    </dgm:pt>
    <dgm:pt modelId="{021DC66A-DA89-4359-8249-5ECCF3792D87}" type="pres">
      <dgm:prSet presAssocID="{85CDFFBB-92E3-43DA-B58C-C550006C2ECE}" presName="txSpace" presStyleCnt="0"/>
      <dgm:spPr/>
    </dgm:pt>
    <dgm:pt modelId="{6274E54D-F80E-42AB-914E-BA307F51A1BA}" type="pres">
      <dgm:prSet presAssocID="{85CDFFBB-92E3-43DA-B58C-C550006C2ECE}" presName="desTx" presStyleLbl="revTx" presStyleIdx="1" presStyleCnt="6">
        <dgm:presLayoutVars/>
      </dgm:prSet>
      <dgm:spPr/>
    </dgm:pt>
    <dgm:pt modelId="{AEA39662-A4D8-448B-9AE3-FBB9E8010BB6}" type="pres">
      <dgm:prSet presAssocID="{B839A01A-7AD7-449E-9D1A-F036EC61AAD6}" presName="sibTrans" presStyleCnt="0"/>
      <dgm:spPr/>
    </dgm:pt>
    <dgm:pt modelId="{A267F653-6BA2-4904-B781-7BB1C161C8BF}" type="pres">
      <dgm:prSet presAssocID="{29FE96A9-5BE2-498B-A98E-B1ABACD0FD04}" presName="compNode" presStyleCnt="0"/>
      <dgm:spPr/>
    </dgm:pt>
    <dgm:pt modelId="{8C19EE5A-A38C-4AE3-83A1-4F40F2FB8358}" type="pres">
      <dgm:prSet presAssocID="{29FE96A9-5BE2-498B-A98E-B1ABACD0FD04}" presName="iconRect" presStyleLbl="node1" presStyleIdx="1" presStyleCnt="3" custLinFactX="-133392" custLinFactNeighborX="-200000" custLinFactNeighborY="-1013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3976E29-09F9-482D-AA0F-3888A16A5646}" type="pres">
      <dgm:prSet presAssocID="{29FE96A9-5BE2-498B-A98E-B1ABACD0FD04}" presName="iconSpace" presStyleCnt="0"/>
      <dgm:spPr/>
    </dgm:pt>
    <dgm:pt modelId="{54AD24E7-A7ED-4F1B-B89A-27457618F10D}" type="pres">
      <dgm:prSet presAssocID="{29FE96A9-5BE2-498B-A98E-B1ABACD0FD04}" presName="parTx" presStyleLbl="revTx" presStyleIdx="2" presStyleCnt="6">
        <dgm:presLayoutVars>
          <dgm:chMax val="0"/>
          <dgm:chPref val="0"/>
        </dgm:presLayoutVars>
      </dgm:prSet>
      <dgm:spPr/>
    </dgm:pt>
    <dgm:pt modelId="{7A85FA72-4D3D-4B80-B896-C386330ABDF5}" type="pres">
      <dgm:prSet presAssocID="{29FE96A9-5BE2-498B-A98E-B1ABACD0FD04}" presName="txSpace" presStyleCnt="0"/>
      <dgm:spPr/>
    </dgm:pt>
    <dgm:pt modelId="{77484812-8CAC-4858-8B5C-E0C18D1226E1}" type="pres">
      <dgm:prSet presAssocID="{29FE96A9-5BE2-498B-A98E-B1ABACD0FD04}" presName="desTx" presStyleLbl="revTx" presStyleIdx="3" presStyleCnt="6">
        <dgm:presLayoutVars/>
      </dgm:prSet>
      <dgm:spPr/>
    </dgm:pt>
    <dgm:pt modelId="{4E027669-44D1-4C31-88BB-870F8C87A16C}" type="pres">
      <dgm:prSet presAssocID="{2A8E2C39-8368-49FA-9C13-C8451E75EAAD}" presName="sibTrans" presStyleCnt="0"/>
      <dgm:spPr/>
    </dgm:pt>
    <dgm:pt modelId="{311F92AA-637B-4FFE-9583-95F8CF288CE4}" type="pres">
      <dgm:prSet presAssocID="{FEA199EC-1AC2-44B3-B6A0-026A0C89DF1B}" presName="compNode" presStyleCnt="0"/>
      <dgm:spPr/>
    </dgm:pt>
    <dgm:pt modelId="{E5ADA103-77D9-4622-85BF-1166A8F491AF}" type="pres">
      <dgm:prSet presAssocID="{FEA199EC-1AC2-44B3-B6A0-026A0C89DF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29F8A63-D44F-493A-AFC6-B20BF6FDC41C}" type="pres">
      <dgm:prSet presAssocID="{FEA199EC-1AC2-44B3-B6A0-026A0C89DF1B}" presName="iconSpace" presStyleCnt="0"/>
      <dgm:spPr/>
    </dgm:pt>
    <dgm:pt modelId="{173444ED-1E2C-469F-92F5-BA7A23F84F05}" type="pres">
      <dgm:prSet presAssocID="{FEA199EC-1AC2-44B3-B6A0-026A0C89DF1B}" presName="parTx" presStyleLbl="revTx" presStyleIdx="4" presStyleCnt="6">
        <dgm:presLayoutVars>
          <dgm:chMax val="0"/>
          <dgm:chPref val="0"/>
        </dgm:presLayoutVars>
      </dgm:prSet>
      <dgm:spPr/>
    </dgm:pt>
    <dgm:pt modelId="{C543784A-E037-450D-AD47-B17C59737509}" type="pres">
      <dgm:prSet presAssocID="{FEA199EC-1AC2-44B3-B6A0-026A0C89DF1B}" presName="txSpace" presStyleCnt="0"/>
      <dgm:spPr/>
    </dgm:pt>
    <dgm:pt modelId="{8BF054CF-D877-4A75-A92B-B33D81F31C89}" type="pres">
      <dgm:prSet presAssocID="{FEA199EC-1AC2-44B3-B6A0-026A0C89DF1B}" presName="desTx" presStyleLbl="revTx" presStyleIdx="5" presStyleCnt="6">
        <dgm:presLayoutVars/>
      </dgm:prSet>
      <dgm:spPr/>
    </dgm:pt>
  </dgm:ptLst>
  <dgm:cxnLst>
    <dgm:cxn modelId="{364D0C11-D675-4A11-8274-106BC98435C1}" type="presOf" srcId="{8A88326F-6078-4F7E-8169-0E26747D9A59}" destId="{8BF054CF-D877-4A75-A92B-B33D81F31C89}" srcOrd="0" destOrd="0" presId="urn:microsoft.com/office/officeart/2018/5/layout/CenteredIconLabelDescriptionList"/>
    <dgm:cxn modelId="{4B887916-E3A7-423D-8425-585D6C7E6341}" srcId="{7F0C86D8-F278-4601-8B00-EF2CE1A5B010}" destId="{FEA199EC-1AC2-44B3-B6A0-026A0C89DF1B}" srcOrd="2" destOrd="0" parTransId="{53BC87E4-E11B-4CFC-B0C8-7E381F50BFEC}" sibTransId="{87CDBBB3-5F82-4D2B-8ED2-EAD191E8124E}"/>
    <dgm:cxn modelId="{634A7E61-E53C-4AE7-9790-7B1CA98450C9}" type="presOf" srcId="{85CDFFBB-92E3-43DA-B58C-C550006C2ECE}" destId="{C06260AB-FE26-441D-8967-5B05ED3DB000}" srcOrd="0" destOrd="0" presId="urn:microsoft.com/office/officeart/2018/5/layout/CenteredIconLabelDescriptionList"/>
    <dgm:cxn modelId="{7B6B3A43-9A79-464D-9428-769D8E3D4F81}" srcId="{7F0C86D8-F278-4601-8B00-EF2CE1A5B010}" destId="{29FE96A9-5BE2-498B-A98E-B1ABACD0FD04}" srcOrd="1" destOrd="0" parTransId="{9ED2BB43-21A6-4E2C-AD5B-1D00F9111A9F}" sibTransId="{2A8E2C39-8368-49FA-9C13-C8451E75EAAD}"/>
    <dgm:cxn modelId="{73558E64-BFD4-40C1-82B1-4B3332C0E895}" type="presOf" srcId="{7F0C86D8-F278-4601-8B00-EF2CE1A5B010}" destId="{A152B3D1-6EE0-40B4-BEE1-7176D7D30FD7}" srcOrd="0" destOrd="0" presId="urn:microsoft.com/office/officeart/2018/5/layout/CenteredIconLabelDescriptionList"/>
    <dgm:cxn modelId="{36F15A67-4ADA-407E-92C4-F1B9CF288329}" type="presOf" srcId="{FEA199EC-1AC2-44B3-B6A0-026A0C89DF1B}" destId="{173444ED-1E2C-469F-92F5-BA7A23F84F05}" srcOrd="0" destOrd="0" presId="urn:microsoft.com/office/officeart/2018/5/layout/CenteredIconLabelDescriptionList"/>
    <dgm:cxn modelId="{F22B256A-64B4-4895-B6C2-AEBE6F13EB64}" srcId="{29FE96A9-5BE2-498B-A98E-B1ABACD0FD04}" destId="{FDF12BFC-95DB-4D57-98B6-583451951076}" srcOrd="0" destOrd="0" parTransId="{9F26F7BB-249A-44F5-A5F2-E4038F5FDC36}" sibTransId="{79DB1167-4496-4458-93F6-017CCCC49A03}"/>
    <dgm:cxn modelId="{0979C255-E01D-41AF-B055-CD031273B4D1}" srcId="{7F0C86D8-F278-4601-8B00-EF2CE1A5B010}" destId="{85CDFFBB-92E3-43DA-B58C-C550006C2ECE}" srcOrd="0" destOrd="0" parTransId="{2889E7C9-3007-4CA7-9436-C58A01BA14AF}" sibTransId="{B839A01A-7AD7-449E-9D1A-F036EC61AAD6}"/>
    <dgm:cxn modelId="{30A91C57-F254-46C5-BFCD-781C106A30D8}" srcId="{85CDFFBB-92E3-43DA-B58C-C550006C2ECE}" destId="{20671B13-5E1A-4EFE-A74A-D79C5B779A65}" srcOrd="0" destOrd="0" parTransId="{5D7E6B5B-4DFA-473C-A7E6-5CEB6AD13E1E}" sibTransId="{46AAB23E-ED65-4672-BFA4-FF8A2C5449BF}"/>
    <dgm:cxn modelId="{7A66697D-2115-4417-8B42-EFA496961ECE}" type="presOf" srcId="{29FE96A9-5BE2-498B-A98E-B1ABACD0FD04}" destId="{54AD24E7-A7ED-4F1B-B89A-27457618F10D}" srcOrd="0" destOrd="0" presId="urn:microsoft.com/office/officeart/2018/5/layout/CenteredIconLabelDescriptionList"/>
    <dgm:cxn modelId="{224B808E-02F7-4925-8174-6AA2A73EC029}" type="presOf" srcId="{20671B13-5E1A-4EFE-A74A-D79C5B779A65}" destId="{6274E54D-F80E-42AB-914E-BA307F51A1BA}" srcOrd="0" destOrd="0" presId="urn:microsoft.com/office/officeart/2018/5/layout/CenteredIconLabelDescriptionList"/>
    <dgm:cxn modelId="{FE35C490-34E3-47CE-8E46-2E510A855C21}" type="presOf" srcId="{FDF12BFC-95DB-4D57-98B6-583451951076}" destId="{77484812-8CAC-4858-8B5C-E0C18D1226E1}" srcOrd="0" destOrd="0" presId="urn:microsoft.com/office/officeart/2018/5/layout/CenteredIconLabelDescriptionList"/>
    <dgm:cxn modelId="{AB5F719D-D132-454A-A7D1-2607B5436A60}" srcId="{FEA199EC-1AC2-44B3-B6A0-026A0C89DF1B}" destId="{8A88326F-6078-4F7E-8169-0E26747D9A59}" srcOrd="0" destOrd="0" parTransId="{F6A0E68B-149C-44A0-856A-2184F1A78A3F}" sibTransId="{CA6943BA-2879-4850-8E00-E65DC7CB2967}"/>
    <dgm:cxn modelId="{E0F6C661-EA46-426D-9CC6-E15F27700F20}" type="presParOf" srcId="{A152B3D1-6EE0-40B4-BEE1-7176D7D30FD7}" destId="{6A7A3DD1-DEEF-4254-973A-3DF21B79433F}" srcOrd="0" destOrd="0" presId="urn:microsoft.com/office/officeart/2018/5/layout/CenteredIconLabelDescriptionList"/>
    <dgm:cxn modelId="{3C0B4597-22EC-48A2-95C8-EE6A2C8102DB}" type="presParOf" srcId="{6A7A3DD1-DEEF-4254-973A-3DF21B79433F}" destId="{B21A0710-149A-41EB-A15F-D3D33E424389}" srcOrd="0" destOrd="0" presId="urn:microsoft.com/office/officeart/2018/5/layout/CenteredIconLabelDescriptionList"/>
    <dgm:cxn modelId="{36949A6B-7112-4EF1-A2E5-39856F9FEFDA}" type="presParOf" srcId="{6A7A3DD1-DEEF-4254-973A-3DF21B79433F}" destId="{F613D383-5314-4260-B92E-1DF20455910B}" srcOrd="1" destOrd="0" presId="urn:microsoft.com/office/officeart/2018/5/layout/CenteredIconLabelDescriptionList"/>
    <dgm:cxn modelId="{727E2D73-64EA-483E-B657-B475427DB06A}" type="presParOf" srcId="{6A7A3DD1-DEEF-4254-973A-3DF21B79433F}" destId="{C06260AB-FE26-441D-8967-5B05ED3DB000}" srcOrd="2" destOrd="0" presId="urn:microsoft.com/office/officeart/2018/5/layout/CenteredIconLabelDescriptionList"/>
    <dgm:cxn modelId="{ADA12E08-4A97-44CA-A99B-7BAB967740E1}" type="presParOf" srcId="{6A7A3DD1-DEEF-4254-973A-3DF21B79433F}" destId="{021DC66A-DA89-4359-8249-5ECCF3792D87}" srcOrd="3" destOrd="0" presId="urn:microsoft.com/office/officeart/2018/5/layout/CenteredIconLabelDescriptionList"/>
    <dgm:cxn modelId="{1A173ED3-4006-49E0-B670-CFBB25E478B8}" type="presParOf" srcId="{6A7A3DD1-DEEF-4254-973A-3DF21B79433F}" destId="{6274E54D-F80E-42AB-914E-BA307F51A1BA}" srcOrd="4" destOrd="0" presId="urn:microsoft.com/office/officeart/2018/5/layout/CenteredIconLabelDescriptionList"/>
    <dgm:cxn modelId="{2C1B223B-274D-43D1-9CA6-A346565D8F66}" type="presParOf" srcId="{A152B3D1-6EE0-40B4-BEE1-7176D7D30FD7}" destId="{AEA39662-A4D8-448B-9AE3-FBB9E8010BB6}" srcOrd="1" destOrd="0" presId="urn:microsoft.com/office/officeart/2018/5/layout/CenteredIconLabelDescriptionList"/>
    <dgm:cxn modelId="{13282629-ABA9-4351-BEDC-734DE9BC5498}" type="presParOf" srcId="{A152B3D1-6EE0-40B4-BEE1-7176D7D30FD7}" destId="{A267F653-6BA2-4904-B781-7BB1C161C8BF}" srcOrd="2" destOrd="0" presId="urn:microsoft.com/office/officeart/2018/5/layout/CenteredIconLabelDescriptionList"/>
    <dgm:cxn modelId="{02FE8FF3-2F1C-4EAE-83B6-BEEB3B59874D}" type="presParOf" srcId="{A267F653-6BA2-4904-B781-7BB1C161C8BF}" destId="{8C19EE5A-A38C-4AE3-83A1-4F40F2FB8358}" srcOrd="0" destOrd="0" presId="urn:microsoft.com/office/officeart/2018/5/layout/CenteredIconLabelDescriptionList"/>
    <dgm:cxn modelId="{D2548A70-9E2D-4502-83E9-8EFE9C57499D}" type="presParOf" srcId="{A267F653-6BA2-4904-B781-7BB1C161C8BF}" destId="{83976E29-09F9-482D-AA0F-3888A16A5646}" srcOrd="1" destOrd="0" presId="urn:microsoft.com/office/officeart/2018/5/layout/CenteredIconLabelDescriptionList"/>
    <dgm:cxn modelId="{00A37210-067F-4F81-B1C2-6249C2CE8954}" type="presParOf" srcId="{A267F653-6BA2-4904-B781-7BB1C161C8BF}" destId="{54AD24E7-A7ED-4F1B-B89A-27457618F10D}" srcOrd="2" destOrd="0" presId="urn:microsoft.com/office/officeart/2018/5/layout/CenteredIconLabelDescriptionList"/>
    <dgm:cxn modelId="{A653F472-F094-4795-85EE-64B7391A9A1D}" type="presParOf" srcId="{A267F653-6BA2-4904-B781-7BB1C161C8BF}" destId="{7A85FA72-4D3D-4B80-B896-C386330ABDF5}" srcOrd="3" destOrd="0" presId="urn:microsoft.com/office/officeart/2018/5/layout/CenteredIconLabelDescriptionList"/>
    <dgm:cxn modelId="{6D96A45D-FE87-4061-A6ED-C00231B1FBCD}" type="presParOf" srcId="{A267F653-6BA2-4904-B781-7BB1C161C8BF}" destId="{77484812-8CAC-4858-8B5C-E0C18D1226E1}" srcOrd="4" destOrd="0" presId="urn:microsoft.com/office/officeart/2018/5/layout/CenteredIconLabelDescriptionList"/>
    <dgm:cxn modelId="{3D07F9B5-FE82-46C8-8A1C-6EFD743B6EFF}" type="presParOf" srcId="{A152B3D1-6EE0-40B4-BEE1-7176D7D30FD7}" destId="{4E027669-44D1-4C31-88BB-870F8C87A16C}" srcOrd="3" destOrd="0" presId="urn:microsoft.com/office/officeart/2018/5/layout/CenteredIconLabelDescriptionList"/>
    <dgm:cxn modelId="{61AE8BBF-E3FD-48EA-8A29-0B06796EB5DA}" type="presParOf" srcId="{A152B3D1-6EE0-40B4-BEE1-7176D7D30FD7}" destId="{311F92AA-637B-4FFE-9583-95F8CF288CE4}" srcOrd="4" destOrd="0" presId="urn:microsoft.com/office/officeart/2018/5/layout/CenteredIconLabelDescriptionList"/>
    <dgm:cxn modelId="{9C53634D-6107-4052-9A7D-324910F3FD7C}" type="presParOf" srcId="{311F92AA-637B-4FFE-9583-95F8CF288CE4}" destId="{E5ADA103-77D9-4622-85BF-1166A8F491AF}" srcOrd="0" destOrd="0" presId="urn:microsoft.com/office/officeart/2018/5/layout/CenteredIconLabelDescriptionList"/>
    <dgm:cxn modelId="{47DD4415-8BA6-4205-9034-C408CC87DBEE}" type="presParOf" srcId="{311F92AA-637B-4FFE-9583-95F8CF288CE4}" destId="{629F8A63-D44F-493A-AFC6-B20BF6FDC41C}" srcOrd="1" destOrd="0" presId="urn:microsoft.com/office/officeart/2018/5/layout/CenteredIconLabelDescriptionList"/>
    <dgm:cxn modelId="{4906827A-E827-4A8B-BD05-3A585D9ECE4D}" type="presParOf" srcId="{311F92AA-637B-4FFE-9583-95F8CF288CE4}" destId="{173444ED-1E2C-469F-92F5-BA7A23F84F05}" srcOrd="2" destOrd="0" presId="urn:microsoft.com/office/officeart/2018/5/layout/CenteredIconLabelDescriptionList"/>
    <dgm:cxn modelId="{046C50E8-873E-4D55-A36D-56312B93E86A}" type="presParOf" srcId="{311F92AA-637B-4FFE-9583-95F8CF288CE4}" destId="{C543784A-E037-450D-AD47-B17C59737509}" srcOrd="3" destOrd="0" presId="urn:microsoft.com/office/officeart/2018/5/layout/CenteredIconLabelDescriptionList"/>
    <dgm:cxn modelId="{0BEF0EF4-4D5F-4CD2-81DB-9F7CF1C9FE74}" type="presParOf" srcId="{311F92AA-637B-4FFE-9583-95F8CF288CE4}" destId="{8BF054CF-D877-4A75-A92B-B33D81F31C8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D59753-60A8-413D-A822-41FA96DC7D6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749B445-565E-445B-8498-534609FF34E3}">
      <dgm:prSet/>
      <dgm:spPr/>
      <dgm:t>
        <a:bodyPr/>
        <a:lstStyle/>
        <a:p>
          <a:r>
            <a:rPr lang="en-GB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Dataset Limitations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420AC4-3187-44E8-8BF5-8158CB907856}" type="parTrans" cxnId="{C35BE158-EA7B-430B-9412-D12626C38988}">
      <dgm:prSet/>
      <dgm:spPr/>
      <dgm:t>
        <a:bodyPr/>
        <a:lstStyle/>
        <a:p>
          <a:endParaRPr lang="en-US"/>
        </a:p>
      </dgm:t>
    </dgm:pt>
    <dgm:pt modelId="{941EB42B-64D6-4914-A5E6-360C3E97667C}" type="sibTrans" cxnId="{C35BE158-EA7B-430B-9412-D12626C38988}">
      <dgm:prSet/>
      <dgm:spPr/>
      <dgm:t>
        <a:bodyPr/>
        <a:lstStyle/>
        <a:p>
          <a:endParaRPr lang="en-US"/>
        </a:p>
      </dgm:t>
    </dgm:pt>
    <dgm:pt modelId="{8FF92B8C-2056-49FB-A2AF-4B0BE28F9A41}">
      <dgm:prSet custT="1"/>
      <dgm:spPr/>
      <dgm:t>
        <a:bodyPr/>
        <a:lstStyle/>
        <a:p>
          <a:r>
            <a:rPr lang="en-GB" sz="14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The Java Plum Leaf Disease Dataset was collected during September, October, and November 2023 in </a:t>
          </a:r>
          <a:r>
            <a:rPr lang="en-GB" sz="1400" b="0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Cumilla</a:t>
          </a:r>
          <a:r>
            <a:rPr lang="en-GB" sz="14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, Bangladesh, limiting its generalizability.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F2F52B-503D-472F-91DD-BE22A8D8560D}" type="parTrans" cxnId="{2D40F5F3-88D3-4953-A66B-72F9E0BFDB55}">
      <dgm:prSet/>
      <dgm:spPr/>
      <dgm:t>
        <a:bodyPr/>
        <a:lstStyle/>
        <a:p>
          <a:endParaRPr lang="en-US"/>
        </a:p>
      </dgm:t>
    </dgm:pt>
    <dgm:pt modelId="{A1280FC7-6381-4802-81F1-873026CD6756}" type="sibTrans" cxnId="{2D40F5F3-88D3-4953-A66B-72F9E0BFDB55}">
      <dgm:prSet/>
      <dgm:spPr/>
      <dgm:t>
        <a:bodyPr/>
        <a:lstStyle/>
        <a:p>
          <a:endParaRPr lang="en-US"/>
        </a:p>
      </dgm:t>
    </dgm:pt>
    <dgm:pt modelId="{BE9F34D2-C474-4A29-9E9F-3DEF986D0660}">
      <dgm:prSet/>
      <dgm:spPr/>
      <dgm:t>
        <a:bodyPr/>
        <a:lstStyle/>
        <a:p>
          <a:r>
            <a:rPr lang="en-GB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 in Data Collection</a:t>
          </a:r>
          <a:r>
            <a:rPr lang="en-GB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CF41D6-1650-4D3C-A0D7-76F8B344E872}" type="parTrans" cxnId="{BB90FB0E-9BED-4A8D-AF5E-309C39196A53}">
      <dgm:prSet/>
      <dgm:spPr/>
      <dgm:t>
        <a:bodyPr/>
        <a:lstStyle/>
        <a:p>
          <a:endParaRPr lang="en-US"/>
        </a:p>
      </dgm:t>
    </dgm:pt>
    <dgm:pt modelId="{9E5CA3A8-30F2-40F3-824A-CAF0BD099200}" type="sibTrans" cxnId="{BB90FB0E-9BED-4A8D-AF5E-309C39196A53}">
      <dgm:prSet/>
      <dgm:spPr/>
      <dgm:t>
        <a:bodyPr/>
        <a:lstStyle/>
        <a:p>
          <a:endParaRPr lang="en-US"/>
        </a:p>
      </dgm:t>
    </dgm:pt>
    <dgm:pt modelId="{3544952D-691C-4105-84B3-62212E4AD04D}">
      <dgm:prSet custT="1"/>
      <dgm:spPr/>
      <dgm:t>
        <a:bodyPr/>
        <a:lstStyle/>
        <a:p>
          <a:r>
            <a:rPr lang="en-GB" sz="14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Obtaining a diverse and comprehensive dataset with accurately </a:t>
          </a:r>
          <a:r>
            <a:rPr lang="en-GB" sz="1400" b="0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labeled</a:t>
          </a:r>
          <a:r>
            <a:rPr lang="en-GB" sz="14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 instances of various diseases is a significant challenge.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1FEFFB-CB85-4DEA-915C-F185B5E04AA1}" type="parTrans" cxnId="{ABCD065C-3A7B-49D8-B996-9F63813ABA8B}">
      <dgm:prSet/>
      <dgm:spPr/>
      <dgm:t>
        <a:bodyPr/>
        <a:lstStyle/>
        <a:p>
          <a:endParaRPr lang="en-US"/>
        </a:p>
      </dgm:t>
    </dgm:pt>
    <dgm:pt modelId="{8E071D92-9FAF-435D-B773-1B8D7FD92ACC}" type="sibTrans" cxnId="{ABCD065C-3A7B-49D8-B996-9F63813ABA8B}">
      <dgm:prSet/>
      <dgm:spPr/>
      <dgm:t>
        <a:bodyPr/>
        <a:lstStyle/>
        <a:p>
          <a:endParaRPr lang="en-US"/>
        </a:p>
      </dgm:t>
    </dgm:pt>
    <dgm:pt modelId="{1703E515-AD75-4285-A9F4-13433501252C}">
      <dgm:prSet/>
      <dgm:spPr/>
      <dgm:t>
        <a:bodyPr/>
        <a:lstStyle/>
        <a:p>
          <a:r>
            <a:rPr lang="en-GB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Model Limitations (</a:t>
          </a:r>
          <a:r>
            <a:rPr lang="en-GB" b="1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en-GB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518EFE-F39A-4954-A0DC-D67130559319}" type="parTrans" cxnId="{DFAE04D0-34EB-48BF-9CDD-0FD0BF7FD61C}">
      <dgm:prSet/>
      <dgm:spPr/>
      <dgm:t>
        <a:bodyPr/>
        <a:lstStyle/>
        <a:p>
          <a:endParaRPr lang="en-US"/>
        </a:p>
      </dgm:t>
    </dgm:pt>
    <dgm:pt modelId="{809D193D-C494-4495-82C4-A5D83A349743}" type="sibTrans" cxnId="{DFAE04D0-34EB-48BF-9CDD-0FD0BF7FD61C}">
      <dgm:prSet/>
      <dgm:spPr/>
      <dgm:t>
        <a:bodyPr/>
        <a:lstStyle/>
        <a:p>
          <a:endParaRPr lang="en-US"/>
        </a:p>
      </dgm:t>
    </dgm:pt>
    <dgm:pt modelId="{06945AD9-DDD2-4B48-AA27-0C7836502DF3}">
      <dgm:prSet/>
      <dgm:spPr/>
      <dgm:t>
        <a:bodyPr/>
        <a:lstStyle/>
        <a:p>
          <a:r>
            <a:rPr lang="en-US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The performance of the Vision Transformer (</a:t>
          </a:r>
          <a:r>
            <a:rPr lang="en-GB" b="0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) depends on factors like dataset size, model architecture, batch size, patch size, and head numbers.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E7E16F-C256-4403-BD2E-13E9DADBC898}" type="parTrans" cxnId="{DB6C5404-5E57-4793-82BD-9896251E13E8}">
      <dgm:prSet/>
      <dgm:spPr/>
      <dgm:t>
        <a:bodyPr/>
        <a:lstStyle/>
        <a:p>
          <a:endParaRPr lang="en-US"/>
        </a:p>
      </dgm:t>
    </dgm:pt>
    <dgm:pt modelId="{02C66A7B-C483-4DDC-8F9C-243911358007}" type="sibTrans" cxnId="{DB6C5404-5E57-4793-82BD-9896251E13E8}">
      <dgm:prSet/>
      <dgm:spPr/>
      <dgm:t>
        <a:bodyPr/>
        <a:lstStyle/>
        <a:p>
          <a:endParaRPr lang="en-US"/>
        </a:p>
      </dgm:t>
    </dgm:pt>
    <dgm:pt modelId="{0B671CC2-1985-4268-927C-0FF46A6D31AA}">
      <dgm:prSet/>
      <dgm:spPr/>
      <dgm:t>
        <a:bodyPr/>
        <a:lstStyle/>
        <a:p>
          <a:r>
            <a:rPr lang="en-GB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Lack of Practical Implementation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E5DB22-108B-4B96-9660-5DFF2CBD6535}" type="parTrans" cxnId="{855364BA-C531-44EB-8375-A1CD00EC39B4}">
      <dgm:prSet/>
      <dgm:spPr/>
      <dgm:t>
        <a:bodyPr/>
        <a:lstStyle/>
        <a:p>
          <a:endParaRPr lang="en-US"/>
        </a:p>
      </dgm:t>
    </dgm:pt>
    <dgm:pt modelId="{D1266DD0-D588-41BC-A21D-316A352CBC06}" type="sibTrans" cxnId="{855364BA-C531-44EB-8375-A1CD00EC39B4}">
      <dgm:prSet/>
      <dgm:spPr/>
      <dgm:t>
        <a:bodyPr/>
        <a:lstStyle/>
        <a:p>
          <a:endParaRPr lang="en-US"/>
        </a:p>
      </dgm:t>
    </dgm:pt>
    <dgm:pt modelId="{B7AB5847-2673-413E-83EE-09B18FA9C90D}">
      <dgm:prSet/>
      <dgm:spPr/>
      <dgm:t>
        <a:bodyPr/>
        <a:lstStyle/>
        <a:p>
          <a:r>
            <a:rPr lang="en-GB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GB" b="0" i="0" u="none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 model lacks practical implementation, and there's still potential for misclassification or false positives despite its accuracy.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D00CAC-C238-401E-A14D-D1B15B36C541}" type="parTrans" cxnId="{7688EC68-2589-4ABE-A288-5212E9EA5437}">
      <dgm:prSet/>
      <dgm:spPr/>
      <dgm:t>
        <a:bodyPr/>
        <a:lstStyle/>
        <a:p>
          <a:endParaRPr lang="en-US"/>
        </a:p>
      </dgm:t>
    </dgm:pt>
    <dgm:pt modelId="{B3F7F47F-CBDC-4959-A86F-049FEDD975C9}" type="sibTrans" cxnId="{7688EC68-2589-4ABE-A288-5212E9EA5437}">
      <dgm:prSet/>
      <dgm:spPr/>
      <dgm:t>
        <a:bodyPr/>
        <a:lstStyle/>
        <a:p>
          <a:endParaRPr lang="en-US"/>
        </a:p>
      </dgm:t>
    </dgm:pt>
    <dgm:pt modelId="{4E32B7EC-FEF4-4BEE-8493-A2655B6283E0}">
      <dgm:prSet/>
      <dgm:spPr/>
      <dgm:t>
        <a:bodyPr/>
        <a:lstStyle/>
        <a:p>
          <a:r>
            <a:rPr lang="en-GB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Focus on Limited Diseases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DEC863-A949-41CB-98A0-BD6A1AAAC0B5}" type="parTrans" cxnId="{A1C7139F-F72C-4F26-A3B9-CD74F5AD4A73}">
      <dgm:prSet/>
      <dgm:spPr/>
      <dgm:t>
        <a:bodyPr/>
        <a:lstStyle/>
        <a:p>
          <a:endParaRPr lang="en-US"/>
        </a:p>
      </dgm:t>
    </dgm:pt>
    <dgm:pt modelId="{68C46AC9-A951-44E9-8C79-7CFE12044185}" type="sibTrans" cxnId="{A1C7139F-F72C-4F26-A3B9-CD74F5AD4A73}">
      <dgm:prSet/>
      <dgm:spPr/>
      <dgm:t>
        <a:bodyPr/>
        <a:lstStyle/>
        <a:p>
          <a:endParaRPr lang="en-US"/>
        </a:p>
      </dgm:t>
    </dgm:pt>
    <dgm:pt modelId="{31C179B6-F451-4B7D-99D2-BFCBE7D9E4DC}">
      <dgm:prSet/>
      <dgm:spPr/>
      <dgm:t>
        <a:bodyPr/>
        <a:lstStyle/>
        <a:p>
          <a:r>
            <a:rPr lang="en-GB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The study only addresses a few diseases affecting Java Plum leaves and does not explore other plant diseases.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687E85-6D46-40A5-8CA6-47BFF8619CD2}" type="parTrans" cxnId="{4B91BAEF-BD54-4AAD-9F52-EBB41C82E226}">
      <dgm:prSet/>
      <dgm:spPr/>
      <dgm:t>
        <a:bodyPr/>
        <a:lstStyle/>
        <a:p>
          <a:endParaRPr lang="en-US"/>
        </a:p>
      </dgm:t>
    </dgm:pt>
    <dgm:pt modelId="{12B3DC08-3FC2-475F-92F5-88EB096BFFFD}" type="sibTrans" cxnId="{4B91BAEF-BD54-4AAD-9F52-EBB41C82E226}">
      <dgm:prSet/>
      <dgm:spPr/>
      <dgm:t>
        <a:bodyPr/>
        <a:lstStyle/>
        <a:p>
          <a:endParaRPr lang="en-US"/>
        </a:p>
      </dgm:t>
    </dgm:pt>
    <dgm:pt modelId="{E0D23B83-EB5D-4275-91E8-E831FABBB903}" type="pres">
      <dgm:prSet presAssocID="{7DD59753-60A8-413D-A822-41FA96DC7D66}" presName="linear" presStyleCnt="0">
        <dgm:presLayoutVars>
          <dgm:dir/>
          <dgm:animLvl val="lvl"/>
          <dgm:resizeHandles val="exact"/>
        </dgm:presLayoutVars>
      </dgm:prSet>
      <dgm:spPr/>
    </dgm:pt>
    <dgm:pt modelId="{FD5CE2B6-633F-4361-BBCD-CE0DA4096787}" type="pres">
      <dgm:prSet presAssocID="{1749B445-565E-445B-8498-534609FF34E3}" presName="parentLin" presStyleCnt="0"/>
      <dgm:spPr/>
    </dgm:pt>
    <dgm:pt modelId="{7CBEAF6A-96DB-480A-90FA-0971A703C9D0}" type="pres">
      <dgm:prSet presAssocID="{1749B445-565E-445B-8498-534609FF34E3}" presName="parentLeftMargin" presStyleLbl="node1" presStyleIdx="0" presStyleCnt="5"/>
      <dgm:spPr/>
    </dgm:pt>
    <dgm:pt modelId="{D10FF9FD-F4AA-4FB9-9D15-33918ECFE82D}" type="pres">
      <dgm:prSet presAssocID="{1749B445-565E-445B-8498-534609FF34E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5F15C52-D2F8-4109-B427-B6DB6A28B3DD}" type="pres">
      <dgm:prSet presAssocID="{1749B445-565E-445B-8498-534609FF34E3}" presName="negativeSpace" presStyleCnt="0"/>
      <dgm:spPr/>
    </dgm:pt>
    <dgm:pt modelId="{C3D28088-8731-4436-9C10-7E73E454A595}" type="pres">
      <dgm:prSet presAssocID="{1749B445-565E-445B-8498-534609FF34E3}" presName="childText" presStyleLbl="conFgAcc1" presStyleIdx="0" presStyleCnt="5">
        <dgm:presLayoutVars>
          <dgm:bulletEnabled val="1"/>
        </dgm:presLayoutVars>
      </dgm:prSet>
      <dgm:spPr/>
    </dgm:pt>
    <dgm:pt modelId="{F6B0F544-4EC5-4EB0-926E-A4868D78338E}" type="pres">
      <dgm:prSet presAssocID="{941EB42B-64D6-4914-A5E6-360C3E97667C}" presName="spaceBetweenRectangles" presStyleCnt="0"/>
      <dgm:spPr/>
    </dgm:pt>
    <dgm:pt modelId="{C750B521-8D97-4004-8256-C6A3C61EC974}" type="pres">
      <dgm:prSet presAssocID="{BE9F34D2-C474-4A29-9E9F-3DEF986D0660}" presName="parentLin" presStyleCnt="0"/>
      <dgm:spPr/>
    </dgm:pt>
    <dgm:pt modelId="{ADFBB46B-0E26-4E5E-9FD1-B14661F7E12C}" type="pres">
      <dgm:prSet presAssocID="{BE9F34D2-C474-4A29-9E9F-3DEF986D0660}" presName="parentLeftMargin" presStyleLbl="node1" presStyleIdx="0" presStyleCnt="5"/>
      <dgm:spPr/>
    </dgm:pt>
    <dgm:pt modelId="{FBDD1E6A-1FF4-4D77-B6A3-D2FAEB2CF6D4}" type="pres">
      <dgm:prSet presAssocID="{BE9F34D2-C474-4A29-9E9F-3DEF986D066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D85E1F0-6910-4238-9CDF-86FF6EC04B92}" type="pres">
      <dgm:prSet presAssocID="{BE9F34D2-C474-4A29-9E9F-3DEF986D0660}" presName="negativeSpace" presStyleCnt="0"/>
      <dgm:spPr/>
    </dgm:pt>
    <dgm:pt modelId="{0852D229-528C-4857-A47A-86803B26F7B2}" type="pres">
      <dgm:prSet presAssocID="{BE9F34D2-C474-4A29-9E9F-3DEF986D0660}" presName="childText" presStyleLbl="conFgAcc1" presStyleIdx="1" presStyleCnt="5">
        <dgm:presLayoutVars>
          <dgm:bulletEnabled val="1"/>
        </dgm:presLayoutVars>
      </dgm:prSet>
      <dgm:spPr/>
    </dgm:pt>
    <dgm:pt modelId="{F367D679-C2B1-455D-B45D-8412B9FEF9B2}" type="pres">
      <dgm:prSet presAssocID="{9E5CA3A8-30F2-40F3-824A-CAF0BD099200}" presName="spaceBetweenRectangles" presStyleCnt="0"/>
      <dgm:spPr/>
    </dgm:pt>
    <dgm:pt modelId="{898556F2-A33D-47FF-9AC8-C96FBD21D2FE}" type="pres">
      <dgm:prSet presAssocID="{1703E515-AD75-4285-A9F4-13433501252C}" presName="parentLin" presStyleCnt="0"/>
      <dgm:spPr/>
    </dgm:pt>
    <dgm:pt modelId="{59599FC9-6AAF-43EF-ADE4-FFD361F46865}" type="pres">
      <dgm:prSet presAssocID="{1703E515-AD75-4285-A9F4-13433501252C}" presName="parentLeftMargin" presStyleLbl="node1" presStyleIdx="1" presStyleCnt="5"/>
      <dgm:spPr/>
    </dgm:pt>
    <dgm:pt modelId="{114B8B34-0BCB-4409-A96D-7B5AE9ADAA42}" type="pres">
      <dgm:prSet presAssocID="{1703E515-AD75-4285-A9F4-13433501252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CB1B2F0-C91C-4FE1-B57E-1E299297AA37}" type="pres">
      <dgm:prSet presAssocID="{1703E515-AD75-4285-A9F4-13433501252C}" presName="negativeSpace" presStyleCnt="0"/>
      <dgm:spPr/>
    </dgm:pt>
    <dgm:pt modelId="{019F5EBF-7CFB-4504-8870-695FC3F352D1}" type="pres">
      <dgm:prSet presAssocID="{1703E515-AD75-4285-A9F4-13433501252C}" presName="childText" presStyleLbl="conFgAcc1" presStyleIdx="2" presStyleCnt="5">
        <dgm:presLayoutVars>
          <dgm:bulletEnabled val="1"/>
        </dgm:presLayoutVars>
      </dgm:prSet>
      <dgm:spPr/>
    </dgm:pt>
    <dgm:pt modelId="{5EB91057-FF63-429F-A3B5-36C9CB3BCD4E}" type="pres">
      <dgm:prSet presAssocID="{809D193D-C494-4495-82C4-A5D83A349743}" presName="spaceBetweenRectangles" presStyleCnt="0"/>
      <dgm:spPr/>
    </dgm:pt>
    <dgm:pt modelId="{A191F8BE-33F7-4DA2-A71D-3AE49C1496A6}" type="pres">
      <dgm:prSet presAssocID="{0B671CC2-1985-4268-927C-0FF46A6D31AA}" presName="parentLin" presStyleCnt="0"/>
      <dgm:spPr/>
    </dgm:pt>
    <dgm:pt modelId="{2EF9C69F-610F-4B73-AA4C-89C02A321547}" type="pres">
      <dgm:prSet presAssocID="{0B671CC2-1985-4268-927C-0FF46A6D31AA}" presName="parentLeftMargin" presStyleLbl="node1" presStyleIdx="2" presStyleCnt="5"/>
      <dgm:spPr/>
    </dgm:pt>
    <dgm:pt modelId="{17779AD6-F6EC-49A9-907F-8A06F9F2C346}" type="pres">
      <dgm:prSet presAssocID="{0B671CC2-1985-4268-927C-0FF46A6D31A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C76A8A5-5ED4-41F4-A60C-836F1A40A2E0}" type="pres">
      <dgm:prSet presAssocID="{0B671CC2-1985-4268-927C-0FF46A6D31AA}" presName="negativeSpace" presStyleCnt="0"/>
      <dgm:spPr/>
    </dgm:pt>
    <dgm:pt modelId="{0AA5AE76-2EF3-4CBE-A069-852B00770549}" type="pres">
      <dgm:prSet presAssocID="{0B671CC2-1985-4268-927C-0FF46A6D31AA}" presName="childText" presStyleLbl="conFgAcc1" presStyleIdx="3" presStyleCnt="5">
        <dgm:presLayoutVars>
          <dgm:bulletEnabled val="1"/>
        </dgm:presLayoutVars>
      </dgm:prSet>
      <dgm:spPr/>
    </dgm:pt>
    <dgm:pt modelId="{A45FA9F1-34C0-465F-88B2-2F84A7718E9F}" type="pres">
      <dgm:prSet presAssocID="{D1266DD0-D588-41BC-A21D-316A352CBC06}" presName="spaceBetweenRectangles" presStyleCnt="0"/>
      <dgm:spPr/>
    </dgm:pt>
    <dgm:pt modelId="{85175F44-DD57-48B6-AAD1-3C0FABE371F0}" type="pres">
      <dgm:prSet presAssocID="{4E32B7EC-FEF4-4BEE-8493-A2655B6283E0}" presName="parentLin" presStyleCnt="0"/>
      <dgm:spPr/>
    </dgm:pt>
    <dgm:pt modelId="{8C461067-BE38-4061-A802-C6F8BA22D32D}" type="pres">
      <dgm:prSet presAssocID="{4E32B7EC-FEF4-4BEE-8493-A2655B6283E0}" presName="parentLeftMargin" presStyleLbl="node1" presStyleIdx="3" presStyleCnt="5"/>
      <dgm:spPr/>
    </dgm:pt>
    <dgm:pt modelId="{BEF9256D-D6C5-457C-AE73-535FB16AA038}" type="pres">
      <dgm:prSet presAssocID="{4E32B7EC-FEF4-4BEE-8493-A2655B6283E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B4B5F70-7E82-4324-99EE-E266BE0D08B6}" type="pres">
      <dgm:prSet presAssocID="{4E32B7EC-FEF4-4BEE-8493-A2655B6283E0}" presName="negativeSpace" presStyleCnt="0"/>
      <dgm:spPr/>
    </dgm:pt>
    <dgm:pt modelId="{94FA0623-11A2-43A3-BB2C-AE1FE7B07EE3}" type="pres">
      <dgm:prSet presAssocID="{4E32B7EC-FEF4-4BEE-8493-A2655B6283E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B6C5404-5E57-4793-82BD-9896251E13E8}" srcId="{1703E515-AD75-4285-A9F4-13433501252C}" destId="{06945AD9-DDD2-4B48-AA27-0C7836502DF3}" srcOrd="0" destOrd="0" parTransId="{B7E7E16F-C256-4403-BD2E-13E9DADBC898}" sibTransId="{02C66A7B-C483-4DDC-8F9C-243911358007}"/>
    <dgm:cxn modelId="{BB90FB0E-9BED-4A8D-AF5E-309C39196A53}" srcId="{7DD59753-60A8-413D-A822-41FA96DC7D66}" destId="{BE9F34D2-C474-4A29-9E9F-3DEF986D0660}" srcOrd="1" destOrd="0" parTransId="{16CF41D6-1650-4D3C-A0D7-76F8B344E872}" sibTransId="{9E5CA3A8-30F2-40F3-824A-CAF0BD099200}"/>
    <dgm:cxn modelId="{F8D08011-2C2E-4735-B3C4-4B73B0E5E2F2}" type="presOf" srcId="{06945AD9-DDD2-4B48-AA27-0C7836502DF3}" destId="{019F5EBF-7CFB-4504-8870-695FC3F352D1}" srcOrd="0" destOrd="0" presId="urn:microsoft.com/office/officeart/2005/8/layout/list1"/>
    <dgm:cxn modelId="{A24ADD31-D41E-4E4D-845F-1E624174AB4C}" type="presOf" srcId="{BE9F34D2-C474-4A29-9E9F-3DEF986D0660}" destId="{FBDD1E6A-1FF4-4D77-B6A3-D2FAEB2CF6D4}" srcOrd="1" destOrd="0" presId="urn:microsoft.com/office/officeart/2005/8/layout/list1"/>
    <dgm:cxn modelId="{24BA4233-F453-4940-B0A2-9CC7EB012075}" type="presOf" srcId="{0B671CC2-1985-4268-927C-0FF46A6D31AA}" destId="{17779AD6-F6EC-49A9-907F-8A06F9F2C346}" srcOrd="1" destOrd="0" presId="urn:microsoft.com/office/officeart/2005/8/layout/list1"/>
    <dgm:cxn modelId="{B351815B-8E8A-437B-9A7D-79E98E63A301}" type="presOf" srcId="{B7AB5847-2673-413E-83EE-09B18FA9C90D}" destId="{0AA5AE76-2EF3-4CBE-A069-852B00770549}" srcOrd="0" destOrd="0" presId="urn:microsoft.com/office/officeart/2005/8/layout/list1"/>
    <dgm:cxn modelId="{18AA975B-F386-4919-A356-8908FE423B0A}" type="presOf" srcId="{1749B445-565E-445B-8498-534609FF34E3}" destId="{D10FF9FD-F4AA-4FB9-9D15-33918ECFE82D}" srcOrd="1" destOrd="0" presId="urn:microsoft.com/office/officeart/2005/8/layout/list1"/>
    <dgm:cxn modelId="{ABCD065C-3A7B-49D8-B996-9F63813ABA8B}" srcId="{BE9F34D2-C474-4A29-9E9F-3DEF986D0660}" destId="{3544952D-691C-4105-84B3-62212E4AD04D}" srcOrd="0" destOrd="0" parTransId="{491FEFFB-CB85-4DEA-915C-F185B5E04AA1}" sibTransId="{8E071D92-9FAF-435D-B773-1B8D7FD92ACC}"/>
    <dgm:cxn modelId="{7688EC68-2589-4ABE-A288-5212E9EA5437}" srcId="{0B671CC2-1985-4268-927C-0FF46A6D31AA}" destId="{B7AB5847-2673-413E-83EE-09B18FA9C90D}" srcOrd="0" destOrd="0" parTransId="{24D00CAC-C238-401E-A14D-D1B15B36C541}" sibTransId="{B3F7F47F-CBDC-4959-A86F-049FEDD975C9}"/>
    <dgm:cxn modelId="{C35BE158-EA7B-430B-9412-D12626C38988}" srcId="{7DD59753-60A8-413D-A822-41FA96DC7D66}" destId="{1749B445-565E-445B-8498-534609FF34E3}" srcOrd="0" destOrd="0" parTransId="{2F420AC4-3187-44E8-8BF5-8158CB907856}" sibTransId="{941EB42B-64D6-4914-A5E6-360C3E97667C}"/>
    <dgm:cxn modelId="{FDD0947F-CD55-45F6-9580-37425C296A1C}" type="presOf" srcId="{4E32B7EC-FEF4-4BEE-8493-A2655B6283E0}" destId="{8C461067-BE38-4061-A802-C6F8BA22D32D}" srcOrd="0" destOrd="0" presId="urn:microsoft.com/office/officeart/2005/8/layout/list1"/>
    <dgm:cxn modelId="{755DBB85-48A8-4965-B07D-9839F123375A}" type="presOf" srcId="{31C179B6-F451-4B7D-99D2-BFCBE7D9E4DC}" destId="{94FA0623-11A2-43A3-BB2C-AE1FE7B07EE3}" srcOrd="0" destOrd="0" presId="urn:microsoft.com/office/officeart/2005/8/layout/list1"/>
    <dgm:cxn modelId="{A1C7139F-F72C-4F26-A3B9-CD74F5AD4A73}" srcId="{7DD59753-60A8-413D-A822-41FA96DC7D66}" destId="{4E32B7EC-FEF4-4BEE-8493-A2655B6283E0}" srcOrd="4" destOrd="0" parTransId="{10DEC863-A949-41CB-98A0-BD6A1AAAC0B5}" sibTransId="{68C46AC9-A951-44E9-8C79-7CFE12044185}"/>
    <dgm:cxn modelId="{855364BA-C531-44EB-8375-A1CD00EC39B4}" srcId="{7DD59753-60A8-413D-A822-41FA96DC7D66}" destId="{0B671CC2-1985-4268-927C-0FF46A6D31AA}" srcOrd="3" destOrd="0" parTransId="{02E5DB22-108B-4B96-9660-5DFF2CBD6535}" sibTransId="{D1266DD0-D588-41BC-A21D-316A352CBC06}"/>
    <dgm:cxn modelId="{016BBDC8-24F3-429B-89D6-20C1FC4C7797}" type="presOf" srcId="{BE9F34D2-C474-4A29-9E9F-3DEF986D0660}" destId="{ADFBB46B-0E26-4E5E-9FD1-B14661F7E12C}" srcOrd="0" destOrd="0" presId="urn:microsoft.com/office/officeart/2005/8/layout/list1"/>
    <dgm:cxn modelId="{FC8CC3C8-EB06-44D0-9660-12A5995749DE}" type="presOf" srcId="{3544952D-691C-4105-84B3-62212E4AD04D}" destId="{0852D229-528C-4857-A47A-86803B26F7B2}" srcOrd="0" destOrd="0" presId="urn:microsoft.com/office/officeart/2005/8/layout/list1"/>
    <dgm:cxn modelId="{6C683BCB-D1E8-4F6D-BB24-F41D90364669}" type="presOf" srcId="{1749B445-565E-445B-8498-534609FF34E3}" destId="{7CBEAF6A-96DB-480A-90FA-0971A703C9D0}" srcOrd="0" destOrd="0" presId="urn:microsoft.com/office/officeart/2005/8/layout/list1"/>
    <dgm:cxn modelId="{DFAE04D0-34EB-48BF-9CDD-0FD0BF7FD61C}" srcId="{7DD59753-60A8-413D-A822-41FA96DC7D66}" destId="{1703E515-AD75-4285-A9F4-13433501252C}" srcOrd="2" destOrd="0" parTransId="{B9518EFE-F39A-4954-A0DC-D67130559319}" sibTransId="{809D193D-C494-4495-82C4-A5D83A349743}"/>
    <dgm:cxn modelId="{8B64B4D4-09BC-4F6E-AFC6-BED35CE58EA0}" type="presOf" srcId="{1703E515-AD75-4285-A9F4-13433501252C}" destId="{114B8B34-0BCB-4409-A96D-7B5AE9ADAA42}" srcOrd="1" destOrd="0" presId="urn:microsoft.com/office/officeart/2005/8/layout/list1"/>
    <dgm:cxn modelId="{103364D6-050C-4800-9054-2ECEE1435F39}" type="presOf" srcId="{0B671CC2-1985-4268-927C-0FF46A6D31AA}" destId="{2EF9C69F-610F-4B73-AA4C-89C02A321547}" srcOrd="0" destOrd="0" presId="urn:microsoft.com/office/officeart/2005/8/layout/list1"/>
    <dgm:cxn modelId="{BC6D81E6-8C12-4EB9-8FB0-67D0B3D3C236}" type="presOf" srcId="{1703E515-AD75-4285-A9F4-13433501252C}" destId="{59599FC9-6AAF-43EF-ADE4-FFD361F46865}" srcOrd="0" destOrd="0" presId="urn:microsoft.com/office/officeart/2005/8/layout/list1"/>
    <dgm:cxn modelId="{4B91BAEF-BD54-4AAD-9F52-EBB41C82E226}" srcId="{4E32B7EC-FEF4-4BEE-8493-A2655B6283E0}" destId="{31C179B6-F451-4B7D-99D2-BFCBE7D9E4DC}" srcOrd="0" destOrd="0" parTransId="{98687E85-6D46-40A5-8CA6-47BFF8619CD2}" sibTransId="{12B3DC08-3FC2-475F-92F5-88EB096BFFFD}"/>
    <dgm:cxn modelId="{2E090BF1-955F-416E-AA6A-ABAEF4C02586}" type="presOf" srcId="{8FF92B8C-2056-49FB-A2AF-4B0BE28F9A41}" destId="{C3D28088-8731-4436-9C10-7E73E454A595}" srcOrd="0" destOrd="0" presId="urn:microsoft.com/office/officeart/2005/8/layout/list1"/>
    <dgm:cxn modelId="{75EE57F1-9FFE-4A5B-8EB6-9363AB2BC5B5}" type="presOf" srcId="{7DD59753-60A8-413D-A822-41FA96DC7D66}" destId="{E0D23B83-EB5D-4275-91E8-E831FABBB903}" srcOrd="0" destOrd="0" presId="urn:microsoft.com/office/officeart/2005/8/layout/list1"/>
    <dgm:cxn modelId="{2D40F5F3-88D3-4953-A66B-72F9E0BFDB55}" srcId="{1749B445-565E-445B-8498-534609FF34E3}" destId="{8FF92B8C-2056-49FB-A2AF-4B0BE28F9A41}" srcOrd="0" destOrd="0" parTransId="{26F2F52B-503D-472F-91DD-BE22A8D8560D}" sibTransId="{A1280FC7-6381-4802-81F1-873026CD6756}"/>
    <dgm:cxn modelId="{2952E2FE-4DF5-4479-8A50-DC331F21E4B2}" type="presOf" srcId="{4E32B7EC-FEF4-4BEE-8493-A2655B6283E0}" destId="{BEF9256D-D6C5-457C-AE73-535FB16AA038}" srcOrd="1" destOrd="0" presId="urn:microsoft.com/office/officeart/2005/8/layout/list1"/>
    <dgm:cxn modelId="{F5210DB0-06EE-4BC4-8AD2-5637A4A8DB8B}" type="presParOf" srcId="{E0D23B83-EB5D-4275-91E8-E831FABBB903}" destId="{FD5CE2B6-633F-4361-BBCD-CE0DA4096787}" srcOrd="0" destOrd="0" presId="urn:microsoft.com/office/officeart/2005/8/layout/list1"/>
    <dgm:cxn modelId="{01B565D0-A98D-40DE-8B74-741613417BED}" type="presParOf" srcId="{FD5CE2B6-633F-4361-BBCD-CE0DA4096787}" destId="{7CBEAF6A-96DB-480A-90FA-0971A703C9D0}" srcOrd="0" destOrd="0" presId="urn:microsoft.com/office/officeart/2005/8/layout/list1"/>
    <dgm:cxn modelId="{46058127-F7F1-4482-A6E7-033615BF30F0}" type="presParOf" srcId="{FD5CE2B6-633F-4361-BBCD-CE0DA4096787}" destId="{D10FF9FD-F4AA-4FB9-9D15-33918ECFE82D}" srcOrd="1" destOrd="0" presId="urn:microsoft.com/office/officeart/2005/8/layout/list1"/>
    <dgm:cxn modelId="{7CFB3647-A881-4361-9D5F-1500B4328AE6}" type="presParOf" srcId="{E0D23B83-EB5D-4275-91E8-E831FABBB903}" destId="{F5F15C52-D2F8-4109-B427-B6DB6A28B3DD}" srcOrd="1" destOrd="0" presId="urn:microsoft.com/office/officeart/2005/8/layout/list1"/>
    <dgm:cxn modelId="{B62DD1CB-ADE1-47F7-88E5-681F1C7722F5}" type="presParOf" srcId="{E0D23B83-EB5D-4275-91E8-E831FABBB903}" destId="{C3D28088-8731-4436-9C10-7E73E454A595}" srcOrd="2" destOrd="0" presId="urn:microsoft.com/office/officeart/2005/8/layout/list1"/>
    <dgm:cxn modelId="{5590D8E7-99B2-4522-BBA8-7B22E7240540}" type="presParOf" srcId="{E0D23B83-EB5D-4275-91E8-E831FABBB903}" destId="{F6B0F544-4EC5-4EB0-926E-A4868D78338E}" srcOrd="3" destOrd="0" presId="urn:microsoft.com/office/officeart/2005/8/layout/list1"/>
    <dgm:cxn modelId="{A2F318C3-54FF-47F4-837C-64A2E5A6D353}" type="presParOf" srcId="{E0D23B83-EB5D-4275-91E8-E831FABBB903}" destId="{C750B521-8D97-4004-8256-C6A3C61EC974}" srcOrd="4" destOrd="0" presId="urn:microsoft.com/office/officeart/2005/8/layout/list1"/>
    <dgm:cxn modelId="{45B3EA90-E97A-4A1C-A1A4-5A415ABE02B4}" type="presParOf" srcId="{C750B521-8D97-4004-8256-C6A3C61EC974}" destId="{ADFBB46B-0E26-4E5E-9FD1-B14661F7E12C}" srcOrd="0" destOrd="0" presId="urn:microsoft.com/office/officeart/2005/8/layout/list1"/>
    <dgm:cxn modelId="{1249A5AB-56BB-4D06-A45C-D4E3CAEDC029}" type="presParOf" srcId="{C750B521-8D97-4004-8256-C6A3C61EC974}" destId="{FBDD1E6A-1FF4-4D77-B6A3-D2FAEB2CF6D4}" srcOrd="1" destOrd="0" presId="urn:microsoft.com/office/officeart/2005/8/layout/list1"/>
    <dgm:cxn modelId="{D5DDD6A7-2553-4E15-92C0-F77920A838A8}" type="presParOf" srcId="{E0D23B83-EB5D-4275-91E8-E831FABBB903}" destId="{9D85E1F0-6910-4238-9CDF-86FF6EC04B92}" srcOrd="5" destOrd="0" presId="urn:microsoft.com/office/officeart/2005/8/layout/list1"/>
    <dgm:cxn modelId="{7269AA88-A1B3-4C81-955A-2E01733C2A36}" type="presParOf" srcId="{E0D23B83-EB5D-4275-91E8-E831FABBB903}" destId="{0852D229-528C-4857-A47A-86803B26F7B2}" srcOrd="6" destOrd="0" presId="urn:microsoft.com/office/officeart/2005/8/layout/list1"/>
    <dgm:cxn modelId="{C495DC9F-2D11-4AD9-8C4F-1998EF2AEAFD}" type="presParOf" srcId="{E0D23B83-EB5D-4275-91E8-E831FABBB903}" destId="{F367D679-C2B1-455D-B45D-8412B9FEF9B2}" srcOrd="7" destOrd="0" presId="urn:microsoft.com/office/officeart/2005/8/layout/list1"/>
    <dgm:cxn modelId="{B410837D-9AB5-4F9C-9AAE-23E47F29BE90}" type="presParOf" srcId="{E0D23B83-EB5D-4275-91E8-E831FABBB903}" destId="{898556F2-A33D-47FF-9AC8-C96FBD21D2FE}" srcOrd="8" destOrd="0" presId="urn:microsoft.com/office/officeart/2005/8/layout/list1"/>
    <dgm:cxn modelId="{C8BAA43E-7B52-4F06-8A8D-57A1DB257233}" type="presParOf" srcId="{898556F2-A33D-47FF-9AC8-C96FBD21D2FE}" destId="{59599FC9-6AAF-43EF-ADE4-FFD361F46865}" srcOrd="0" destOrd="0" presId="urn:microsoft.com/office/officeart/2005/8/layout/list1"/>
    <dgm:cxn modelId="{2619E20A-F879-4F70-AD17-ED400A900A77}" type="presParOf" srcId="{898556F2-A33D-47FF-9AC8-C96FBD21D2FE}" destId="{114B8B34-0BCB-4409-A96D-7B5AE9ADAA42}" srcOrd="1" destOrd="0" presId="urn:microsoft.com/office/officeart/2005/8/layout/list1"/>
    <dgm:cxn modelId="{9E43186C-092B-4059-B378-BFA8C0B9D521}" type="presParOf" srcId="{E0D23B83-EB5D-4275-91E8-E831FABBB903}" destId="{4CB1B2F0-C91C-4FE1-B57E-1E299297AA37}" srcOrd="9" destOrd="0" presId="urn:microsoft.com/office/officeart/2005/8/layout/list1"/>
    <dgm:cxn modelId="{95702ACC-792F-4479-BDFB-6AD80A19653F}" type="presParOf" srcId="{E0D23B83-EB5D-4275-91E8-E831FABBB903}" destId="{019F5EBF-7CFB-4504-8870-695FC3F352D1}" srcOrd="10" destOrd="0" presId="urn:microsoft.com/office/officeart/2005/8/layout/list1"/>
    <dgm:cxn modelId="{263092F2-496D-447D-8952-C485F7880E56}" type="presParOf" srcId="{E0D23B83-EB5D-4275-91E8-E831FABBB903}" destId="{5EB91057-FF63-429F-A3B5-36C9CB3BCD4E}" srcOrd="11" destOrd="0" presId="urn:microsoft.com/office/officeart/2005/8/layout/list1"/>
    <dgm:cxn modelId="{0AE321FD-F9D8-43F3-9B9B-FFFA7581FC55}" type="presParOf" srcId="{E0D23B83-EB5D-4275-91E8-E831FABBB903}" destId="{A191F8BE-33F7-4DA2-A71D-3AE49C1496A6}" srcOrd="12" destOrd="0" presId="urn:microsoft.com/office/officeart/2005/8/layout/list1"/>
    <dgm:cxn modelId="{6924A912-4917-434E-AFB9-4045DDABE5D5}" type="presParOf" srcId="{A191F8BE-33F7-4DA2-A71D-3AE49C1496A6}" destId="{2EF9C69F-610F-4B73-AA4C-89C02A321547}" srcOrd="0" destOrd="0" presId="urn:microsoft.com/office/officeart/2005/8/layout/list1"/>
    <dgm:cxn modelId="{5F23868B-6787-4EA3-A378-700F2B90D566}" type="presParOf" srcId="{A191F8BE-33F7-4DA2-A71D-3AE49C1496A6}" destId="{17779AD6-F6EC-49A9-907F-8A06F9F2C346}" srcOrd="1" destOrd="0" presId="urn:microsoft.com/office/officeart/2005/8/layout/list1"/>
    <dgm:cxn modelId="{C9620EDF-CC43-4431-9AA6-2DEC4CF095F3}" type="presParOf" srcId="{E0D23B83-EB5D-4275-91E8-E831FABBB903}" destId="{FC76A8A5-5ED4-41F4-A60C-836F1A40A2E0}" srcOrd="13" destOrd="0" presId="urn:microsoft.com/office/officeart/2005/8/layout/list1"/>
    <dgm:cxn modelId="{4C2DD0E3-11E1-4B5B-A943-A47C7FD8E8DB}" type="presParOf" srcId="{E0D23B83-EB5D-4275-91E8-E831FABBB903}" destId="{0AA5AE76-2EF3-4CBE-A069-852B00770549}" srcOrd="14" destOrd="0" presId="urn:microsoft.com/office/officeart/2005/8/layout/list1"/>
    <dgm:cxn modelId="{341EB9AD-6B97-4CA2-AF07-8F7862A6DAF0}" type="presParOf" srcId="{E0D23B83-EB5D-4275-91E8-E831FABBB903}" destId="{A45FA9F1-34C0-465F-88B2-2F84A7718E9F}" srcOrd="15" destOrd="0" presId="urn:microsoft.com/office/officeart/2005/8/layout/list1"/>
    <dgm:cxn modelId="{27D3B9C9-0B2B-40C2-9D27-DE10D562502F}" type="presParOf" srcId="{E0D23B83-EB5D-4275-91E8-E831FABBB903}" destId="{85175F44-DD57-48B6-AAD1-3C0FABE371F0}" srcOrd="16" destOrd="0" presId="urn:microsoft.com/office/officeart/2005/8/layout/list1"/>
    <dgm:cxn modelId="{D96786F8-0108-4AB9-90FA-A9E79E0190AF}" type="presParOf" srcId="{85175F44-DD57-48B6-AAD1-3C0FABE371F0}" destId="{8C461067-BE38-4061-A802-C6F8BA22D32D}" srcOrd="0" destOrd="0" presId="urn:microsoft.com/office/officeart/2005/8/layout/list1"/>
    <dgm:cxn modelId="{34890648-5517-4D22-A941-1C19CC163640}" type="presParOf" srcId="{85175F44-DD57-48B6-AAD1-3C0FABE371F0}" destId="{BEF9256D-D6C5-457C-AE73-535FB16AA038}" srcOrd="1" destOrd="0" presId="urn:microsoft.com/office/officeart/2005/8/layout/list1"/>
    <dgm:cxn modelId="{BBFDF191-F8D1-4389-8A8F-523F4DD65B40}" type="presParOf" srcId="{E0D23B83-EB5D-4275-91E8-E831FABBB903}" destId="{5B4B5F70-7E82-4324-99EE-E266BE0D08B6}" srcOrd="17" destOrd="0" presId="urn:microsoft.com/office/officeart/2005/8/layout/list1"/>
    <dgm:cxn modelId="{ACA716E9-0C8D-4302-9BCA-3F7C15D43B5A}" type="presParOf" srcId="{E0D23B83-EB5D-4275-91E8-E831FABBB903}" destId="{94FA0623-11A2-43A3-BB2C-AE1FE7B07EE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60E5E-D9DD-4D2D-BFA5-D4C7716F7E8B}">
      <dsp:nvSpPr>
        <dsp:cNvPr id="0" name=""/>
        <dsp:cNvSpPr/>
      </dsp:nvSpPr>
      <dsp:spPr>
        <a:xfrm>
          <a:off x="212335" y="41493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E64D2-67C0-43FA-834D-8DD0B9271045}">
      <dsp:nvSpPr>
        <dsp:cNvPr id="0" name=""/>
        <dsp:cNvSpPr/>
      </dsp:nvSpPr>
      <dsp:spPr>
        <a:xfrm>
          <a:off x="492877" y="695477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FD5B0-6CBC-497F-BB80-8389E2F2AA11}">
      <dsp:nvSpPr>
        <dsp:cNvPr id="0" name=""/>
        <dsp:cNvSpPr/>
      </dsp:nvSpPr>
      <dsp:spPr>
        <a:xfrm>
          <a:off x="1834517" y="41493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Java Plum is a valuable crop in Southeast Asia, but its yield and quality are heavily affected by leaf diseases.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34517" y="414935"/>
        <a:ext cx="3148942" cy="1335915"/>
      </dsp:txXfrm>
    </dsp:sp>
    <dsp:sp modelId="{EFF60970-5BF2-4B29-BF40-996243C88383}">
      <dsp:nvSpPr>
        <dsp:cNvPr id="0" name=""/>
        <dsp:cNvSpPr/>
      </dsp:nvSpPr>
      <dsp:spPr>
        <a:xfrm>
          <a:off x="5532139" y="41493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E25F3-EC37-4831-9670-E961003EC801}">
      <dsp:nvSpPr>
        <dsp:cNvPr id="0" name=""/>
        <dsp:cNvSpPr/>
      </dsp:nvSpPr>
      <dsp:spPr>
        <a:xfrm>
          <a:off x="5812681" y="695477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8A7B0-3A65-46CB-B3A5-59C0DE8C8B63}">
      <dsp:nvSpPr>
        <dsp:cNvPr id="0" name=""/>
        <dsp:cNvSpPr/>
      </dsp:nvSpPr>
      <dsp:spPr>
        <a:xfrm>
          <a:off x="7154322" y="41493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Vision Transformers (</a:t>
          </a:r>
          <a:r>
            <a:rPr lang="en-GB" sz="2000" b="0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ViTs</a:t>
          </a: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 offer advanced image classification capabilities, making them promising for detecting plant diseases.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54322" y="414935"/>
        <a:ext cx="3148942" cy="1335915"/>
      </dsp:txXfrm>
    </dsp:sp>
    <dsp:sp modelId="{C233A62F-6DCD-4E24-8AD6-F30D3D6BBEBB}">
      <dsp:nvSpPr>
        <dsp:cNvPr id="0" name=""/>
        <dsp:cNvSpPr/>
      </dsp:nvSpPr>
      <dsp:spPr>
        <a:xfrm>
          <a:off x="212335" y="246806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8E95F-5E7B-4B81-9880-7812660C9CCB}">
      <dsp:nvSpPr>
        <dsp:cNvPr id="0" name=""/>
        <dsp:cNvSpPr/>
      </dsp:nvSpPr>
      <dsp:spPr>
        <a:xfrm>
          <a:off x="492877" y="2748608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B4781-9E8F-46C9-884B-29DDC0413168}">
      <dsp:nvSpPr>
        <dsp:cNvPr id="0" name=""/>
        <dsp:cNvSpPr/>
      </dsp:nvSpPr>
      <dsp:spPr>
        <a:xfrm>
          <a:off x="1834517" y="246806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Timely and accurate disease detection is essential to prevent crop loss and maintain agricultural productivity.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34517" y="2468065"/>
        <a:ext cx="3148942" cy="1335915"/>
      </dsp:txXfrm>
    </dsp:sp>
    <dsp:sp modelId="{7C4506CD-8CF4-4604-874C-2D41D96E1B02}">
      <dsp:nvSpPr>
        <dsp:cNvPr id="0" name=""/>
        <dsp:cNvSpPr/>
      </dsp:nvSpPr>
      <dsp:spPr>
        <a:xfrm>
          <a:off x="5532139" y="246806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7CD01-15E8-48F9-A1AD-565F762C47E3}">
      <dsp:nvSpPr>
        <dsp:cNvPr id="0" name=""/>
        <dsp:cNvSpPr/>
      </dsp:nvSpPr>
      <dsp:spPr>
        <a:xfrm>
          <a:off x="5812681" y="2748608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CCEC5-E0CC-4C8F-8E7A-592D3E495FD3}">
      <dsp:nvSpPr>
        <dsp:cNvPr id="0" name=""/>
        <dsp:cNvSpPr/>
      </dsp:nvSpPr>
      <dsp:spPr>
        <a:xfrm>
          <a:off x="7154322" y="246806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study aims to customize a </a:t>
          </a:r>
          <a:r>
            <a:rPr lang="en-GB" sz="2000" b="0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model specifically for Java Plum leaf disease detection, filling a gap in existing research and supporting precision agriculture.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54322" y="2468065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A0710-149A-41EB-A15F-D3D33E424389}">
      <dsp:nvSpPr>
        <dsp:cNvPr id="0" name=""/>
        <dsp:cNvSpPr/>
      </dsp:nvSpPr>
      <dsp:spPr>
        <a:xfrm>
          <a:off x="4532933" y="0"/>
          <a:ext cx="1097085" cy="1097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260AB-FE26-441D-8967-5B05ED3DB000}">
      <dsp:nvSpPr>
        <dsp:cNvPr id="0" name=""/>
        <dsp:cNvSpPr/>
      </dsp:nvSpPr>
      <dsp:spPr>
        <a:xfrm>
          <a:off x="2888" y="1326662"/>
          <a:ext cx="3134531" cy="64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Enhance Detection Accuracy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88" y="1326662"/>
        <a:ext cx="3134531" cy="646497"/>
      </dsp:txXfrm>
    </dsp:sp>
    <dsp:sp modelId="{6274E54D-F80E-42AB-914E-BA307F51A1BA}">
      <dsp:nvSpPr>
        <dsp:cNvPr id="0" name=""/>
        <dsp:cNvSpPr/>
      </dsp:nvSpPr>
      <dsp:spPr>
        <a:xfrm>
          <a:off x="2888" y="2047946"/>
          <a:ext cx="3134531" cy="1760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Aim to develop a Vision Transformer (</a:t>
          </a:r>
          <a:r>
            <a:rPr lang="en-GB" sz="2000" b="0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 model tailored for detecting and classifying Java Plum leaf diseases with high precision.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88" y="2047946"/>
        <a:ext cx="3134531" cy="1760218"/>
      </dsp:txXfrm>
    </dsp:sp>
    <dsp:sp modelId="{8C19EE5A-A38C-4AE3-83A1-4F40F2FB8358}">
      <dsp:nvSpPr>
        <dsp:cNvPr id="0" name=""/>
        <dsp:cNvSpPr/>
      </dsp:nvSpPr>
      <dsp:spPr>
        <a:xfrm>
          <a:off x="1047088" y="0"/>
          <a:ext cx="1097085" cy="1097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D24E7-A7ED-4F1B-B89A-27457618F10D}">
      <dsp:nvSpPr>
        <dsp:cNvPr id="0" name=""/>
        <dsp:cNvSpPr/>
      </dsp:nvSpPr>
      <dsp:spPr>
        <a:xfrm>
          <a:off x="3685962" y="1326662"/>
          <a:ext cx="3134531" cy="64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 Model Efficiency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5962" y="1326662"/>
        <a:ext cx="3134531" cy="646497"/>
      </dsp:txXfrm>
    </dsp:sp>
    <dsp:sp modelId="{77484812-8CAC-4858-8B5C-E0C18D1226E1}">
      <dsp:nvSpPr>
        <dsp:cNvPr id="0" name=""/>
        <dsp:cNvSpPr/>
      </dsp:nvSpPr>
      <dsp:spPr>
        <a:xfrm>
          <a:off x="3685962" y="2047946"/>
          <a:ext cx="3134531" cy="1760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Customize the </a:t>
          </a:r>
          <a:r>
            <a:rPr lang="en-GB" sz="2000" b="0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model’s hyperparameters, including image and patch sizes, to improve training efficiency and reduce computational demands.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5962" y="2047946"/>
        <a:ext cx="3134531" cy="1760218"/>
      </dsp:txXfrm>
    </dsp:sp>
    <dsp:sp modelId="{E5ADA103-77D9-4622-85BF-1166A8F491AF}">
      <dsp:nvSpPr>
        <dsp:cNvPr id="0" name=""/>
        <dsp:cNvSpPr/>
      </dsp:nvSpPr>
      <dsp:spPr>
        <a:xfrm>
          <a:off x="8387759" y="68782"/>
          <a:ext cx="1097085" cy="1097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444ED-1E2C-469F-92F5-BA7A23F84F05}">
      <dsp:nvSpPr>
        <dsp:cNvPr id="0" name=""/>
        <dsp:cNvSpPr/>
      </dsp:nvSpPr>
      <dsp:spPr>
        <a:xfrm>
          <a:off x="7369036" y="1326662"/>
          <a:ext cx="3134531" cy="646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Support Precision Agriculture</a:t>
          </a:r>
        </a:p>
      </dsp:txBody>
      <dsp:txXfrm>
        <a:off x="7369036" y="1326662"/>
        <a:ext cx="3134531" cy="646497"/>
      </dsp:txXfrm>
    </dsp:sp>
    <dsp:sp modelId="{8BF054CF-D877-4A75-A92B-B33D81F31C89}">
      <dsp:nvSpPr>
        <dsp:cNvPr id="0" name=""/>
        <dsp:cNvSpPr/>
      </dsp:nvSpPr>
      <dsp:spPr>
        <a:xfrm>
          <a:off x="7369036" y="2047946"/>
          <a:ext cx="3134531" cy="1760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 a reliable and automated tool that can help farmers and agronomists detect diseases early, ensuring better crop management and reduced yield loss.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69036" y="2047946"/>
        <a:ext cx="3134531" cy="1760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28088-8731-4436-9C10-7E73E454A595}">
      <dsp:nvSpPr>
        <dsp:cNvPr id="0" name=""/>
        <dsp:cNvSpPr/>
      </dsp:nvSpPr>
      <dsp:spPr>
        <a:xfrm>
          <a:off x="0" y="404339"/>
          <a:ext cx="5811128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270764" rIns="4510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Java Plum Leaf Disease Dataset was collected during September, October, and November 2023 in </a:t>
          </a:r>
          <a:r>
            <a:rPr lang="en-GB" sz="1400" b="0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Cumilla</a:t>
          </a:r>
          <a:r>
            <a:rPr lang="en-GB" sz="14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Bangladesh, limiting its generalizability.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04339"/>
        <a:ext cx="5811128" cy="941850"/>
      </dsp:txXfrm>
    </dsp:sp>
    <dsp:sp modelId="{D10FF9FD-F4AA-4FB9-9D15-33918ECFE82D}">
      <dsp:nvSpPr>
        <dsp:cNvPr id="0" name=""/>
        <dsp:cNvSpPr/>
      </dsp:nvSpPr>
      <dsp:spPr>
        <a:xfrm>
          <a:off x="290556" y="212459"/>
          <a:ext cx="4067789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 Limitations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9290" y="231193"/>
        <a:ext cx="4030321" cy="346292"/>
      </dsp:txXfrm>
    </dsp:sp>
    <dsp:sp modelId="{0852D229-528C-4857-A47A-86803B26F7B2}">
      <dsp:nvSpPr>
        <dsp:cNvPr id="0" name=""/>
        <dsp:cNvSpPr/>
      </dsp:nvSpPr>
      <dsp:spPr>
        <a:xfrm>
          <a:off x="0" y="1608269"/>
          <a:ext cx="5811128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270764" rIns="4510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Obtaining a diverse and comprehensive dataset with accurately </a:t>
          </a:r>
          <a:r>
            <a:rPr lang="en-GB" sz="1400" b="0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labeled</a:t>
          </a:r>
          <a:r>
            <a:rPr lang="en-GB" sz="14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instances of various diseases is a significant challenge.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08269"/>
        <a:ext cx="5811128" cy="757575"/>
      </dsp:txXfrm>
    </dsp:sp>
    <dsp:sp modelId="{FBDD1E6A-1FF4-4D77-B6A3-D2FAEB2CF6D4}">
      <dsp:nvSpPr>
        <dsp:cNvPr id="0" name=""/>
        <dsp:cNvSpPr/>
      </dsp:nvSpPr>
      <dsp:spPr>
        <a:xfrm>
          <a:off x="290556" y="1416389"/>
          <a:ext cx="4067789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 in Data Collection</a:t>
          </a:r>
          <a:r>
            <a:rPr lang="en-GB" sz="13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9290" y="1435123"/>
        <a:ext cx="4030321" cy="346292"/>
      </dsp:txXfrm>
    </dsp:sp>
    <dsp:sp modelId="{019F5EBF-7CFB-4504-8870-695FC3F352D1}">
      <dsp:nvSpPr>
        <dsp:cNvPr id="0" name=""/>
        <dsp:cNvSpPr/>
      </dsp:nvSpPr>
      <dsp:spPr>
        <a:xfrm>
          <a:off x="0" y="2627924"/>
          <a:ext cx="5811128" cy="8804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270764" rIns="45100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13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performance of the Vision Transformer (</a:t>
          </a:r>
          <a:r>
            <a:rPr lang="en-GB" sz="1300" b="0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sz="13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 depends on factors like dataset size, model architecture, batch size, patch size, and head numbers.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627924"/>
        <a:ext cx="5811128" cy="880425"/>
      </dsp:txXfrm>
    </dsp:sp>
    <dsp:sp modelId="{114B8B34-0BCB-4409-A96D-7B5AE9ADAA42}">
      <dsp:nvSpPr>
        <dsp:cNvPr id="0" name=""/>
        <dsp:cNvSpPr/>
      </dsp:nvSpPr>
      <dsp:spPr>
        <a:xfrm>
          <a:off x="290556" y="2436044"/>
          <a:ext cx="4067789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Limitations (</a:t>
          </a:r>
          <a:r>
            <a:rPr lang="en-GB" sz="1300" b="1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sz="13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en-GB" sz="13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9290" y="2454778"/>
        <a:ext cx="4030321" cy="346292"/>
      </dsp:txXfrm>
    </dsp:sp>
    <dsp:sp modelId="{0AA5AE76-2EF3-4CBE-A069-852B00770549}">
      <dsp:nvSpPr>
        <dsp:cNvPr id="0" name=""/>
        <dsp:cNvSpPr/>
      </dsp:nvSpPr>
      <dsp:spPr>
        <a:xfrm>
          <a:off x="0" y="3770429"/>
          <a:ext cx="5811128" cy="71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270764" rIns="45100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GB" sz="1300" b="0" i="0" u="none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ViT</a:t>
          </a:r>
          <a:r>
            <a:rPr lang="en-GB" sz="13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model lacks practical implementation, and there's still potential for misclassification or false positives despite its accuracy.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770429"/>
        <a:ext cx="5811128" cy="716625"/>
      </dsp:txXfrm>
    </dsp:sp>
    <dsp:sp modelId="{17779AD6-F6EC-49A9-907F-8A06F9F2C346}">
      <dsp:nvSpPr>
        <dsp:cNvPr id="0" name=""/>
        <dsp:cNvSpPr/>
      </dsp:nvSpPr>
      <dsp:spPr>
        <a:xfrm>
          <a:off x="290556" y="3578549"/>
          <a:ext cx="4067789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Lack of Practical Implementation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9290" y="3597283"/>
        <a:ext cx="4030321" cy="346292"/>
      </dsp:txXfrm>
    </dsp:sp>
    <dsp:sp modelId="{94FA0623-11A2-43A3-BB2C-AE1FE7B07EE3}">
      <dsp:nvSpPr>
        <dsp:cNvPr id="0" name=""/>
        <dsp:cNvSpPr/>
      </dsp:nvSpPr>
      <dsp:spPr>
        <a:xfrm>
          <a:off x="0" y="4749134"/>
          <a:ext cx="5811128" cy="71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270764" rIns="45100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study only addresses a few diseases affecting Java Plum leaves and does not explore other plant diseases.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749134"/>
        <a:ext cx="5811128" cy="716625"/>
      </dsp:txXfrm>
    </dsp:sp>
    <dsp:sp modelId="{BEF9256D-D6C5-457C-AE73-535FB16AA038}">
      <dsp:nvSpPr>
        <dsp:cNvPr id="0" name=""/>
        <dsp:cNvSpPr/>
      </dsp:nvSpPr>
      <dsp:spPr>
        <a:xfrm>
          <a:off x="290556" y="4557254"/>
          <a:ext cx="4067789" cy="3837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Focus on Limited Diseases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9290" y="4575988"/>
        <a:ext cx="4030321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FC4A-FDD8-9D93-9583-355BC99C5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B0157-5DDE-B0CC-E204-A0614A8D0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CDF7B-F0C4-3932-842F-1D89DEAA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F23D0-C880-1F12-56E4-680BB2E0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28F07-80B0-9C19-38BA-318842DD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6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047C-E396-D9D7-6701-4B6EC00F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A64E5-02FE-7813-3923-01A66A8F4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3BF4E-0A54-4334-A360-97F2AE1C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816B8-9210-E7C5-215B-F968427E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68061-8482-6F81-F24F-6D45F2BC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5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FE5C6-DF1F-D385-0BEC-2B8A70D4B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BE249-0227-1D65-ABBD-C5CF7D9D2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C2E4A-6B2D-14AA-E8F3-9440A96E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94421-DC30-E6B0-A502-3452A3AE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5D8BB-E443-D95C-FD00-9A5AE5CF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1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057B-E674-FA3F-21D7-3EF4BAD4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5794F-8574-A543-C710-21C85EF00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9A6BE-29C7-7456-C0E2-C66C75EA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317F0-623E-0FCC-36CC-4DB33B92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10CDE-499F-5BA4-BFFA-67FD75A9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3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2BEF-E60B-6EED-081A-A244D35D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F5451-1318-0070-A63C-0E57D3CA9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48082-B66B-EC4F-277E-50E938E4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5CBD3-53D4-AAFC-85D3-03CC0F56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85251-1E02-B112-5F3C-0589740E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9A9E-1C83-AE78-3437-514443B8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91449-4181-D018-A50C-A001D79FE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5B8B6-8CF1-03CD-A8EE-86249CC7B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31445-11C9-822D-F52B-585754BD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52EE-6012-D88A-77ED-F681E3FC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B0B91-FE27-FC4B-4D52-D214BA4D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D58F-6EA4-5884-0393-B5963B2A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3F708-ECD9-8E2B-59C4-CE4F9099E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DD361-2D5B-EDA0-27EF-D587AFDFE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10DF7-FFE3-C7EE-F6AB-1D17B1259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9242A-14FB-8564-7557-1F9EF06C5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DA97C-DE7F-9676-A018-1D7DE0FD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DE0A5-F940-B108-D2AA-92A6664C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4617E-01D5-4264-B467-1F9735B5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1DDC-68C0-CF2E-9CAB-D1DDD5AB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DD3FA-AF3B-784A-6E79-51EAA8CC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BE34D-159F-0A4B-95F7-4FFD19CB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2244D-CD29-FE13-9FC4-5F2BE5D0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2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80CBF-BD4E-DAB8-E15E-A2CEFE02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CBE61-11D6-9896-051B-1669F74A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CB53B-D963-4FEC-D94F-E7C1CB9E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0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58DB-1FDB-D767-B92A-4C4B32EA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A28FC-EEF4-40EB-1464-706609D3D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BE846-5B32-0FED-D161-155358731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3242E-BE2E-1743-CFF2-6F889EE4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66AA3-455D-DA6C-67C3-CA8F6E4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57F33-410F-A07E-5349-A245FC8F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6F4E-3347-0BBF-E0A4-0264ACCA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A1304-B001-7EE9-2A78-502CDB3A7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BCB8-04B1-19B6-4108-20BF7C8BB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534F5-31C6-881A-7A2E-B95F1EC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81902-18B0-9F1C-E06F-BE26B7A9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C5C20-5C57-55AE-B41A-2988F56A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8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78F92-3E56-A1C4-39FA-136B3E53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E5027-D165-2A1E-5348-7C82DC3AB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D8B3-3BD6-6E69-D84A-7FFD22D47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EC433-206E-40C4-9371-67F84E32811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57DC1-C63C-2CDA-7567-65A793286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4F148-9EC8-5D4A-C268-2B76C8401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2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topics/computer-science/vision-transform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27E12-4BFF-8665-E779-1F1BFA666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598" y="1471351"/>
            <a:ext cx="7628945" cy="40166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b="1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A customized </a:t>
            </a:r>
            <a:r>
              <a:rPr lang="en-US" sz="5000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Vision Transformer for accurate detection and classification of Java Plum leaf disease </a:t>
            </a:r>
            <a:endParaRPr lang="en-BD" sz="50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71A7D-BC50-7D8A-BAF4-7EE362242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0793" y="1845264"/>
            <a:ext cx="3287523" cy="3268794"/>
          </a:xfr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Arnub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Datta 	 </a:t>
            </a:r>
            <a:r>
              <a:rPr lang="en-US" sz="2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221-15-4726</a:t>
            </a:r>
          </a:p>
          <a:p>
            <a:pPr algn="l">
              <a:lnSpc>
                <a:spcPct val="150000"/>
              </a:lnSpc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Abu Zahed		 221-15-4716</a:t>
            </a:r>
          </a:p>
          <a:p>
            <a:pPr algn="l">
              <a:lnSpc>
                <a:spcPct val="150000"/>
              </a:lnSpc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 Amir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Hamja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221-15-4784</a:t>
            </a:r>
          </a:p>
          <a:p>
            <a:pPr algn="l"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Nurjahan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Akther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221-15-4782</a:t>
            </a:r>
          </a:p>
          <a:p>
            <a:pPr algn="l">
              <a:lnSpc>
                <a:spcPct val="150000"/>
              </a:lnSpc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Fatema Akter Priya	 221-15-4765</a:t>
            </a:r>
          </a:p>
          <a:p>
            <a:pPr algn="l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en-US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9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F905D-AE8F-F6E7-F4AE-6670CA99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678388" cy="192938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871372-AB5C-D5C8-D677-5DF17563F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899"/>
              </p:ext>
            </p:extLst>
          </p:nvPr>
        </p:nvGraphicFramePr>
        <p:xfrm>
          <a:off x="533400" y="2386584"/>
          <a:ext cx="11277600" cy="416661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04372">
                  <a:extLst>
                    <a:ext uri="{9D8B030D-6E8A-4147-A177-3AD203B41FA5}">
                      <a16:colId xmlns:a16="http://schemas.microsoft.com/office/drawing/2014/main" val="1481937255"/>
                    </a:ext>
                  </a:extLst>
                </a:gridCol>
                <a:gridCol w="989707">
                  <a:extLst>
                    <a:ext uri="{9D8B030D-6E8A-4147-A177-3AD203B41FA5}">
                      <a16:colId xmlns:a16="http://schemas.microsoft.com/office/drawing/2014/main" val="2947906562"/>
                    </a:ext>
                  </a:extLst>
                </a:gridCol>
                <a:gridCol w="835582">
                  <a:extLst>
                    <a:ext uri="{9D8B030D-6E8A-4147-A177-3AD203B41FA5}">
                      <a16:colId xmlns:a16="http://schemas.microsoft.com/office/drawing/2014/main" val="1198962366"/>
                    </a:ext>
                  </a:extLst>
                </a:gridCol>
                <a:gridCol w="835582">
                  <a:extLst>
                    <a:ext uri="{9D8B030D-6E8A-4147-A177-3AD203B41FA5}">
                      <a16:colId xmlns:a16="http://schemas.microsoft.com/office/drawing/2014/main" val="1712871654"/>
                    </a:ext>
                  </a:extLst>
                </a:gridCol>
                <a:gridCol w="979799">
                  <a:extLst>
                    <a:ext uri="{9D8B030D-6E8A-4147-A177-3AD203B41FA5}">
                      <a16:colId xmlns:a16="http://schemas.microsoft.com/office/drawing/2014/main" val="4255479995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2815258361"/>
                    </a:ext>
                  </a:extLst>
                </a:gridCol>
                <a:gridCol w="1637035">
                  <a:extLst>
                    <a:ext uri="{9D8B030D-6E8A-4147-A177-3AD203B41FA5}">
                      <a16:colId xmlns:a16="http://schemas.microsoft.com/office/drawing/2014/main" val="776768807"/>
                    </a:ext>
                  </a:extLst>
                </a:gridCol>
                <a:gridCol w="970992">
                  <a:extLst>
                    <a:ext uri="{9D8B030D-6E8A-4147-A177-3AD203B41FA5}">
                      <a16:colId xmlns:a16="http://schemas.microsoft.com/office/drawing/2014/main" val="4191072059"/>
                    </a:ext>
                  </a:extLst>
                </a:gridCol>
                <a:gridCol w="970992">
                  <a:extLst>
                    <a:ext uri="{9D8B030D-6E8A-4147-A177-3AD203B41FA5}">
                      <a16:colId xmlns:a16="http://schemas.microsoft.com/office/drawing/2014/main" val="1782351798"/>
                    </a:ext>
                  </a:extLst>
                </a:gridCol>
                <a:gridCol w="970992">
                  <a:extLst>
                    <a:ext uri="{9D8B030D-6E8A-4147-A177-3AD203B41FA5}">
                      <a16:colId xmlns:a16="http://schemas.microsoft.com/office/drawing/2014/main" val="891944826"/>
                    </a:ext>
                  </a:extLst>
                </a:gridCol>
                <a:gridCol w="978699">
                  <a:extLst>
                    <a:ext uri="{9D8B030D-6E8A-4147-A177-3AD203B41FA5}">
                      <a16:colId xmlns:a16="http://schemas.microsoft.com/office/drawing/2014/main" val="3724171311"/>
                    </a:ext>
                  </a:extLst>
                </a:gridCol>
              </a:tblGrid>
              <a:tr h="6381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Class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precision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recall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f1-score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Support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rowSpan="1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Class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precision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recall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f1-score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Support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val="2826339160"/>
                  </a:ext>
                </a:extLst>
              </a:tr>
              <a:tr h="316089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Validation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Test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135869"/>
                  </a:ext>
                </a:extLst>
              </a:tr>
              <a:tr h="3616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Bacterial Spot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0.96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0.96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0.96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67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v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Bacterial Spot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0.93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0.95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41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val="708879263"/>
                  </a:ext>
                </a:extLst>
              </a:tr>
              <a:tr h="3160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Brown Blight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0.94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0.95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64</a:t>
                      </a:r>
                      <a:endParaRPr lang="en-BD" sz="11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v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Brown Blight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1.00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0.99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40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val="815244636"/>
                  </a:ext>
                </a:extLst>
              </a:tr>
              <a:tr h="3160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Dry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0.99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1.00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0.99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71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v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Dry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1.00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1.00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1.00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41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val="3882454540"/>
                  </a:ext>
                </a:extLst>
              </a:tr>
              <a:tr h="3160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Healthy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0.92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0.93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0.92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58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v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Healthy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0.93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0.95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40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val="3065369340"/>
                  </a:ext>
                </a:extLst>
              </a:tr>
              <a:tr h="6381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Powdery Mildew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61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v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Powdery Mildew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1.00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0.99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40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val="1949026400"/>
                  </a:ext>
                </a:extLst>
              </a:tr>
              <a:tr h="3160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Sooty Mold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1.00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1.00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1.00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69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v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Sooty Mold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40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val="3379020416"/>
                  </a:ext>
                </a:extLst>
              </a:tr>
              <a:tr h="3160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accuracy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390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v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accuracy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241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val="740254086"/>
                  </a:ext>
                </a:extLst>
              </a:tr>
              <a:tr h="3160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macro avg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390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v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macro avg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241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val="4268284712"/>
                  </a:ext>
                </a:extLst>
              </a:tr>
              <a:tr h="3160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weighted avg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0.97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390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 vMerge="1"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weighted avg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0.98</a:t>
                      </a:r>
                      <a:endParaRPr lang="en-BD" sz="11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241</a:t>
                      </a:r>
                      <a:endParaRPr lang="en-BD" sz="11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0" marR="0" marT="9525" marB="0" anchor="ctr"/>
                </a:tc>
                <a:extLst>
                  <a:ext uri="{0D108BD9-81ED-4DB2-BD59-A6C34878D82A}">
                    <a16:rowId xmlns:a16="http://schemas.microsoft.com/office/drawing/2014/main" val="734852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628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F905D-AE8F-F6E7-F4AE-6670CA99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741670" cy="192938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Cont...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9" descr="A graph of different types of labels&#10;&#10;Description automatically generated with medium confidence">
            <a:extLst>
              <a:ext uri="{FF2B5EF4-FFF2-40B4-BE49-F238E27FC236}">
                <a16:creationId xmlns:a16="http://schemas.microsoft.com/office/drawing/2014/main" id="{A801A1D6-3685-A1C1-2E9D-8460EE144C17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8581" y="2710542"/>
            <a:ext cx="4484025" cy="3516085"/>
          </a:xfrm>
          <a:prstGeom prst="rect">
            <a:avLst/>
          </a:prstGeom>
        </p:spPr>
      </p:pic>
      <p:pic>
        <p:nvPicPr>
          <p:cNvPr id="7" name="Image 60" descr="A graph with blue squares and white text&#10;&#10;Description automatically generated">
            <a:extLst>
              <a:ext uri="{FF2B5EF4-FFF2-40B4-BE49-F238E27FC236}">
                <a16:creationId xmlns:a16="http://schemas.microsoft.com/office/drawing/2014/main" id="{0D663317-CD98-20CF-1184-EC85B0A2BCAD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3542" y="2710542"/>
            <a:ext cx="4773315" cy="351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07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F905D-AE8F-F6E7-F4AE-6670CA99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739350" cy="192938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Cont...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67">
            <a:extLst>
              <a:ext uri="{FF2B5EF4-FFF2-40B4-BE49-F238E27FC236}">
                <a16:creationId xmlns:a16="http://schemas.microsoft.com/office/drawing/2014/main" id="{4EC24237-639B-AB19-E4E1-6791905BB884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746" y="2386584"/>
            <a:ext cx="10740280" cy="353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9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55103-7B8F-CF0D-7DB9-B2F419C1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2B021B79-5DDE-8352-0221-8F20AA9E2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978747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5004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DC20D-72DC-7791-A13E-B9C08E1B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6BF4D-B602-3980-C3C6-716477EBF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120" y="1179858"/>
            <a:ext cx="5668370" cy="4619938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for Autonomous Detection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Machine Learning Models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Case-Based Reasoning for Model Improvement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Data Scarcity and Environmental Variability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Detection Challenges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82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91FF2-C6BB-D25F-4DFF-BFAC1705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20" y="1153572"/>
            <a:ext cx="3322865" cy="44611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3311C-94F4-3311-2509-94BC496BC8C9}"/>
              </a:ext>
            </a:extLst>
          </p:cNvPr>
          <p:cNvSpPr txBox="1"/>
          <p:nvPr/>
        </p:nvSpPr>
        <p:spPr>
          <a:xfrm>
            <a:off x="4704587" y="892033"/>
            <a:ext cx="664028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endParaRPr lang="en-B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Vision Transformer (ViT) model demonstrated impressive accuracy (97.51%) in detecting Java Plum leaf diseases, highlighting its potential for agricultural disease detection.  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B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self-attention mechanism in ViT enables effective learning of patterns between infected and healthy images, making it suitable for disease classification tasks.  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B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Java Plum leaf disease dataset used in this study serves as a valuable resource for training other models and advancing future agricultural disease detection technologies.  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B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existing challenges, ViT presents a promising solution for detecting Java Plum leaf diseases, with potential for further refinement in future research.   </a:t>
            </a:r>
          </a:p>
        </p:txBody>
      </p:sp>
    </p:spTree>
    <p:extLst>
      <p:ext uri="{BB962C8B-B14F-4D97-AF65-F5344CB8AC3E}">
        <p14:creationId xmlns:p14="http://schemas.microsoft.com/office/powerpoint/2010/main" val="2801723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33023C-D978-303D-B27C-A3333A950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300425B-0EFB-6DFE-6F52-4DAFC0EFB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F1C75BA-19F2-ACC7-4503-F5505CDA3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BF5AE-8145-249D-156B-65B50A62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722" y="3658509"/>
            <a:ext cx="7905538" cy="2285091"/>
          </a:xfrm>
        </p:spPr>
        <p:txBody>
          <a:bodyPr anchor="t">
            <a:norm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855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E37E3-D642-26F7-0C19-91B17286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EE1D-A073-2108-9313-980161396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012" y="1461359"/>
            <a:ext cx="5536397" cy="427761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1046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7AFCA-DF95-2984-ED74-070D1D73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5AE80-E41C-CAE5-5FDE-F7273A55E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study applies Vision Transformer (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models to detect Java Plum leaf diseases accurately.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ViT's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self-attention mechanism captures detailed patterns for enhanced image classification.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Plum diseases like Bacterial Spot and Powdery Mildew significantly affect crop productivity.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study achieves a high accuracy rate of 97.51%, highlighting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ViT's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potential in agricultural diagnostics.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Findings suggest </a:t>
            </a:r>
            <a:r>
              <a:rPr lang="en-GB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a viable tool for early and accurate crop disease detection.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71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F77B3-4AAF-1AC0-285B-0B728DB2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E42A759-A51A-DD35-4B5E-594F68009D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520934"/>
              </p:ext>
            </p:extLst>
          </p:nvPr>
        </p:nvGraphicFramePr>
        <p:xfrm>
          <a:off x="838200" y="2460180"/>
          <a:ext cx="10515600" cy="4218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567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F2E8B-2D41-4280-9779-C33EB043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GOALS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86848F-89DB-D3CB-A4CE-EBCD164F6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771486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071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DEDCC5D-8B8A-40DB-BE90-A3AA27C6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E04C7-F816-4655-FC0B-36E11C0A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648" y="138901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87174DF0-96B5-2973-51A0-16AB83AE4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335571"/>
              </p:ext>
            </p:extLst>
          </p:nvPr>
        </p:nvGraphicFramePr>
        <p:xfrm>
          <a:off x="1334627" y="1646941"/>
          <a:ext cx="9824379" cy="468360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{9DCAF9ED-07DC-4A11-8D7F-57B35C25682E}</a:tableStyleId>
              </a:tblPr>
              <a:tblGrid>
                <a:gridCol w="1767950">
                  <a:extLst>
                    <a:ext uri="{9D8B030D-6E8A-4147-A177-3AD203B41FA5}">
                      <a16:colId xmlns:a16="http://schemas.microsoft.com/office/drawing/2014/main" val="1610350166"/>
                    </a:ext>
                  </a:extLst>
                </a:gridCol>
                <a:gridCol w="1755821">
                  <a:extLst>
                    <a:ext uri="{9D8B030D-6E8A-4147-A177-3AD203B41FA5}">
                      <a16:colId xmlns:a16="http://schemas.microsoft.com/office/drawing/2014/main" val="2079882325"/>
                    </a:ext>
                  </a:extLst>
                </a:gridCol>
                <a:gridCol w="1585857">
                  <a:extLst>
                    <a:ext uri="{9D8B030D-6E8A-4147-A177-3AD203B41FA5}">
                      <a16:colId xmlns:a16="http://schemas.microsoft.com/office/drawing/2014/main" val="3372314480"/>
                    </a:ext>
                  </a:extLst>
                </a:gridCol>
                <a:gridCol w="4714751">
                  <a:extLst>
                    <a:ext uri="{9D8B030D-6E8A-4147-A177-3AD203B41FA5}">
                      <a16:colId xmlns:a16="http://schemas.microsoft.com/office/drawing/2014/main" val="1572981830"/>
                    </a:ext>
                  </a:extLst>
                </a:gridCol>
              </a:tblGrid>
              <a:tr h="3658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BD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BD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BD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Contribution</a:t>
                      </a:r>
                      <a:endParaRPr lang="en-BD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extLst>
                  <a:ext uri="{0D108BD9-81ED-4DB2-BD59-A6C34878D82A}">
                    <a16:rowId xmlns:a16="http://schemas.microsoft.com/office/drawing/2014/main" val="3179154807"/>
                  </a:ext>
                </a:extLst>
              </a:tr>
              <a:tr h="8929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De Silva et al. (2023)</a:t>
                      </a:r>
                      <a:endParaRPr lang="en-BD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D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ViT</a:t>
                      </a:r>
                      <a:endParaRPr lang="en-BD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Train 93.71 % &amp; Test 90.02 %</a:t>
                      </a:r>
                      <a:endParaRPr lang="en-BD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Underscored the possibility of employing sophisticated imaging methods for precise and dependable identification of plant diseases.</a:t>
                      </a:r>
                      <a:endParaRPr lang="en-BD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extLst>
                  <a:ext uri="{0D108BD9-81ED-4DB2-BD59-A6C34878D82A}">
                    <a16:rowId xmlns:a16="http://schemas.microsoft.com/office/drawing/2014/main" val="1483996581"/>
                  </a:ext>
                </a:extLst>
              </a:tr>
              <a:tr h="7645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Zhou et al. (2023).</a:t>
                      </a:r>
                      <a:endParaRPr lang="en-BD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Pre-trained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vision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transformer</a:t>
                      </a:r>
                      <a:endParaRPr lang="en-B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92.00%</a:t>
                      </a:r>
                      <a:endParaRPr lang="en-BD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Proposed a residual-distilled transformer architecture.</a:t>
                      </a:r>
                      <a:endParaRPr lang="en-BD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extLst>
                  <a:ext uri="{0D108BD9-81ED-4DB2-BD59-A6C34878D82A}">
                    <a16:rowId xmlns:a16="http://schemas.microsoft.com/office/drawing/2014/main" val="1175036616"/>
                  </a:ext>
                </a:extLst>
              </a:tr>
              <a:tr h="9454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D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Li et al. (2023)</a:t>
                      </a:r>
                      <a:endParaRPr lang="en-BD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D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SLViT</a:t>
                      </a:r>
                      <a:endParaRPr lang="en-BD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Accuracy bonus of</a:t>
                      </a:r>
                      <a:endParaRPr lang="en-BD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1.87 % over MobileNetV3</a:t>
                      </a:r>
                      <a:endParaRPr lang="en-BD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Presented a hybrid model that was initially trained on the publicly available dataset.</a:t>
                      </a:r>
                      <a:endParaRPr lang="en-BD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extLst>
                  <a:ext uri="{0D108BD9-81ED-4DB2-BD59-A6C34878D82A}">
                    <a16:rowId xmlns:a16="http://schemas.microsoft.com/office/drawing/2014/main" val="1021199039"/>
                  </a:ext>
                </a:extLst>
              </a:tr>
              <a:tr h="6556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D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Sun et al. (2023)</a:t>
                      </a:r>
                      <a:endParaRPr lang="en-BD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D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SE-VIT</a:t>
                      </a:r>
                      <a:endParaRPr lang="en-BD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97.26%</a:t>
                      </a:r>
                      <a:endParaRPr lang="en-BD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Using limited datasets, the SE-VIT model smartly manages sugarcane plantations and addresses plant diseases.</a:t>
                      </a:r>
                      <a:endParaRPr lang="en-BD" sz="1600" b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extLst>
                  <a:ext uri="{0D108BD9-81ED-4DB2-BD59-A6C34878D82A}">
                    <a16:rowId xmlns:a16="http://schemas.microsoft.com/office/drawing/2014/main" val="1022779609"/>
                  </a:ext>
                </a:extLst>
              </a:tr>
              <a:tr h="6556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D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Thai et al. (2023)</a:t>
                      </a:r>
                      <a:endParaRPr lang="en-BD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BD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Tiny-</a:t>
                      </a:r>
                      <a:r>
                        <a:rPr lang="en-US" sz="1600" b="0" dirty="0" err="1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LeViT</a:t>
                      </a:r>
                      <a:endParaRPr lang="en-BD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97.25%</a:t>
                      </a:r>
                      <a:endParaRPr lang="en-BD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The Tiny-</a:t>
                      </a:r>
                      <a:r>
                        <a:rPr lang="en-US" sz="1600" b="0" dirty="0" err="1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LeViT</a:t>
                      </a: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 model, which relies on the transformer architecture, was suggested to classify leaf diseases efficiently.</a:t>
                      </a:r>
                      <a:endParaRPr lang="en-BD" sz="1600" b="0" dirty="0">
                        <a:effectLst/>
                        <a:latin typeface="Times New Roman" panose="020206030504050203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0" marR="19310" marT="19310" marB="19310" anchor="ctr"/>
                </a:tc>
                <a:extLst>
                  <a:ext uri="{0D108BD9-81ED-4DB2-BD59-A6C34878D82A}">
                    <a16:rowId xmlns:a16="http://schemas.microsoft.com/office/drawing/2014/main" val="3158120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58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67EF0-A641-2D7A-94AC-9FBD12F3F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04C0B62C-9190-DCC7-7468-16B087ACA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46" y="1944422"/>
            <a:ext cx="9225887" cy="49135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64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38CD0-8C25-D78E-DC06-D7C92C9C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55" y="1153572"/>
            <a:ext cx="3614279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31006-05D8-E469-6B48-3921B86FF371}"/>
              </a:ext>
            </a:extLst>
          </p:cNvPr>
          <p:cNvSpPr txBox="1"/>
          <p:nvPr/>
        </p:nvSpPr>
        <p:spPr>
          <a:xfrm>
            <a:off x="4202425" y="523103"/>
            <a:ext cx="7535426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Input: Image Data.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Output: Best Java Plum Leaf Detection Model (model.h5).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Initialize Vit models, list of image size, list of patch size, and evalList.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#Dataset preparation.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Load dataset (Folder inside image data).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#Model &amp; Parameter Initialization.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ImageSize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[from 21 to 64].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PatchSize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[from 4 to 12].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#Hyperparameter Optimization.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For each model in ViT: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size in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ImageSize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each batch in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PatchSize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Model. Train (imgsize, patch).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Append evaluation result to evalList.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#Model Evaluation &amp; Export.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imgsize, patch = Get optimal hyperparameter based on highest accuracy.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model. Evaluate (imgsize, patch).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Export model weight.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15299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44234-6A65-FC5E-2139-61DDD9E9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WORKS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63828-A120-C5B8-CFAC-A0D5CB9B5473}"/>
              </a:ext>
            </a:extLst>
          </p:cNvPr>
          <p:cNvSpPr txBox="1"/>
          <p:nvPr/>
        </p:nvSpPr>
        <p:spPr>
          <a:xfrm>
            <a:off x="5365121" y="1461359"/>
            <a:ext cx="5536397" cy="4475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This study introduces a customized ViT model for accurately classifying Java Plum leaf diseases.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 primary dataset is collected to enhance the model’s scalability and real-world applicability.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An algorithm prunes less critical attention heads, reducing model size by 28% and improving F1 score by 2%.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Sparse matrix-matrix multiplication in self-attention improves training efficiency by 10% and cuts GPU usage by 15%.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Results show this ViT model outperforms existing models by at least 1%, confirming its robustness and accuracy.</a:t>
            </a:r>
          </a:p>
        </p:txBody>
      </p:sp>
    </p:spTree>
    <p:extLst>
      <p:ext uri="{BB962C8B-B14F-4D97-AF65-F5344CB8AC3E}">
        <p14:creationId xmlns:p14="http://schemas.microsoft.com/office/powerpoint/2010/main" val="289685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238D37C0B7F945A596A2F47E3BBA3B" ma:contentTypeVersion="4" ma:contentTypeDescription="Create a new document." ma:contentTypeScope="" ma:versionID="b75256c3f5a9cb8c3d36c1a6ec2b1db0">
  <xsd:schema xmlns:xsd="http://www.w3.org/2001/XMLSchema" xmlns:xs="http://www.w3.org/2001/XMLSchema" xmlns:p="http://schemas.microsoft.com/office/2006/metadata/properties" xmlns:ns3="e7098ed5-4caf-44e6-972e-4b1f68bd9f74" targetNamespace="http://schemas.microsoft.com/office/2006/metadata/properties" ma:root="true" ma:fieldsID="5c0887e250f9902e410c6ee22334851b" ns3:_="">
    <xsd:import namespace="e7098ed5-4caf-44e6-972e-4b1f68bd9f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098ed5-4caf-44e6-972e-4b1f68bd9f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7098ed5-4caf-44e6-972e-4b1f68bd9f7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2B17A4-19AC-4078-8C7C-FD37A21DDD5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e7098ed5-4caf-44e6-972e-4b1f68bd9f74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B3B511-5636-4186-81DF-F39247499930}">
  <ds:schemaRefs>
    <ds:schemaRef ds:uri="http://schemas.microsoft.com/office/2006/metadata/properties"/>
    <ds:schemaRef ds:uri="http://www.w3.org/2000/xmlns/"/>
    <ds:schemaRef ds:uri="e7098ed5-4caf-44e6-972e-4b1f68bd9f74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627F400-93D3-46FC-A2D6-343796D665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3429</TotalTime>
  <Words>1101</Words>
  <Application>Microsoft Office PowerPoint</Application>
  <PresentationFormat>Widescreen</PresentationFormat>
  <Paragraphs>235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Georgia</vt:lpstr>
      <vt:lpstr>Times New Roman</vt:lpstr>
      <vt:lpstr>Wingdings</vt:lpstr>
      <vt:lpstr>Office Theme</vt:lpstr>
      <vt:lpstr>A customized Vision Transformer for accurate detection and classification of Java Plum leaf disease </vt:lpstr>
      <vt:lpstr>TABLE OF CONTENTS</vt:lpstr>
      <vt:lpstr>ABSTRACT</vt:lpstr>
      <vt:lpstr>INTRODUCTION:</vt:lpstr>
      <vt:lpstr>RESEARCH GOALS</vt:lpstr>
      <vt:lpstr>LITERATURE REVIEW</vt:lpstr>
      <vt:lpstr>RESEARCH METHODOLOGY</vt:lpstr>
      <vt:lpstr>PROPOSED ALGORITHM</vt:lpstr>
      <vt:lpstr>MAIN WORKS</vt:lpstr>
      <vt:lpstr>RESULT ANALYSIS </vt:lpstr>
      <vt:lpstr>RESULT ANALYSIS Cont...</vt:lpstr>
      <vt:lpstr>RESULT ANALYSIS Cont...</vt:lpstr>
      <vt:lpstr>Limitation</vt:lpstr>
      <vt:lpstr>Future Work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Machine Learning Approach to Performance and Dropout prediction in Computer Science: Bangladesh perspective</dc:title>
  <dc:creator>Faruk Ahmed</dc:creator>
  <cp:lastModifiedBy>Abu Zahed</cp:lastModifiedBy>
  <cp:revision>21</cp:revision>
  <dcterms:created xsi:type="dcterms:W3CDTF">2023-11-22T10:43:38Z</dcterms:created>
  <dcterms:modified xsi:type="dcterms:W3CDTF">2024-11-09T18:31:48Z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2023-11-22T10:50:27Z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fff207f7-2af6-4348-b290-d530f1a4898d</vt:lpwstr>
  </property>
  <property fmtid="{D5CDD505-2E9C-101B-9397-08002B2CF9AE}" pid="7" name="MSIP_Label_defa4170-0d19-0005-0004-bc88714345d2_ActionId">
    <vt:lpwstr>7011fbd1-4c7b-482d-8f69-c3ee401597d3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0x01010057238D37C0B7F945A596A2F47E3BBA3B</vt:lpwstr>
  </property>
</Properties>
</file>