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7"/>
  </p:notesMasterIdLst>
  <p:handoutMasterIdLst>
    <p:handoutMasterId r:id="rId8"/>
  </p:handoutMasterIdLst>
  <p:sldIdLst>
    <p:sldId id="1507" r:id="rId2"/>
    <p:sldId id="1995" r:id="rId3"/>
    <p:sldId id="1996" r:id="rId4"/>
    <p:sldId id="1997" r:id="rId5"/>
    <p:sldId id="2004" r:id="rId6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633"/>
    <a:srgbClr val="FFFFFF"/>
    <a:srgbClr val="141E46"/>
    <a:srgbClr val="0A2334"/>
    <a:srgbClr val="091E2D"/>
    <a:srgbClr val="EFCB9B"/>
    <a:srgbClr val="F3D8B3"/>
    <a:srgbClr val="EDC38B"/>
    <a:srgbClr val="071A27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8746" autoAdjust="0"/>
  </p:normalViewPr>
  <p:slideViewPr>
    <p:cSldViewPr snapToObjects="1">
      <p:cViewPr varScale="1">
        <p:scale>
          <a:sx n="95" d="100"/>
          <a:sy n="95" d="100"/>
        </p:scale>
        <p:origin x="54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My First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This is me Adam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563026"/>
            <a:ext cx="1645246" cy="1644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b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0768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26" r:id="rId11"/>
    <p:sldLayoutId id="2147483860" r:id="rId12"/>
    <p:sldLayoutId id="2147483816" r:id="rId13"/>
    <p:sldLayoutId id="2147483859" r:id="rId14"/>
    <p:sldLayoutId id="2147483832" r:id="rId15"/>
    <p:sldLayoutId id="2147483866" r:id="rId16"/>
    <p:sldLayoutId id="2147483861" r:id="rId17"/>
    <p:sldLayoutId id="2147483862" r:id="rId18"/>
    <p:sldLayoutId id="2147483864" r:id="rId19"/>
    <p:sldLayoutId id="2147483865" r:id="rId20"/>
    <p:sldLayoutId id="2147483867" r:id="rId21"/>
    <p:sldLayoutId id="2147483868" r:id="rId22"/>
    <p:sldLayoutId id="2147483870" r:id="rId23"/>
    <p:sldLayoutId id="2147483871" r:id="rId24"/>
    <p:sldLayoutId id="2147483874" r:id="rId25"/>
    <p:sldLayoutId id="2147483875" r:id="rId26"/>
    <p:sldLayoutId id="2147483876" r:id="rId27"/>
    <p:sldLayoutId id="2147483877" r:id="rId28"/>
    <p:sldLayoutId id="2147483881" r:id="rId29"/>
    <p:sldLayoutId id="2147483878" r:id="rId30"/>
    <p:sldLayoutId id="2147483879" r:id="rId31"/>
    <p:sldLayoutId id="2147483880" r:id="rId3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half" idx="2"/>
          </p:nvPr>
        </p:nvSpPr>
        <p:spPr>
          <a:xfrm>
            <a:off x="2514600" y="2114550"/>
            <a:ext cx="4114800" cy="50554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IPv4 vs IPv6: Challenges and Solutions</a:t>
            </a:r>
          </a:p>
          <a:p>
            <a:r>
              <a:rPr lang="en-US" sz="2200" dirty="0">
                <a:solidFill>
                  <a:schemeClr val="tx1"/>
                </a:solidFill>
              </a:rPr>
              <a:t>OSI model, Application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23BEE-1D16-0305-89A5-839867F7E96A}"/>
              </a:ext>
            </a:extLst>
          </p:cNvPr>
          <p:cNvSpPr txBox="1"/>
          <p:nvPr/>
        </p:nvSpPr>
        <p:spPr>
          <a:xfrm>
            <a:off x="4505317" y="3968175"/>
            <a:ext cx="160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Shakibur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221-15-4714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DFB97-D586-63A3-36F1-01898870273E}"/>
              </a:ext>
            </a:extLst>
          </p:cNvPr>
          <p:cNvSpPr txBox="1"/>
          <p:nvPr/>
        </p:nvSpPr>
        <p:spPr>
          <a:xfrm>
            <a:off x="3116840" y="3968175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Esrat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Jahan</a:t>
            </a: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221-15-4690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EDF-3070-A83F-86C8-4D352EBB546D}"/>
              </a:ext>
            </a:extLst>
          </p:cNvPr>
          <p:cNvSpPr txBox="1"/>
          <p:nvPr/>
        </p:nvSpPr>
        <p:spPr>
          <a:xfrm>
            <a:off x="1619798" y="3968175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Faysal Ahmad</a:t>
            </a: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ID:221-15-4699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2BBD2-173B-73E2-0F98-CC290B6B790E}"/>
              </a:ext>
            </a:extLst>
          </p:cNvPr>
          <p:cNvSpPr txBox="1"/>
          <p:nvPr/>
        </p:nvSpPr>
        <p:spPr>
          <a:xfrm>
            <a:off x="2895600" y="161895"/>
            <a:ext cx="335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IPv4 vs. IPv6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9131A-36A1-C53E-2898-6691A3B5C6BE}"/>
              </a:ext>
            </a:extLst>
          </p:cNvPr>
          <p:cNvSpPr txBox="1"/>
          <p:nvPr/>
        </p:nvSpPr>
        <p:spPr>
          <a:xfrm>
            <a:off x="1219200" y="85974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FA1FA-066E-F56A-9859-1BA0EEBE04E6}"/>
              </a:ext>
            </a:extLst>
          </p:cNvPr>
          <p:cNvSpPr txBox="1"/>
          <p:nvPr/>
        </p:nvSpPr>
        <p:spPr>
          <a:xfrm>
            <a:off x="381000" y="1317077"/>
            <a:ext cx="4114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exhaustion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 security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with IPv4 systems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infrastructure costs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expertise and knowledge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C57845-F3E1-4412-8682-12A80EE55ED3}"/>
              </a:ext>
            </a:extLst>
          </p:cNvPr>
          <p:cNvCxnSpPr>
            <a:cxnSpLocks/>
          </p:cNvCxnSpPr>
          <p:nvPr/>
        </p:nvCxnSpPr>
        <p:spPr>
          <a:xfrm>
            <a:off x="4572000" y="1001095"/>
            <a:ext cx="0" cy="380206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6FFEF6-6D2C-4ABC-AE1D-274D39A4305F}"/>
              </a:ext>
            </a:extLst>
          </p:cNvPr>
          <p:cNvSpPr txBox="1"/>
          <p:nvPr/>
        </p:nvSpPr>
        <p:spPr>
          <a:xfrm>
            <a:off x="5641942" y="85974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215C0-A6A7-44B3-B6D1-9A8395905820}"/>
              </a:ext>
            </a:extLst>
          </p:cNvPr>
          <p:cNvSpPr txBox="1"/>
          <p:nvPr/>
        </p:nvSpPr>
        <p:spPr>
          <a:xfrm>
            <a:off x="4803742" y="1317077"/>
            <a:ext cx="4264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VPNs and firewalls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address management systems</a:t>
            </a:r>
          </a:p>
          <a:p>
            <a:pPr marL="973013" lvl="1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Stack Implementation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Phased Transition</a:t>
            </a:r>
          </a:p>
          <a:p>
            <a:pPr marL="8587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IT staff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18A3D-E5A9-032E-4E84-2186590BE3ED}"/>
              </a:ext>
            </a:extLst>
          </p:cNvPr>
          <p:cNvSpPr txBox="1"/>
          <p:nvPr/>
        </p:nvSpPr>
        <p:spPr>
          <a:xfrm>
            <a:off x="2667000" y="265615"/>
            <a:ext cx="381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OSI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FA750-9512-438E-B771-91291612AF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4" b="11263"/>
          <a:stretch/>
        </p:blipFill>
        <p:spPr>
          <a:xfrm>
            <a:off x="5562600" y="1187275"/>
            <a:ext cx="2536372" cy="3429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E2474C-D8B5-49E9-A5B5-E1DEA51F11D1}"/>
              </a:ext>
            </a:extLst>
          </p:cNvPr>
          <p:cNvSpPr txBox="1"/>
          <p:nvPr/>
        </p:nvSpPr>
        <p:spPr>
          <a:xfrm>
            <a:off x="918378" y="95644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FEDF6-291C-4855-A468-2FCE4AAC2537}"/>
              </a:ext>
            </a:extLst>
          </p:cNvPr>
          <p:cNvSpPr txBox="1"/>
          <p:nvPr/>
        </p:nvSpPr>
        <p:spPr>
          <a:xfrm>
            <a:off x="1371600" y="1428750"/>
            <a:ext cx="29718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21765936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89F25-4403-017C-6196-1C32F78D2729}"/>
              </a:ext>
            </a:extLst>
          </p:cNvPr>
          <p:cNvSpPr txBox="1"/>
          <p:nvPr/>
        </p:nvSpPr>
        <p:spPr>
          <a:xfrm>
            <a:off x="1676400" y="33959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Application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79865-0C4A-4473-B266-3B4A26C3D8F5}"/>
              </a:ext>
            </a:extLst>
          </p:cNvPr>
          <p:cNvSpPr txBox="1"/>
          <p:nvPr/>
        </p:nvSpPr>
        <p:spPr>
          <a:xfrm>
            <a:off x="304800" y="666750"/>
            <a:ext cx="836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 is the seventh and topmost layer of the OSI model. It provides an interface for software applications to communicate over the network, allowing end-users to interact with network services.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DD577-8215-4C74-892D-2137FE33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9705"/>
            <a:ext cx="3124200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FAC548-6224-4C85-BF99-73FD1F16DC83}"/>
              </a:ext>
            </a:extLst>
          </p:cNvPr>
          <p:cNvSpPr txBox="1"/>
          <p:nvPr/>
        </p:nvSpPr>
        <p:spPr>
          <a:xfrm>
            <a:off x="609600" y="1747479"/>
            <a:ext cx="4267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Network Services to End-Users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 for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 Support for User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552123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38C09-E84C-8B21-E18B-E6DDC63D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49464</TotalTime>
  <Words>151</Words>
  <Application>Microsoft Office PowerPoint</Application>
  <PresentationFormat>On-screen Show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Baskerville Old Face</vt:lpstr>
      <vt:lpstr>Book Antiqua</vt:lpstr>
      <vt:lpstr>Calibri</vt:lpstr>
      <vt:lpstr>FontAwesome</vt:lpstr>
      <vt:lpstr>Roboto Condensed</vt:lpstr>
      <vt:lpstr>Roboto Medium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Faysal Ahmed</cp:lastModifiedBy>
  <cp:revision>9241</cp:revision>
  <dcterms:created xsi:type="dcterms:W3CDTF">2014-09-03T19:30:44Z</dcterms:created>
  <dcterms:modified xsi:type="dcterms:W3CDTF">2024-10-29T17:29:11Z</dcterms:modified>
</cp:coreProperties>
</file>