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5" r:id="rId11"/>
    <p:sldId id="276" r:id="rId12"/>
    <p:sldId id="270" r:id="rId13"/>
    <p:sldId id="271" r:id="rId14"/>
    <p:sldId id="275" r:id="rId15"/>
    <p:sldId id="277" r:id="rId16"/>
    <p:sldId id="272" r:id="rId17"/>
    <p:sldId id="268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F8A2F-9FFC-4EC1-B26F-54DB84A833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AD03C0-191D-48D8-ABE1-B9364FC1CD78}">
      <dgm:prSet/>
      <dgm:spPr/>
      <dgm:t>
        <a:bodyPr/>
        <a:lstStyle/>
        <a:p>
          <a:r>
            <a:rPr lang="en-US" b="1" i="0" baseline="0"/>
            <a:t>Dataset Size</a:t>
          </a:r>
          <a:r>
            <a:rPr lang="en-US" b="0" i="0" baseline="0"/>
            <a:t>: 1,259 entries, 27 features.</a:t>
          </a:r>
          <a:endParaRPr lang="en-US"/>
        </a:p>
      </dgm:t>
    </dgm:pt>
    <dgm:pt modelId="{D55C7981-24D0-41B7-8099-038F371098A3}" type="parTrans" cxnId="{ED7CEBDF-25D9-4BBE-84CA-9BEC3B9D9966}">
      <dgm:prSet/>
      <dgm:spPr/>
      <dgm:t>
        <a:bodyPr/>
        <a:lstStyle/>
        <a:p>
          <a:endParaRPr lang="en-US"/>
        </a:p>
      </dgm:t>
    </dgm:pt>
    <dgm:pt modelId="{377FF041-2AF9-4FAB-803A-C75D817C01AD}" type="sibTrans" cxnId="{ED7CEBDF-25D9-4BBE-84CA-9BEC3B9D9966}">
      <dgm:prSet/>
      <dgm:spPr/>
      <dgm:t>
        <a:bodyPr/>
        <a:lstStyle/>
        <a:p>
          <a:endParaRPr lang="en-US"/>
        </a:p>
      </dgm:t>
    </dgm:pt>
    <dgm:pt modelId="{62548DB7-8EBF-4BAE-9ECA-80F65F2D897E}">
      <dgm:prSet/>
      <dgm:spPr/>
      <dgm:t>
        <a:bodyPr/>
        <a:lstStyle/>
        <a:p>
          <a:r>
            <a:rPr lang="en-US" b="1" i="0" baseline="0"/>
            <a:t>Key Features</a:t>
          </a:r>
          <a:r>
            <a:rPr lang="en-US" b="0" i="0" baseline="0"/>
            <a:t>:</a:t>
          </a:r>
          <a:endParaRPr lang="en-US"/>
        </a:p>
      </dgm:t>
    </dgm:pt>
    <dgm:pt modelId="{3BFD227B-97FD-4746-AACE-5DF5963B6165}" type="parTrans" cxnId="{24AF5963-85B7-42FA-9DDE-2E8B1DF080E1}">
      <dgm:prSet/>
      <dgm:spPr/>
      <dgm:t>
        <a:bodyPr/>
        <a:lstStyle/>
        <a:p>
          <a:endParaRPr lang="en-US"/>
        </a:p>
      </dgm:t>
    </dgm:pt>
    <dgm:pt modelId="{50D96B5A-F38D-4DD4-8E9B-929686725917}" type="sibTrans" cxnId="{24AF5963-85B7-42FA-9DDE-2E8B1DF080E1}">
      <dgm:prSet/>
      <dgm:spPr/>
      <dgm:t>
        <a:bodyPr/>
        <a:lstStyle/>
        <a:p>
          <a:endParaRPr lang="en-US"/>
        </a:p>
      </dgm:t>
    </dgm:pt>
    <dgm:pt modelId="{52325F9D-A47E-4951-A273-50C9045C60A6}">
      <dgm:prSet/>
      <dgm:spPr/>
      <dgm:t>
        <a:bodyPr/>
        <a:lstStyle/>
        <a:p>
          <a:r>
            <a:rPr lang="en-US" b="1" i="0" baseline="0"/>
            <a:t>Demographics</a:t>
          </a:r>
          <a:r>
            <a:rPr lang="en-US" b="0" i="0" baseline="0"/>
            <a:t>: Age, Gender, Country, State.</a:t>
          </a:r>
          <a:endParaRPr lang="en-US"/>
        </a:p>
      </dgm:t>
    </dgm:pt>
    <dgm:pt modelId="{F8C0C793-2B8A-4B5E-8914-86C264429498}" type="parTrans" cxnId="{B5A1F90E-C7F7-4CE3-9EC4-477BD8F3B49A}">
      <dgm:prSet/>
      <dgm:spPr/>
      <dgm:t>
        <a:bodyPr/>
        <a:lstStyle/>
        <a:p>
          <a:endParaRPr lang="en-US"/>
        </a:p>
      </dgm:t>
    </dgm:pt>
    <dgm:pt modelId="{94C85154-994B-483D-9D89-E77E52595DB5}" type="sibTrans" cxnId="{B5A1F90E-C7F7-4CE3-9EC4-477BD8F3B49A}">
      <dgm:prSet/>
      <dgm:spPr/>
      <dgm:t>
        <a:bodyPr/>
        <a:lstStyle/>
        <a:p>
          <a:endParaRPr lang="en-US"/>
        </a:p>
      </dgm:t>
    </dgm:pt>
    <dgm:pt modelId="{41CCB384-AC69-4EBC-BBDF-67A23F2EBEBC}">
      <dgm:prSet/>
      <dgm:spPr/>
      <dgm:t>
        <a:bodyPr/>
        <a:lstStyle/>
        <a:p>
          <a:r>
            <a:rPr lang="en-US" b="1" i="0" baseline="0"/>
            <a:t>Work-related factors</a:t>
          </a:r>
          <a:r>
            <a:rPr lang="en-US" b="0" i="0" baseline="0"/>
            <a:t>: Employment type, Company size, Remote work.</a:t>
          </a:r>
          <a:endParaRPr lang="en-US"/>
        </a:p>
      </dgm:t>
    </dgm:pt>
    <dgm:pt modelId="{C5BF463C-1666-48C8-82A8-7CADF7408EA8}" type="parTrans" cxnId="{0EF53FA0-5564-41ED-A9C6-BFEFDDCE27C5}">
      <dgm:prSet/>
      <dgm:spPr/>
      <dgm:t>
        <a:bodyPr/>
        <a:lstStyle/>
        <a:p>
          <a:endParaRPr lang="en-US"/>
        </a:p>
      </dgm:t>
    </dgm:pt>
    <dgm:pt modelId="{454573AD-B9C9-4047-8A95-F1378F256B78}" type="sibTrans" cxnId="{0EF53FA0-5564-41ED-A9C6-BFEFDDCE27C5}">
      <dgm:prSet/>
      <dgm:spPr/>
      <dgm:t>
        <a:bodyPr/>
        <a:lstStyle/>
        <a:p>
          <a:endParaRPr lang="en-US"/>
        </a:p>
      </dgm:t>
    </dgm:pt>
    <dgm:pt modelId="{00B1B2B0-8647-4921-8D5C-56242E91E175}">
      <dgm:prSet/>
      <dgm:spPr/>
      <dgm:t>
        <a:bodyPr/>
        <a:lstStyle/>
        <a:p>
          <a:r>
            <a:rPr lang="en-US" b="1" i="0" baseline="0"/>
            <a:t>Mental health factors</a:t>
          </a:r>
          <a:r>
            <a:rPr lang="en-US" b="0" i="0" baseline="0"/>
            <a:t>: Treatment history, Work interference, Family history.</a:t>
          </a:r>
          <a:endParaRPr lang="en-US"/>
        </a:p>
      </dgm:t>
    </dgm:pt>
    <dgm:pt modelId="{3810645A-6BEE-4F26-9787-103BE5B35AEE}" type="parTrans" cxnId="{D60BD2C0-A65F-4D52-BDB9-0EE256029947}">
      <dgm:prSet/>
      <dgm:spPr/>
      <dgm:t>
        <a:bodyPr/>
        <a:lstStyle/>
        <a:p>
          <a:endParaRPr lang="en-US"/>
        </a:p>
      </dgm:t>
    </dgm:pt>
    <dgm:pt modelId="{69B003CE-F53C-43F9-9BA2-84C40566C517}" type="sibTrans" cxnId="{D60BD2C0-A65F-4D52-BDB9-0EE256029947}">
      <dgm:prSet/>
      <dgm:spPr/>
      <dgm:t>
        <a:bodyPr/>
        <a:lstStyle/>
        <a:p>
          <a:endParaRPr lang="en-US"/>
        </a:p>
      </dgm:t>
    </dgm:pt>
    <dgm:pt modelId="{91FD93BC-1FC3-4927-BFEA-789E7D29B227}">
      <dgm:prSet/>
      <dgm:spPr/>
      <dgm:t>
        <a:bodyPr/>
        <a:lstStyle/>
        <a:p>
          <a:r>
            <a:rPr lang="en-US" b="0" i="0" baseline="0"/>
            <a:t>Missing values in columns like work_interfere and state. </a:t>
          </a:r>
          <a:endParaRPr lang="en-US"/>
        </a:p>
      </dgm:t>
    </dgm:pt>
    <dgm:pt modelId="{6A9C4F3B-174F-442C-9123-0D279EFE619C}" type="parTrans" cxnId="{82F39D49-EDD5-47EE-8197-9B88B72788FD}">
      <dgm:prSet/>
      <dgm:spPr/>
      <dgm:t>
        <a:bodyPr/>
        <a:lstStyle/>
        <a:p>
          <a:endParaRPr lang="en-US"/>
        </a:p>
      </dgm:t>
    </dgm:pt>
    <dgm:pt modelId="{2EA581E2-2D54-4B22-81E8-71E7C28DEBF1}" type="sibTrans" cxnId="{82F39D49-EDD5-47EE-8197-9B88B72788FD}">
      <dgm:prSet/>
      <dgm:spPr/>
      <dgm:t>
        <a:bodyPr/>
        <a:lstStyle/>
        <a:p>
          <a:endParaRPr lang="en-US"/>
        </a:p>
      </dgm:t>
    </dgm:pt>
    <dgm:pt modelId="{A4FEE90E-BA76-40AA-9EAD-1C49A52F9D26}" type="pres">
      <dgm:prSet presAssocID="{8B3F8A2F-9FFC-4EC1-B26F-54DB84A833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8670B1B-A2B5-4A24-8D20-A479C5CCD75C}" type="pres">
      <dgm:prSet presAssocID="{92AD03C0-191D-48D8-ABE1-B9364FC1CD78}" presName="hierRoot1" presStyleCnt="0"/>
      <dgm:spPr/>
    </dgm:pt>
    <dgm:pt modelId="{8F261CC2-6CDD-423F-A2E1-90ACAEF3350E}" type="pres">
      <dgm:prSet presAssocID="{92AD03C0-191D-48D8-ABE1-B9364FC1CD78}" presName="composite" presStyleCnt="0"/>
      <dgm:spPr/>
    </dgm:pt>
    <dgm:pt modelId="{5FFD0211-73F2-491B-8D9C-B674011EBF25}" type="pres">
      <dgm:prSet presAssocID="{92AD03C0-191D-48D8-ABE1-B9364FC1CD78}" presName="background" presStyleLbl="node0" presStyleIdx="0" presStyleCnt="3"/>
      <dgm:spPr/>
    </dgm:pt>
    <dgm:pt modelId="{F04B1175-4EFA-4D35-807B-55105EF4530A}" type="pres">
      <dgm:prSet presAssocID="{92AD03C0-191D-48D8-ABE1-B9364FC1CD78}" presName="text" presStyleLbl="fgAcc0" presStyleIdx="0" presStyleCnt="3">
        <dgm:presLayoutVars>
          <dgm:chPref val="3"/>
        </dgm:presLayoutVars>
      </dgm:prSet>
      <dgm:spPr/>
    </dgm:pt>
    <dgm:pt modelId="{C83032A3-4097-4F7B-9C68-80B951B3D95F}" type="pres">
      <dgm:prSet presAssocID="{92AD03C0-191D-48D8-ABE1-B9364FC1CD78}" presName="hierChild2" presStyleCnt="0"/>
      <dgm:spPr/>
    </dgm:pt>
    <dgm:pt modelId="{E3368F80-D909-4E4E-8EDB-9322C3DF067D}" type="pres">
      <dgm:prSet presAssocID="{62548DB7-8EBF-4BAE-9ECA-80F65F2D897E}" presName="hierRoot1" presStyleCnt="0"/>
      <dgm:spPr/>
    </dgm:pt>
    <dgm:pt modelId="{276A6A1E-155C-4EEA-B3E3-159FDE159B02}" type="pres">
      <dgm:prSet presAssocID="{62548DB7-8EBF-4BAE-9ECA-80F65F2D897E}" presName="composite" presStyleCnt="0"/>
      <dgm:spPr/>
    </dgm:pt>
    <dgm:pt modelId="{078C4A41-A464-49C1-8F2E-12DA4F389E99}" type="pres">
      <dgm:prSet presAssocID="{62548DB7-8EBF-4BAE-9ECA-80F65F2D897E}" presName="background" presStyleLbl="node0" presStyleIdx="1" presStyleCnt="3"/>
      <dgm:spPr/>
    </dgm:pt>
    <dgm:pt modelId="{BCE8972B-18C4-4A0F-9ACA-5150B60998D8}" type="pres">
      <dgm:prSet presAssocID="{62548DB7-8EBF-4BAE-9ECA-80F65F2D897E}" presName="text" presStyleLbl="fgAcc0" presStyleIdx="1" presStyleCnt="3">
        <dgm:presLayoutVars>
          <dgm:chPref val="3"/>
        </dgm:presLayoutVars>
      </dgm:prSet>
      <dgm:spPr/>
    </dgm:pt>
    <dgm:pt modelId="{6EC37720-C008-478A-8400-551AD6A6B5D0}" type="pres">
      <dgm:prSet presAssocID="{62548DB7-8EBF-4BAE-9ECA-80F65F2D897E}" presName="hierChild2" presStyleCnt="0"/>
      <dgm:spPr/>
    </dgm:pt>
    <dgm:pt modelId="{015768D5-A8C0-4B0F-B269-19B1D1C7367C}" type="pres">
      <dgm:prSet presAssocID="{F8C0C793-2B8A-4B5E-8914-86C264429498}" presName="Name10" presStyleLbl="parChTrans1D2" presStyleIdx="0" presStyleCnt="3"/>
      <dgm:spPr/>
    </dgm:pt>
    <dgm:pt modelId="{7C3C621C-39ED-421B-A955-AC3CF502C976}" type="pres">
      <dgm:prSet presAssocID="{52325F9D-A47E-4951-A273-50C9045C60A6}" presName="hierRoot2" presStyleCnt="0"/>
      <dgm:spPr/>
    </dgm:pt>
    <dgm:pt modelId="{B469504A-30C9-4188-BEBD-F957BEAA6B67}" type="pres">
      <dgm:prSet presAssocID="{52325F9D-A47E-4951-A273-50C9045C60A6}" presName="composite2" presStyleCnt="0"/>
      <dgm:spPr/>
    </dgm:pt>
    <dgm:pt modelId="{DCAF5BE2-354D-458C-81A2-EBEB7B3816F1}" type="pres">
      <dgm:prSet presAssocID="{52325F9D-A47E-4951-A273-50C9045C60A6}" presName="background2" presStyleLbl="node2" presStyleIdx="0" presStyleCnt="3"/>
      <dgm:spPr/>
    </dgm:pt>
    <dgm:pt modelId="{BD63E6F0-6178-4096-A048-3315925806A9}" type="pres">
      <dgm:prSet presAssocID="{52325F9D-A47E-4951-A273-50C9045C60A6}" presName="text2" presStyleLbl="fgAcc2" presStyleIdx="0" presStyleCnt="3">
        <dgm:presLayoutVars>
          <dgm:chPref val="3"/>
        </dgm:presLayoutVars>
      </dgm:prSet>
      <dgm:spPr/>
    </dgm:pt>
    <dgm:pt modelId="{23BEFE99-53F6-42E2-B81B-F05CD1F55B08}" type="pres">
      <dgm:prSet presAssocID="{52325F9D-A47E-4951-A273-50C9045C60A6}" presName="hierChild3" presStyleCnt="0"/>
      <dgm:spPr/>
    </dgm:pt>
    <dgm:pt modelId="{50346438-8FDE-44BF-A684-8ACAD5F764F6}" type="pres">
      <dgm:prSet presAssocID="{C5BF463C-1666-48C8-82A8-7CADF7408EA8}" presName="Name10" presStyleLbl="parChTrans1D2" presStyleIdx="1" presStyleCnt="3"/>
      <dgm:spPr/>
    </dgm:pt>
    <dgm:pt modelId="{420AE1C4-2F6C-4688-BA71-A6DFD972457D}" type="pres">
      <dgm:prSet presAssocID="{41CCB384-AC69-4EBC-BBDF-67A23F2EBEBC}" presName="hierRoot2" presStyleCnt="0"/>
      <dgm:spPr/>
    </dgm:pt>
    <dgm:pt modelId="{1692CCCB-302A-4C63-96FE-65FB9BF70EDC}" type="pres">
      <dgm:prSet presAssocID="{41CCB384-AC69-4EBC-BBDF-67A23F2EBEBC}" presName="composite2" presStyleCnt="0"/>
      <dgm:spPr/>
    </dgm:pt>
    <dgm:pt modelId="{09506AED-CBB3-459E-95E9-7F092C100786}" type="pres">
      <dgm:prSet presAssocID="{41CCB384-AC69-4EBC-BBDF-67A23F2EBEBC}" presName="background2" presStyleLbl="node2" presStyleIdx="1" presStyleCnt="3"/>
      <dgm:spPr/>
    </dgm:pt>
    <dgm:pt modelId="{5FAD0BB6-1B24-4DFE-900B-8EC421334A24}" type="pres">
      <dgm:prSet presAssocID="{41CCB384-AC69-4EBC-BBDF-67A23F2EBEBC}" presName="text2" presStyleLbl="fgAcc2" presStyleIdx="1" presStyleCnt="3">
        <dgm:presLayoutVars>
          <dgm:chPref val="3"/>
        </dgm:presLayoutVars>
      </dgm:prSet>
      <dgm:spPr/>
    </dgm:pt>
    <dgm:pt modelId="{7B5E3B04-8AE6-4137-BB4A-BEFA84126BE4}" type="pres">
      <dgm:prSet presAssocID="{41CCB384-AC69-4EBC-BBDF-67A23F2EBEBC}" presName="hierChild3" presStyleCnt="0"/>
      <dgm:spPr/>
    </dgm:pt>
    <dgm:pt modelId="{7339763E-C990-4BB0-8C42-4663C1A69687}" type="pres">
      <dgm:prSet presAssocID="{3810645A-6BEE-4F26-9787-103BE5B35AEE}" presName="Name10" presStyleLbl="parChTrans1D2" presStyleIdx="2" presStyleCnt="3"/>
      <dgm:spPr/>
    </dgm:pt>
    <dgm:pt modelId="{E2DE207D-D386-4722-A2F7-E0318B9D89A5}" type="pres">
      <dgm:prSet presAssocID="{00B1B2B0-8647-4921-8D5C-56242E91E175}" presName="hierRoot2" presStyleCnt="0"/>
      <dgm:spPr/>
    </dgm:pt>
    <dgm:pt modelId="{A8158BC5-533E-400D-AE93-886141509346}" type="pres">
      <dgm:prSet presAssocID="{00B1B2B0-8647-4921-8D5C-56242E91E175}" presName="composite2" presStyleCnt="0"/>
      <dgm:spPr/>
    </dgm:pt>
    <dgm:pt modelId="{C34C3A6C-9163-4EF7-B69E-84254F5B22E0}" type="pres">
      <dgm:prSet presAssocID="{00B1B2B0-8647-4921-8D5C-56242E91E175}" presName="background2" presStyleLbl="node2" presStyleIdx="2" presStyleCnt="3"/>
      <dgm:spPr/>
    </dgm:pt>
    <dgm:pt modelId="{3E6342A8-6A5D-488D-A504-2CF73FC38A61}" type="pres">
      <dgm:prSet presAssocID="{00B1B2B0-8647-4921-8D5C-56242E91E175}" presName="text2" presStyleLbl="fgAcc2" presStyleIdx="2" presStyleCnt="3">
        <dgm:presLayoutVars>
          <dgm:chPref val="3"/>
        </dgm:presLayoutVars>
      </dgm:prSet>
      <dgm:spPr/>
    </dgm:pt>
    <dgm:pt modelId="{7D030E95-F1AC-47DB-9B26-0D70524AA5F7}" type="pres">
      <dgm:prSet presAssocID="{00B1B2B0-8647-4921-8D5C-56242E91E175}" presName="hierChild3" presStyleCnt="0"/>
      <dgm:spPr/>
    </dgm:pt>
    <dgm:pt modelId="{2373F84B-B2DF-49B8-B6E1-57C34D1AC0F9}" type="pres">
      <dgm:prSet presAssocID="{91FD93BC-1FC3-4927-BFEA-789E7D29B227}" presName="hierRoot1" presStyleCnt="0"/>
      <dgm:spPr/>
    </dgm:pt>
    <dgm:pt modelId="{B506991C-18FA-4FD9-9B22-2387F23075DD}" type="pres">
      <dgm:prSet presAssocID="{91FD93BC-1FC3-4927-BFEA-789E7D29B227}" presName="composite" presStyleCnt="0"/>
      <dgm:spPr/>
    </dgm:pt>
    <dgm:pt modelId="{09FC13DB-E647-442D-A43A-F3DA455D429D}" type="pres">
      <dgm:prSet presAssocID="{91FD93BC-1FC3-4927-BFEA-789E7D29B227}" presName="background" presStyleLbl="node0" presStyleIdx="2" presStyleCnt="3"/>
      <dgm:spPr/>
    </dgm:pt>
    <dgm:pt modelId="{284546C6-2DED-4B90-B148-F80FD78D7A73}" type="pres">
      <dgm:prSet presAssocID="{91FD93BC-1FC3-4927-BFEA-789E7D29B227}" presName="text" presStyleLbl="fgAcc0" presStyleIdx="2" presStyleCnt="3">
        <dgm:presLayoutVars>
          <dgm:chPref val="3"/>
        </dgm:presLayoutVars>
      </dgm:prSet>
      <dgm:spPr/>
    </dgm:pt>
    <dgm:pt modelId="{90B322BE-4A8A-468D-A716-A63F95F5FFC3}" type="pres">
      <dgm:prSet presAssocID="{91FD93BC-1FC3-4927-BFEA-789E7D29B227}" presName="hierChild2" presStyleCnt="0"/>
      <dgm:spPr/>
    </dgm:pt>
  </dgm:ptLst>
  <dgm:cxnLst>
    <dgm:cxn modelId="{4865C702-E97F-427A-983A-EDF73C9D5D2B}" type="presOf" srcId="{62548DB7-8EBF-4BAE-9ECA-80F65F2D897E}" destId="{BCE8972B-18C4-4A0F-9ACA-5150B60998D8}" srcOrd="0" destOrd="0" presId="urn:microsoft.com/office/officeart/2005/8/layout/hierarchy1"/>
    <dgm:cxn modelId="{B5A1F90E-C7F7-4CE3-9EC4-477BD8F3B49A}" srcId="{62548DB7-8EBF-4BAE-9ECA-80F65F2D897E}" destId="{52325F9D-A47E-4951-A273-50C9045C60A6}" srcOrd="0" destOrd="0" parTransId="{F8C0C793-2B8A-4B5E-8914-86C264429498}" sibTransId="{94C85154-994B-483D-9D89-E77E52595DB5}"/>
    <dgm:cxn modelId="{B0D4DD1F-7071-4E97-B20C-8A2DA059909C}" type="presOf" srcId="{3810645A-6BEE-4F26-9787-103BE5B35AEE}" destId="{7339763E-C990-4BB0-8C42-4663C1A69687}" srcOrd="0" destOrd="0" presId="urn:microsoft.com/office/officeart/2005/8/layout/hierarchy1"/>
    <dgm:cxn modelId="{64527A2F-C1BC-4AC5-89BB-301142DDCAD2}" type="presOf" srcId="{91FD93BC-1FC3-4927-BFEA-789E7D29B227}" destId="{284546C6-2DED-4B90-B148-F80FD78D7A73}" srcOrd="0" destOrd="0" presId="urn:microsoft.com/office/officeart/2005/8/layout/hierarchy1"/>
    <dgm:cxn modelId="{24AF5963-85B7-42FA-9DDE-2E8B1DF080E1}" srcId="{8B3F8A2F-9FFC-4EC1-B26F-54DB84A83301}" destId="{62548DB7-8EBF-4BAE-9ECA-80F65F2D897E}" srcOrd="1" destOrd="0" parTransId="{3BFD227B-97FD-4746-AACE-5DF5963B6165}" sibTransId="{50D96B5A-F38D-4DD4-8E9B-929686725917}"/>
    <dgm:cxn modelId="{82F39D49-EDD5-47EE-8197-9B88B72788FD}" srcId="{8B3F8A2F-9FFC-4EC1-B26F-54DB84A83301}" destId="{91FD93BC-1FC3-4927-BFEA-789E7D29B227}" srcOrd="2" destOrd="0" parTransId="{6A9C4F3B-174F-442C-9123-0D279EFE619C}" sibTransId="{2EA581E2-2D54-4B22-81E8-71E7C28DEBF1}"/>
    <dgm:cxn modelId="{5398F94C-B643-45ED-B824-61B4CBC2DE18}" type="presOf" srcId="{F8C0C793-2B8A-4B5E-8914-86C264429498}" destId="{015768D5-A8C0-4B0F-B269-19B1D1C7367C}" srcOrd="0" destOrd="0" presId="urn:microsoft.com/office/officeart/2005/8/layout/hierarchy1"/>
    <dgm:cxn modelId="{17C87071-BC71-4803-BB2A-DD477C189B9E}" type="presOf" srcId="{52325F9D-A47E-4951-A273-50C9045C60A6}" destId="{BD63E6F0-6178-4096-A048-3315925806A9}" srcOrd="0" destOrd="0" presId="urn:microsoft.com/office/officeart/2005/8/layout/hierarchy1"/>
    <dgm:cxn modelId="{796B2073-0963-4E1C-884B-2306C6358794}" type="presOf" srcId="{C5BF463C-1666-48C8-82A8-7CADF7408EA8}" destId="{50346438-8FDE-44BF-A684-8ACAD5F764F6}" srcOrd="0" destOrd="0" presId="urn:microsoft.com/office/officeart/2005/8/layout/hierarchy1"/>
    <dgm:cxn modelId="{B0B06295-7798-4E41-8882-99E7CC74980C}" type="presOf" srcId="{00B1B2B0-8647-4921-8D5C-56242E91E175}" destId="{3E6342A8-6A5D-488D-A504-2CF73FC38A61}" srcOrd="0" destOrd="0" presId="urn:microsoft.com/office/officeart/2005/8/layout/hierarchy1"/>
    <dgm:cxn modelId="{0EF53FA0-5564-41ED-A9C6-BFEFDDCE27C5}" srcId="{62548DB7-8EBF-4BAE-9ECA-80F65F2D897E}" destId="{41CCB384-AC69-4EBC-BBDF-67A23F2EBEBC}" srcOrd="1" destOrd="0" parTransId="{C5BF463C-1666-48C8-82A8-7CADF7408EA8}" sibTransId="{454573AD-B9C9-4047-8A95-F1378F256B78}"/>
    <dgm:cxn modelId="{749D44A6-2C7C-4EFE-AE5A-FC48D0CF24D1}" type="presOf" srcId="{92AD03C0-191D-48D8-ABE1-B9364FC1CD78}" destId="{F04B1175-4EFA-4D35-807B-55105EF4530A}" srcOrd="0" destOrd="0" presId="urn:microsoft.com/office/officeart/2005/8/layout/hierarchy1"/>
    <dgm:cxn modelId="{D60BD2C0-A65F-4D52-BDB9-0EE256029947}" srcId="{62548DB7-8EBF-4BAE-9ECA-80F65F2D897E}" destId="{00B1B2B0-8647-4921-8D5C-56242E91E175}" srcOrd="2" destOrd="0" parTransId="{3810645A-6BEE-4F26-9787-103BE5B35AEE}" sibTransId="{69B003CE-F53C-43F9-9BA2-84C40566C517}"/>
    <dgm:cxn modelId="{7AC69CCD-F211-472D-93FD-52BF218E7CAA}" type="presOf" srcId="{41CCB384-AC69-4EBC-BBDF-67A23F2EBEBC}" destId="{5FAD0BB6-1B24-4DFE-900B-8EC421334A24}" srcOrd="0" destOrd="0" presId="urn:microsoft.com/office/officeart/2005/8/layout/hierarchy1"/>
    <dgm:cxn modelId="{ED7CEBDF-25D9-4BBE-84CA-9BEC3B9D9966}" srcId="{8B3F8A2F-9FFC-4EC1-B26F-54DB84A83301}" destId="{92AD03C0-191D-48D8-ABE1-B9364FC1CD78}" srcOrd="0" destOrd="0" parTransId="{D55C7981-24D0-41B7-8099-038F371098A3}" sibTransId="{377FF041-2AF9-4FAB-803A-C75D817C01AD}"/>
    <dgm:cxn modelId="{0BEC97E3-6E80-4814-A698-7FFB58EDF527}" type="presOf" srcId="{8B3F8A2F-9FFC-4EC1-B26F-54DB84A83301}" destId="{A4FEE90E-BA76-40AA-9EAD-1C49A52F9D26}" srcOrd="0" destOrd="0" presId="urn:microsoft.com/office/officeart/2005/8/layout/hierarchy1"/>
    <dgm:cxn modelId="{848EF60F-6F08-449B-A75C-33CFF09CCDF4}" type="presParOf" srcId="{A4FEE90E-BA76-40AA-9EAD-1C49A52F9D26}" destId="{78670B1B-A2B5-4A24-8D20-A479C5CCD75C}" srcOrd="0" destOrd="0" presId="urn:microsoft.com/office/officeart/2005/8/layout/hierarchy1"/>
    <dgm:cxn modelId="{5841B30D-5DF9-403C-976E-2D58BFBE714E}" type="presParOf" srcId="{78670B1B-A2B5-4A24-8D20-A479C5CCD75C}" destId="{8F261CC2-6CDD-423F-A2E1-90ACAEF3350E}" srcOrd="0" destOrd="0" presId="urn:microsoft.com/office/officeart/2005/8/layout/hierarchy1"/>
    <dgm:cxn modelId="{C9835AE1-9237-48E3-BCC8-67A36EC5A866}" type="presParOf" srcId="{8F261CC2-6CDD-423F-A2E1-90ACAEF3350E}" destId="{5FFD0211-73F2-491B-8D9C-B674011EBF25}" srcOrd="0" destOrd="0" presId="urn:microsoft.com/office/officeart/2005/8/layout/hierarchy1"/>
    <dgm:cxn modelId="{5AEFF8D4-E2AA-46E8-A8C9-0EA0E3ECFCE6}" type="presParOf" srcId="{8F261CC2-6CDD-423F-A2E1-90ACAEF3350E}" destId="{F04B1175-4EFA-4D35-807B-55105EF4530A}" srcOrd="1" destOrd="0" presId="urn:microsoft.com/office/officeart/2005/8/layout/hierarchy1"/>
    <dgm:cxn modelId="{4821D054-A033-4E30-B9D1-FB1745193B5A}" type="presParOf" srcId="{78670B1B-A2B5-4A24-8D20-A479C5CCD75C}" destId="{C83032A3-4097-4F7B-9C68-80B951B3D95F}" srcOrd="1" destOrd="0" presId="urn:microsoft.com/office/officeart/2005/8/layout/hierarchy1"/>
    <dgm:cxn modelId="{44330205-5861-40B2-B810-199D6A3EB7EE}" type="presParOf" srcId="{A4FEE90E-BA76-40AA-9EAD-1C49A52F9D26}" destId="{E3368F80-D909-4E4E-8EDB-9322C3DF067D}" srcOrd="1" destOrd="0" presId="urn:microsoft.com/office/officeart/2005/8/layout/hierarchy1"/>
    <dgm:cxn modelId="{0847BC02-1665-49F9-ADFC-A35916F9644F}" type="presParOf" srcId="{E3368F80-D909-4E4E-8EDB-9322C3DF067D}" destId="{276A6A1E-155C-4EEA-B3E3-159FDE159B02}" srcOrd="0" destOrd="0" presId="urn:microsoft.com/office/officeart/2005/8/layout/hierarchy1"/>
    <dgm:cxn modelId="{2C78BD20-C260-4C8B-A880-02417A197F4C}" type="presParOf" srcId="{276A6A1E-155C-4EEA-B3E3-159FDE159B02}" destId="{078C4A41-A464-49C1-8F2E-12DA4F389E99}" srcOrd="0" destOrd="0" presId="urn:microsoft.com/office/officeart/2005/8/layout/hierarchy1"/>
    <dgm:cxn modelId="{0E223869-8D08-4BF6-B963-C4DC4AB322A1}" type="presParOf" srcId="{276A6A1E-155C-4EEA-B3E3-159FDE159B02}" destId="{BCE8972B-18C4-4A0F-9ACA-5150B60998D8}" srcOrd="1" destOrd="0" presId="urn:microsoft.com/office/officeart/2005/8/layout/hierarchy1"/>
    <dgm:cxn modelId="{3457CBE3-1FF7-4B25-9193-35281BE517E7}" type="presParOf" srcId="{E3368F80-D909-4E4E-8EDB-9322C3DF067D}" destId="{6EC37720-C008-478A-8400-551AD6A6B5D0}" srcOrd="1" destOrd="0" presId="urn:microsoft.com/office/officeart/2005/8/layout/hierarchy1"/>
    <dgm:cxn modelId="{54ADC366-DB8A-42A8-BC25-533DA2C5B32E}" type="presParOf" srcId="{6EC37720-C008-478A-8400-551AD6A6B5D0}" destId="{015768D5-A8C0-4B0F-B269-19B1D1C7367C}" srcOrd="0" destOrd="0" presId="urn:microsoft.com/office/officeart/2005/8/layout/hierarchy1"/>
    <dgm:cxn modelId="{8988C141-1DF6-4CA4-8CF8-E02A06518C73}" type="presParOf" srcId="{6EC37720-C008-478A-8400-551AD6A6B5D0}" destId="{7C3C621C-39ED-421B-A955-AC3CF502C976}" srcOrd="1" destOrd="0" presId="urn:microsoft.com/office/officeart/2005/8/layout/hierarchy1"/>
    <dgm:cxn modelId="{9B4995E8-2A0B-4892-9D87-27BFAA34E8BB}" type="presParOf" srcId="{7C3C621C-39ED-421B-A955-AC3CF502C976}" destId="{B469504A-30C9-4188-BEBD-F957BEAA6B67}" srcOrd="0" destOrd="0" presId="urn:microsoft.com/office/officeart/2005/8/layout/hierarchy1"/>
    <dgm:cxn modelId="{D44B9114-1FE9-4F79-881E-50FF6EEB8EF7}" type="presParOf" srcId="{B469504A-30C9-4188-BEBD-F957BEAA6B67}" destId="{DCAF5BE2-354D-458C-81A2-EBEB7B3816F1}" srcOrd="0" destOrd="0" presId="urn:microsoft.com/office/officeart/2005/8/layout/hierarchy1"/>
    <dgm:cxn modelId="{980E83E3-B410-4473-88F6-4DBCEB9AC667}" type="presParOf" srcId="{B469504A-30C9-4188-BEBD-F957BEAA6B67}" destId="{BD63E6F0-6178-4096-A048-3315925806A9}" srcOrd="1" destOrd="0" presId="urn:microsoft.com/office/officeart/2005/8/layout/hierarchy1"/>
    <dgm:cxn modelId="{E6BF1750-CA4F-4EE5-81CF-B272BFDB58DD}" type="presParOf" srcId="{7C3C621C-39ED-421B-A955-AC3CF502C976}" destId="{23BEFE99-53F6-42E2-B81B-F05CD1F55B08}" srcOrd="1" destOrd="0" presId="urn:microsoft.com/office/officeart/2005/8/layout/hierarchy1"/>
    <dgm:cxn modelId="{4608609F-5E2A-4C18-8F81-08D8CB9522DC}" type="presParOf" srcId="{6EC37720-C008-478A-8400-551AD6A6B5D0}" destId="{50346438-8FDE-44BF-A684-8ACAD5F764F6}" srcOrd="2" destOrd="0" presId="urn:microsoft.com/office/officeart/2005/8/layout/hierarchy1"/>
    <dgm:cxn modelId="{DA07BB69-1FE1-484A-8DF5-30A6930E387F}" type="presParOf" srcId="{6EC37720-C008-478A-8400-551AD6A6B5D0}" destId="{420AE1C4-2F6C-4688-BA71-A6DFD972457D}" srcOrd="3" destOrd="0" presId="urn:microsoft.com/office/officeart/2005/8/layout/hierarchy1"/>
    <dgm:cxn modelId="{898F4D17-1BE7-4EA1-A30A-DE473F4EDAC9}" type="presParOf" srcId="{420AE1C4-2F6C-4688-BA71-A6DFD972457D}" destId="{1692CCCB-302A-4C63-96FE-65FB9BF70EDC}" srcOrd="0" destOrd="0" presId="urn:microsoft.com/office/officeart/2005/8/layout/hierarchy1"/>
    <dgm:cxn modelId="{218BC94C-444D-4C0C-AD5F-57E13BEAC984}" type="presParOf" srcId="{1692CCCB-302A-4C63-96FE-65FB9BF70EDC}" destId="{09506AED-CBB3-459E-95E9-7F092C100786}" srcOrd="0" destOrd="0" presId="urn:microsoft.com/office/officeart/2005/8/layout/hierarchy1"/>
    <dgm:cxn modelId="{5915BAF0-ADC1-4069-A509-727656E926DF}" type="presParOf" srcId="{1692CCCB-302A-4C63-96FE-65FB9BF70EDC}" destId="{5FAD0BB6-1B24-4DFE-900B-8EC421334A24}" srcOrd="1" destOrd="0" presId="urn:microsoft.com/office/officeart/2005/8/layout/hierarchy1"/>
    <dgm:cxn modelId="{E9C65172-A29F-481F-87E2-2180C9C51CA0}" type="presParOf" srcId="{420AE1C4-2F6C-4688-BA71-A6DFD972457D}" destId="{7B5E3B04-8AE6-4137-BB4A-BEFA84126BE4}" srcOrd="1" destOrd="0" presId="urn:microsoft.com/office/officeart/2005/8/layout/hierarchy1"/>
    <dgm:cxn modelId="{935CDFE1-F91B-4732-B59E-4ACBCE1BF7D1}" type="presParOf" srcId="{6EC37720-C008-478A-8400-551AD6A6B5D0}" destId="{7339763E-C990-4BB0-8C42-4663C1A69687}" srcOrd="4" destOrd="0" presId="urn:microsoft.com/office/officeart/2005/8/layout/hierarchy1"/>
    <dgm:cxn modelId="{DB780FDB-850C-4E26-8125-9599D7DD1036}" type="presParOf" srcId="{6EC37720-C008-478A-8400-551AD6A6B5D0}" destId="{E2DE207D-D386-4722-A2F7-E0318B9D89A5}" srcOrd="5" destOrd="0" presId="urn:microsoft.com/office/officeart/2005/8/layout/hierarchy1"/>
    <dgm:cxn modelId="{FD222FB0-8DBA-425D-8036-CA5FDDA580B6}" type="presParOf" srcId="{E2DE207D-D386-4722-A2F7-E0318B9D89A5}" destId="{A8158BC5-533E-400D-AE93-886141509346}" srcOrd="0" destOrd="0" presId="urn:microsoft.com/office/officeart/2005/8/layout/hierarchy1"/>
    <dgm:cxn modelId="{B547D304-AEFA-4F71-AB9D-280A675D75E4}" type="presParOf" srcId="{A8158BC5-533E-400D-AE93-886141509346}" destId="{C34C3A6C-9163-4EF7-B69E-84254F5B22E0}" srcOrd="0" destOrd="0" presId="urn:microsoft.com/office/officeart/2005/8/layout/hierarchy1"/>
    <dgm:cxn modelId="{0EBD8AD5-6E15-4A13-98F2-66834F3B6D2A}" type="presParOf" srcId="{A8158BC5-533E-400D-AE93-886141509346}" destId="{3E6342A8-6A5D-488D-A504-2CF73FC38A61}" srcOrd="1" destOrd="0" presId="urn:microsoft.com/office/officeart/2005/8/layout/hierarchy1"/>
    <dgm:cxn modelId="{0FDEAA9F-D920-4D6F-9B90-EBAAC18CD328}" type="presParOf" srcId="{E2DE207D-D386-4722-A2F7-E0318B9D89A5}" destId="{7D030E95-F1AC-47DB-9B26-0D70524AA5F7}" srcOrd="1" destOrd="0" presId="urn:microsoft.com/office/officeart/2005/8/layout/hierarchy1"/>
    <dgm:cxn modelId="{54BE0395-6A47-4BC5-BDD4-87B6909BA780}" type="presParOf" srcId="{A4FEE90E-BA76-40AA-9EAD-1C49A52F9D26}" destId="{2373F84B-B2DF-49B8-B6E1-57C34D1AC0F9}" srcOrd="2" destOrd="0" presId="urn:microsoft.com/office/officeart/2005/8/layout/hierarchy1"/>
    <dgm:cxn modelId="{86026D0B-AAED-40E0-A92A-40B275A387AF}" type="presParOf" srcId="{2373F84B-B2DF-49B8-B6E1-57C34D1AC0F9}" destId="{B506991C-18FA-4FD9-9B22-2387F23075DD}" srcOrd="0" destOrd="0" presId="urn:microsoft.com/office/officeart/2005/8/layout/hierarchy1"/>
    <dgm:cxn modelId="{F9E245F3-0F3C-430B-BB19-044D06E09AA8}" type="presParOf" srcId="{B506991C-18FA-4FD9-9B22-2387F23075DD}" destId="{09FC13DB-E647-442D-A43A-F3DA455D429D}" srcOrd="0" destOrd="0" presId="urn:microsoft.com/office/officeart/2005/8/layout/hierarchy1"/>
    <dgm:cxn modelId="{492B07E5-7BB7-460A-B7D7-AE8B00D748FA}" type="presParOf" srcId="{B506991C-18FA-4FD9-9B22-2387F23075DD}" destId="{284546C6-2DED-4B90-B148-F80FD78D7A73}" srcOrd="1" destOrd="0" presId="urn:microsoft.com/office/officeart/2005/8/layout/hierarchy1"/>
    <dgm:cxn modelId="{B651F6DC-5031-482A-B82D-6BCFD2B5530B}" type="presParOf" srcId="{2373F84B-B2DF-49B8-B6E1-57C34D1AC0F9}" destId="{90B322BE-4A8A-468D-A716-A63F95F5FF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9D182F-3CBE-4DB2-A840-D8846A32188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63ECD-4740-43B3-8143-646FEB4FBA51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Missing Values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257B67-EA99-4F6D-A526-194FA51A59C5}" type="parTrans" cxnId="{E8ABCE6E-243C-4C13-9D63-930868C7D9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2E214C-8352-41CF-A5E2-4AE38A50AC0C}" type="sibTrans" cxnId="{E8ABCE6E-243C-4C13-9D63-930868C7D99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248E0E-5915-42E7-BB99-1588636872B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Imputation for fields like work_interfere.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306C57-A64B-43B7-972B-6CC5C25AE270}" type="parTrans" cxnId="{AC41CDCD-1C97-45C1-88E9-E931A70894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3A3EDD-84DA-4E89-ACCC-3825B93799E8}" type="sibTrans" cxnId="{AC41CDCD-1C97-45C1-88E9-E931A70894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784979-2DB9-487E-A7AD-9D220F1C060E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Dropped rows for irrecoverable missing data.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CD5B6-D640-430E-9293-01BD64228A0C}" type="parTrans" cxnId="{97A50C71-321D-46AA-9A38-58566A2E64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13A63-6E77-48DF-9755-C4884807A47A}" type="sibTrans" cxnId="{97A50C71-321D-46AA-9A38-58566A2E64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8EC9CE-2F26-4196-A0EB-68C17DC997A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Feature Encoding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8870BF-0A18-4B61-A9AB-804F038FF171}" type="parTrans" cxnId="{FBE75CD5-F052-4611-BB05-3A0D0A0847F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818D59-AFE6-4F8F-A80D-D9B3AEB48E2E}" type="sibTrans" cxnId="{FBE75CD5-F052-4611-BB05-3A0D0A0847F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6B870D-FE8F-47BB-93FA-9F91DF38846A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variables encoded using Label Encoding.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C5095E-CF1B-4595-8603-E6970A6BD4D3}" type="parTrans" cxnId="{AFA79228-17C3-4C22-8754-330DE71CD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1E1A2-A575-4184-9396-62D8C79665BA}" type="sibTrans" cxnId="{AFA79228-17C3-4C22-8754-330DE71CD6B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CE573E-C850-4BE7-8CD5-E1DFD7D94B9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Example: Gender and Country.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5CBD69-6041-475A-9C58-EFD6FAF797CC}" type="parTrans" cxnId="{8F156BEB-1002-42B0-ACE2-21F3A3E2F6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611443-091B-4268-AE61-2149183E509E}" type="sibTrans" cxnId="{8F156BEB-1002-42B0-ACE2-21F3A3E2F60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987CD2-0A88-4886-B027-DF4D1547D3B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Scaling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BB671-A0B3-4093-B51B-B2268684A8E0}" type="parTrans" cxnId="{49C4CA5A-1C42-49CC-864B-F042EE9BF2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3802FD-739D-47C8-BE56-418894447DF5}" type="sibTrans" cxnId="{49C4CA5A-1C42-49CC-864B-F042EE9BF27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D3044A-3517-4AE4-B35C-D93B731A3D23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Numeric features scaled to 0–1 range using MinMaxScaler for uniformity.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694A53-6DEC-480C-956F-2E92B55785D0}" type="parTrans" cxnId="{B8FF181D-23DA-4C65-BACC-DE997A877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E1D8C9-8761-4818-AD7D-94397457D542}" type="sibTrans" cxnId="{B8FF181D-23DA-4C65-BACC-DE997A8776A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FCBA7A-DFFE-4A00-A156-1BE815A5BE57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Data Split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2A2C6E-C273-476C-9AB5-93F28E2A76A7}" type="parTrans" cxnId="{5FBB28B1-FC02-4D28-ADCE-82BF8BC264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7731E-E4BF-4CB1-B90A-E593745A2572}" type="sibTrans" cxnId="{5FBB28B1-FC02-4D28-ADCE-82BF8BC2643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ECACFB-2629-41E4-ACBC-0B274534A731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80% for training and 20% for testing to evaluate model performance.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C8A31F-C6B8-471A-AF73-AE0D51AE3132}" type="parTrans" cxnId="{7AB2A0CE-AF21-43F2-88D6-DB0DD614EE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809427-0746-4CA1-A4DF-6A69569AA5AF}" type="sibTrans" cxnId="{7AB2A0CE-AF21-43F2-88D6-DB0DD614EE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1079A-E0A8-481E-8F83-7A19231AB8F9}" type="pres">
      <dgm:prSet presAssocID="{EE9D182F-3CBE-4DB2-A840-D8846A321887}" presName="linear" presStyleCnt="0">
        <dgm:presLayoutVars>
          <dgm:animLvl val="lvl"/>
          <dgm:resizeHandles val="exact"/>
        </dgm:presLayoutVars>
      </dgm:prSet>
      <dgm:spPr/>
    </dgm:pt>
    <dgm:pt modelId="{7252207C-E152-47B3-BC48-57804416AC8D}" type="pres">
      <dgm:prSet presAssocID="{9DD63ECD-4740-43B3-8143-646FEB4FBA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B9C2DD-2B9C-40F1-BD0C-F9163EB3F411}" type="pres">
      <dgm:prSet presAssocID="{9DD63ECD-4740-43B3-8143-646FEB4FBA51}" presName="childText" presStyleLbl="revTx" presStyleIdx="0" presStyleCnt="4">
        <dgm:presLayoutVars>
          <dgm:bulletEnabled val="1"/>
        </dgm:presLayoutVars>
      </dgm:prSet>
      <dgm:spPr/>
    </dgm:pt>
    <dgm:pt modelId="{27F4314B-4D66-4A30-B427-EFDF4514915D}" type="pres">
      <dgm:prSet presAssocID="{D58EC9CE-2F26-4196-A0EB-68C17DC997A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788BAE-2EAA-4E07-8B22-47F72C0EDB94}" type="pres">
      <dgm:prSet presAssocID="{D58EC9CE-2F26-4196-A0EB-68C17DC997A0}" presName="childText" presStyleLbl="revTx" presStyleIdx="1" presStyleCnt="4">
        <dgm:presLayoutVars>
          <dgm:bulletEnabled val="1"/>
        </dgm:presLayoutVars>
      </dgm:prSet>
      <dgm:spPr/>
    </dgm:pt>
    <dgm:pt modelId="{D58236BA-8016-455F-8428-FE4C32F5F47C}" type="pres">
      <dgm:prSet presAssocID="{85987CD2-0A88-4886-B027-DF4D1547D3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BC13441-AA3A-420B-8C0F-EBDC8BD5A622}" type="pres">
      <dgm:prSet presAssocID="{85987CD2-0A88-4886-B027-DF4D1547D3B0}" presName="childText" presStyleLbl="revTx" presStyleIdx="2" presStyleCnt="4">
        <dgm:presLayoutVars>
          <dgm:bulletEnabled val="1"/>
        </dgm:presLayoutVars>
      </dgm:prSet>
      <dgm:spPr/>
    </dgm:pt>
    <dgm:pt modelId="{4610D929-80E3-4A36-BB98-B40351690B5C}" type="pres">
      <dgm:prSet presAssocID="{F1FCBA7A-DFFE-4A00-A156-1BE815A5BE5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EBB58D9-4A29-4DC8-A5F0-A3C0E755026A}" type="pres">
      <dgm:prSet presAssocID="{F1FCBA7A-DFFE-4A00-A156-1BE815A5BE57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CC7EB1C-F083-4A96-87AC-BE4879E3DF95}" type="presOf" srcId="{85987CD2-0A88-4886-B027-DF4D1547D3B0}" destId="{D58236BA-8016-455F-8428-FE4C32F5F47C}" srcOrd="0" destOrd="0" presId="urn:microsoft.com/office/officeart/2005/8/layout/vList2"/>
    <dgm:cxn modelId="{B8FF181D-23DA-4C65-BACC-DE997A8776A0}" srcId="{85987CD2-0A88-4886-B027-DF4D1547D3B0}" destId="{A1D3044A-3517-4AE4-B35C-D93B731A3D23}" srcOrd="0" destOrd="0" parTransId="{DF694A53-6DEC-480C-956F-2E92B55785D0}" sibTransId="{65E1D8C9-8761-4818-AD7D-94397457D542}"/>
    <dgm:cxn modelId="{F9F83927-C3CA-4FED-8846-CB53E9531929}" type="presOf" srcId="{D58EC9CE-2F26-4196-A0EB-68C17DC997A0}" destId="{27F4314B-4D66-4A30-B427-EFDF4514915D}" srcOrd="0" destOrd="0" presId="urn:microsoft.com/office/officeart/2005/8/layout/vList2"/>
    <dgm:cxn modelId="{AFA79228-17C3-4C22-8754-330DE71CD6B7}" srcId="{D58EC9CE-2F26-4196-A0EB-68C17DC997A0}" destId="{096B870D-FE8F-47BB-93FA-9F91DF38846A}" srcOrd="0" destOrd="0" parTransId="{C8C5095E-CF1B-4595-8603-E6970A6BD4D3}" sibTransId="{8A21E1A2-A575-4184-9396-62D8C79665BA}"/>
    <dgm:cxn modelId="{4DC9EF3B-D906-4634-AEC5-7E9DD39F1FFD}" type="presOf" srcId="{A1D3044A-3517-4AE4-B35C-D93B731A3D23}" destId="{EBC13441-AA3A-420B-8C0F-EBDC8BD5A622}" srcOrd="0" destOrd="0" presId="urn:microsoft.com/office/officeart/2005/8/layout/vList2"/>
    <dgm:cxn modelId="{F596046D-95B6-4BC8-BA3B-41D5BE16F9AD}" type="presOf" srcId="{F1FCBA7A-DFFE-4A00-A156-1BE815A5BE57}" destId="{4610D929-80E3-4A36-BB98-B40351690B5C}" srcOrd="0" destOrd="0" presId="urn:microsoft.com/office/officeart/2005/8/layout/vList2"/>
    <dgm:cxn modelId="{E8ABCE6E-243C-4C13-9D63-930868C7D992}" srcId="{EE9D182F-3CBE-4DB2-A840-D8846A321887}" destId="{9DD63ECD-4740-43B3-8143-646FEB4FBA51}" srcOrd="0" destOrd="0" parTransId="{9F257B67-EA99-4F6D-A526-194FA51A59C5}" sibTransId="{DE2E214C-8352-41CF-A5E2-4AE38A50AC0C}"/>
    <dgm:cxn modelId="{97A50C71-321D-46AA-9A38-58566A2E6499}" srcId="{9DD63ECD-4740-43B3-8143-646FEB4FBA51}" destId="{C6784979-2DB9-487E-A7AD-9D220F1C060E}" srcOrd="1" destOrd="0" parTransId="{EB5CD5B6-D640-430E-9293-01BD64228A0C}" sibTransId="{63F13A63-6E77-48DF-9755-C4884807A47A}"/>
    <dgm:cxn modelId="{49C4CA5A-1C42-49CC-864B-F042EE9BF273}" srcId="{EE9D182F-3CBE-4DB2-A840-D8846A321887}" destId="{85987CD2-0A88-4886-B027-DF4D1547D3B0}" srcOrd="2" destOrd="0" parTransId="{1DEBB671-A0B3-4093-B51B-B2268684A8E0}" sibTransId="{CB3802FD-739D-47C8-BE56-418894447DF5}"/>
    <dgm:cxn modelId="{C9D16680-4D6D-4E10-AEB1-8CD081956AAC}" type="presOf" srcId="{30CE573E-C850-4BE7-8CD5-E1DFD7D94B91}" destId="{1B788BAE-2EAA-4E07-8B22-47F72C0EDB94}" srcOrd="0" destOrd="1" presId="urn:microsoft.com/office/officeart/2005/8/layout/vList2"/>
    <dgm:cxn modelId="{2C2204AF-74F2-4151-A0BF-1D12D18FE9AB}" type="presOf" srcId="{D3ECACFB-2629-41E4-ACBC-0B274534A731}" destId="{7EBB58D9-4A29-4DC8-A5F0-A3C0E755026A}" srcOrd="0" destOrd="0" presId="urn:microsoft.com/office/officeart/2005/8/layout/vList2"/>
    <dgm:cxn modelId="{5FBB28B1-FC02-4D28-ADCE-82BF8BC26436}" srcId="{EE9D182F-3CBE-4DB2-A840-D8846A321887}" destId="{F1FCBA7A-DFFE-4A00-A156-1BE815A5BE57}" srcOrd="3" destOrd="0" parTransId="{8F2A2C6E-C273-476C-9AB5-93F28E2A76A7}" sibTransId="{5657731E-E4BF-4CB1-B90A-E593745A2572}"/>
    <dgm:cxn modelId="{F07871BC-BAB5-4600-B9D7-2447E0764BD4}" type="presOf" srcId="{9DD63ECD-4740-43B3-8143-646FEB4FBA51}" destId="{7252207C-E152-47B3-BC48-57804416AC8D}" srcOrd="0" destOrd="0" presId="urn:microsoft.com/office/officeart/2005/8/layout/vList2"/>
    <dgm:cxn modelId="{7D29A8BE-A50C-4869-9D1B-9F579D0E932D}" type="presOf" srcId="{8D248E0E-5915-42E7-BB99-1588636872B1}" destId="{35B9C2DD-2B9C-40F1-BD0C-F9163EB3F411}" srcOrd="0" destOrd="0" presId="urn:microsoft.com/office/officeart/2005/8/layout/vList2"/>
    <dgm:cxn modelId="{AC41CDCD-1C97-45C1-88E9-E931A70894F0}" srcId="{9DD63ECD-4740-43B3-8143-646FEB4FBA51}" destId="{8D248E0E-5915-42E7-BB99-1588636872B1}" srcOrd="0" destOrd="0" parTransId="{AD306C57-A64B-43B7-972B-6CC5C25AE270}" sibTransId="{7E3A3EDD-84DA-4E89-ACCC-3825B93799E8}"/>
    <dgm:cxn modelId="{7AB2A0CE-AF21-43F2-88D6-DB0DD614EED2}" srcId="{F1FCBA7A-DFFE-4A00-A156-1BE815A5BE57}" destId="{D3ECACFB-2629-41E4-ACBC-0B274534A731}" srcOrd="0" destOrd="0" parTransId="{46C8A31F-C6B8-471A-AF73-AE0D51AE3132}" sibTransId="{B9809427-0746-4CA1-A4DF-6A69569AA5AF}"/>
    <dgm:cxn modelId="{FBE75CD5-F052-4611-BB05-3A0D0A0847F7}" srcId="{EE9D182F-3CBE-4DB2-A840-D8846A321887}" destId="{D58EC9CE-2F26-4196-A0EB-68C17DC997A0}" srcOrd="1" destOrd="0" parTransId="{E08870BF-0A18-4B61-A9AB-804F038FF171}" sibTransId="{4F818D59-AFE6-4F8F-A80D-D9B3AEB48E2E}"/>
    <dgm:cxn modelId="{0AC7DDD6-C836-493A-8572-3ED74841AFBD}" type="presOf" srcId="{096B870D-FE8F-47BB-93FA-9F91DF38846A}" destId="{1B788BAE-2EAA-4E07-8B22-47F72C0EDB94}" srcOrd="0" destOrd="0" presId="urn:microsoft.com/office/officeart/2005/8/layout/vList2"/>
    <dgm:cxn modelId="{893C01E5-EF47-47E9-9F97-D4955B61D18E}" type="presOf" srcId="{EE9D182F-3CBE-4DB2-A840-D8846A321887}" destId="{D7A1079A-E0A8-481E-8F83-7A19231AB8F9}" srcOrd="0" destOrd="0" presId="urn:microsoft.com/office/officeart/2005/8/layout/vList2"/>
    <dgm:cxn modelId="{8F156BEB-1002-42B0-ACE2-21F3A3E2F60F}" srcId="{D58EC9CE-2F26-4196-A0EB-68C17DC997A0}" destId="{30CE573E-C850-4BE7-8CD5-E1DFD7D94B91}" srcOrd="1" destOrd="0" parTransId="{7B5CBD69-6041-475A-9C58-EFD6FAF797CC}" sibTransId="{78611443-091B-4268-AE61-2149183E509E}"/>
    <dgm:cxn modelId="{27333EEC-E498-44A6-A854-0A4835A421B4}" type="presOf" srcId="{C6784979-2DB9-487E-A7AD-9D220F1C060E}" destId="{35B9C2DD-2B9C-40F1-BD0C-F9163EB3F411}" srcOrd="0" destOrd="1" presId="urn:microsoft.com/office/officeart/2005/8/layout/vList2"/>
    <dgm:cxn modelId="{8CB2D882-B946-4023-A10A-E89E11DDC4A7}" type="presParOf" srcId="{D7A1079A-E0A8-481E-8F83-7A19231AB8F9}" destId="{7252207C-E152-47B3-BC48-57804416AC8D}" srcOrd="0" destOrd="0" presId="urn:microsoft.com/office/officeart/2005/8/layout/vList2"/>
    <dgm:cxn modelId="{2E33EAF8-9AF1-47F5-B777-43F9F3E82E82}" type="presParOf" srcId="{D7A1079A-E0A8-481E-8F83-7A19231AB8F9}" destId="{35B9C2DD-2B9C-40F1-BD0C-F9163EB3F411}" srcOrd="1" destOrd="0" presId="urn:microsoft.com/office/officeart/2005/8/layout/vList2"/>
    <dgm:cxn modelId="{DF6380F6-1CBB-4B40-90BC-52C3179EAACB}" type="presParOf" srcId="{D7A1079A-E0A8-481E-8F83-7A19231AB8F9}" destId="{27F4314B-4D66-4A30-B427-EFDF4514915D}" srcOrd="2" destOrd="0" presId="urn:microsoft.com/office/officeart/2005/8/layout/vList2"/>
    <dgm:cxn modelId="{33B5CCF8-041A-4C3F-96C4-7A7039AC661B}" type="presParOf" srcId="{D7A1079A-E0A8-481E-8F83-7A19231AB8F9}" destId="{1B788BAE-2EAA-4E07-8B22-47F72C0EDB94}" srcOrd="3" destOrd="0" presId="urn:microsoft.com/office/officeart/2005/8/layout/vList2"/>
    <dgm:cxn modelId="{768B2CC9-6D5F-40D1-9D2C-5B20D0241ED4}" type="presParOf" srcId="{D7A1079A-E0A8-481E-8F83-7A19231AB8F9}" destId="{D58236BA-8016-455F-8428-FE4C32F5F47C}" srcOrd="4" destOrd="0" presId="urn:microsoft.com/office/officeart/2005/8/layout/vList2"/>
    <dgm:cxn modelId="{2D691B07-1EC4-4D9A-9B6A-44D1E29F68BF}" type="presParOf" srcId="{D7A1079A-E0A8-481E-8F83-7A19231AB8F9}" destId="{EBC13441-AA3A-420B-8C0F-EBDC8BD5A622}" srcOrd="5" destOrd="0" presId="urn:microsoft.com/office/officeart/2005/8/layout/vList2"/>
    <dgm:cxn modelId="{BF8D3A93-C9E5-48E9-ABDF-3389E42AD2B9}" type="presParOf" srcId="{D7A1079A-E0A8-481E-8F83-7A19231AB8F9}" destId="{4610D929-80E3-4A36-BB98-B40351690B5C}" srcOrd="6" destOrd="0" presId="urn:microsoft.com/office/officeart/2005/8/layout/vList2"/>
    <dgm:cxn modelId="{72202648-5AC0-4408-9689-372C7CA47A58}" type="presParOf" srcId="{D7A1079A-E0A8-481E-8F83-7A19231AB8F9}" destId="{7EBB58D9-4A29-4DC8-A5F0-A3C0E755026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C7C3D-1255-46E5-8B20-739C47C97FBC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4C4195-B199-41AD-B6B8-723DE3EB0C20}">
      <dgm:prSet/>
      <dgm:spPr/>
      <dgm:t>
        <a:bodyPr/>
        <a:lstStyle/>
        <a:p>
          <a:r>
            <a:rPr lang="en-US" b="0" i="0" baseline="0"/>
            <a:t>Logistic Regression</a:t>
          </a:r>
          <a:endParaRPr lang="en-US"/>
        </a:p>
      </dgm:t>
    </dgm:pt>
    <dgm:pt modelId="{200B346D-0E11-4E1B-A80F-D1FBD4CF78D4}" type="parTrans" cxnId="{BB83499A-6342-4534-895F-76069CFBFA23}">
      <dgm:prSet/>
      <dgm:spPr/>
      <dgm:t>
        <a:bodyPr/>
        <a:lstStyle/>
        <a:p>
          <a:endParaRPr lang="en-US"/>
        </a:p>
      </dgm:t>
    </dgm:pt>
    <dgm:pt modelId="{128820AE-B5A5-4098-8486-84754D9F5139}" type="sibTrans" cxnId="{BB83499A-6342-4534-895F-76069CFBFA23}">
      <dgm:prSet/>
      <dgm:spPr/>
      <dgm:t>
        <a:bodyPr/>
        <a:lstStyle/>
        <a:p>
          <a:endParaRPr lang="en-US"/>
        </a:p>
      </dgm:t>
    </dgm:pt>
    <dgm:pt modelId="{51005F09-5BD7-4F90-93EA-4514B6D50050}">
      <dgm:prSet/>
      <dgm:spPr/>
      <dgm:t>
        <a:bodyPr/>
        <a:lstStyle/>
        <a:p>
          <a:r>
            <a:rPr lang="en-US" b="0" i="0" baseline="0"/>
            <a:t>Decision Tree</a:t>
          </a:r>
          <a:endParaRPr lang="en-US"/>
        </a:p>
      </dgm:t>
    </dgm:pt>
    <dgm:pt modelId="{EBFAD7C0-A8F3-46DA-905C-FA5B46AEB889}" type="parTrans" cxnId="{A1D5FB93-919D-4F69-BE4C-883633CC4AB9}">
      <dgm:prSet/>
      <dgm:spPr/>
      <dgm:t>
        <a:bodyPr/>
        <a:lstStyle/>
        <a:p>
          <a:endParaRPr lang="en-US"/>
        </a:p>
      </dgm:t>
    </dgm:pt>
    <dgm:pt modelId="{C6BB7FE7-B748-4B9C-9938-E5F874EAD6C2}" type="sibTrans" cxnId="{A1D5FB93-919D-4F69-BE4C-883633CC4AB9}">
      <dgm:prSet/>
      <dgm:spPr/>
      <dgm:t>
        <a:bodyPr/>
        <a:lstStyle/>
        <a:p>
          <a:endParaRPr lang="en-US"/>
        </a:p>
      </dgm:t>
    </dgm:pt>
    <dgm:pt modelId="{0B03C358-FF7F-46EF-9035-D92B9A94E188}">
      <dgm:prSet/>
      <dgm:spPr/>
      <dgm:t>
        <a:bodyPr/>
        <a:lstStyle/>
        <a:p>
          <a:r>
            <a:rPr lang="en-US" b="0" i="0" baseline="0"/>
            <a:t>Random Forest</a:t>
          </a:r>
          <a:endParaRPr lang="en-US"/>
        </a:p>
      </dgm:t>
    </dgm:pt>
    <dgm:pt modelId="{B419954C-0378-4D79-9944-2C97BC9465DB}" type="parTrans" cxnId="{FFC3221E-996C-4312-9EA3-63AB451F968D}">
      <dgm:prSet/>
      <dgm:spPr/>
      <dgm:t>
        <a:bodyPr/>
        <a:lstStyle/>
        <a:p>
          <a:endParaRPr lang="en-US"/>
        </a:p>
      </dgm:t>
    </dgm:pt>
    <dgm:pt modelId="{EDF23994-32F6-4493-BE09-BF500F7FCA67}" type="sibTrans" cxnId="{FFC3221E-996C-4312-9EA3-63AB451F968D}">
      <dgm:prSet/>
      <dgm:spPr/>
      <dgm:t>
        <a:bodyPr/>
        <a:lstStyle/>
        <a:p>
          <a:endParaRPr lang="en-US"/>
        </a:p>
      </dgm:t>
    </dgm:pt>
    <dgm:pt modelId="{0894B647-F197-4EAD-ADCE-C0FC30DA0278}">
      <dgm:prSet/>
      <dgm:spPr/>
      <dgm:t>
        <a:bodyPr/>
        <a:lstStyle/>
        <a:p>
          <a:r>
            <a:rPr lang="en-US" b="0" i="0" baseline="0"/>
            <a:t>AdaBoost</a:t>
          </a:r>
          <a:endParaRPr lang="en-US"/>
        </a:p>
      </dgm:t>
    </dgm:pt>
    <dgm:pt modelId="{BACFAD3B-0D74-4EA7-8B3C-D80B5355EAF1}" type="parTrans" cxnId="{CD029994-7A99-46FC-A9D1-D52BB56305D8}">
      <dgm:prSet/>
      <dgm:spPr/>
      <dgm:t>
        <a:bodyPr/>
        <a:lstStyle/>
        <a:p>
          <a:endParaRPr lang="en-US"/>
        </a:p>
      </dgm:t>
    </dgm:pt>
    <dgm:pt modelId="{80930CCA-2950-47A1-BF83-1A76397647F9}" type="sibTrans" cxnId="{CD029994-7A99-46FC-A9D1-D52BB56305D8}">
      <dgm:prSet/>
      <dgm:spPr/>
      <dgm:t>
        <a:bodyPr/>
        <a:lstStyle/>
        <a:p>
          <a:endParaRPr lang="en-US"/>
        </a:p>
      </dgm:t>
    </dgm:pt>
    <dgm:pt modelId="{8CFEDC3C-4601-4CAC-B858-F015252F124E}">
      <dgm:prSet/>
      <dgm:spPr/>
      <dgm:t>
        <a:bodyPr/>
        <a:lstStyle/>
        <a:p>
          <a:r>
            <a:rPr lang="en-US" b="0" i="0" baseline="0"/>
            <a:t>MLP Classifier</a:t>
          </a:r>
          <a:endParaRPr lang="en-US"/>
        </a:p>
      </dgm:t>
    </dgm:pt>
    <dgm:pt modelId="{90EC2D52-DEC2-4B27-9BAC-07DD23911437}" type="parTrans" cxnId="{8DC26D4E-B80F-42A3-8D6B-720EF444699E}">
      <dgm:prSet/>
      <dgm:spPr/>
      <dgm:t>
        <a:bodyPr/>
        <a:lstStyle/>
        <a:p>
          <a:endParaRPr lang="en-US"/>
        </a:p>
      </dgm:t>
    </dgm:pt>
    <dgm:pt modelId="{DCB4E00D-4B9C-499B-B1A3-ED0D86F18BF2}" type="sibTrans" cxnId="{8DC26D4E-B80F-42A3-8D6B-720EF444699E}">
      <dgm:prSet/>
      <dgm:spPr/>
      <dgm:t>
        <a:bodyPr/>
        <a:lstStyle/>
        <a:p>
          <a:endParaRPr lang="en-US"/>
        </a:p>
      </dgm:t>
    </dgm:pt>
    <dgm:pt modelId="{B36F5E64-87CA-4913-8BA0-63DC235A695B}">
      <dgm:prSet/>
      <dgm:spPr/>
      <dgm:t>
        <a:bodyPr/>
        <a:lstStyle/>
        <a:p>
          <a:r>
            <a:rPr lang="en-US" b="0" i="0" baseline="0"/>
            <a:t>Stacking Classifier </a:t>
          </a:r>
          <a:endParaRPr lang="en-US"/>
        </a:p>
      </dgm:t>
    </dgm:pt>
    <dgm:pt modelId="{DF09103B-CB8D-4A92-BC6F-508FCE401648}" type="parTrans" cxnId="{61F54D05-50CD-4318-BF6E-1282053CDA76}">
      <dgm:prSet/>
      <dgm:spPr/>
      <dgm:t>
        <a:bodyPr/>
        <a:lstStyle/>
        <a:p>
          <a:endParaRPr lang="en-US"/>
        </a:p>
      </dgm:t>
    </dgm:pt>
    <dgm:pt modelId="{3208FD14-D8D0-4233-8E6D-3E48D8A1AE25}" type="sibTrans" cxnId="{61F54D05-50CD-4318-BF6E-1282053CDA76}">
      <dgm:prSet/>
      <dgm:spPr/>
      <dgm:t>
        <a:bodyPr/>
        <a:lstStyle/>
        <a:p>
          <a:endParaRPr lang="en-US"/>
        </a:p>
      </dgm:t>
    </dgm:pt>
    <dgm:pt modelId="{0E3E7374-331E-4657-88EE-56A022E90142}" type="pres">
      <dgm:prSet presAssocID="{B33C7C3D-1255-46E5-8B20-739C47C97FBC}" presName="compositeShape" presStyleCnt="0">
        <dgm:presLayoutVars>
          <dgm:chMax val="7"/>
          <dgm:dir/>
          <dgm:resizeHandles val="exact"/>
        </dgm:presLayoutVars>
      </dgm:prSet>
      <dgm:spPr/>
    </dgm:pt>
    <dgm:pt modelId="{3971C564-A065-4F79-9BEE-ECFE40A5C0CC}" type="pres">
      <dgm:prSet presAssocID="{B33C7C3D-1255-46E5-8B20-739C47C97FBC}" presName="wedge1" presStyleLbl="node1" presStyleIdx="0" presStyleCnt="6"/>
      <dgm:spPr/>
    </dgm:pt>
    <dgm:pt modelId="{C88BCC19-1A84-41C4-92A8-F01822D10BF1}" type="pres">
      <dgm:prSet presAssocID="{B33C7C3D-1255-46E5-8B20-739C47C97FBC}" presName="dummy1a" presStyleCnt="0"/>
      <dgm:spPr/>
    </dgm:pt>
    <dgm:pt modelId="{38A8F1CD-B716-4F6B-AB4B-409B048E8C48}" type="pres">
      <dgm:prSet presAssocID="{B33C7C3D-1255-46E5-8B20-739C47C97FBC}" presName="dummy1b" presStyleCnt="0"/>
      <dgm:spPr/>
    </dgm:pt>
    <dgm:pt modelId="{7262D581-F1C5-45C2-A362-015F3DBA042E}" type="pres">
      <dgm:prSet presAssocID="{B33C7C3D-1255-46E5-8B20-739C47C97FBC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6A0AD45-5319-4127-B980-FD6002A994C3}" type="pres">
      <dgm:prSet presAssocID="{B33C7C3D-1255-46E5-8B20-739C47C97FBC}" presName="wedge2" presStyleLbl="node1" presStyleIdx="1" presStyleCnt="6"/>
      <dgm:spPr/>
    </dgm:pt>
    <dgm:pt modelId="{D56C1104-A1E8-44C2-926C-F54D35F27801}" type="pres">
      <dgm:prSet presAssocID="{B33C7C3D-1255-46E5-8B20-739C47C97FBC}" presName="dummy2a" presStyleCnt="0"/>
      <dgm:spPr/>
    </dgm:pt>
    <dgm:pt modelId="{991AF567-6732-4AC5-A1EE-A3B3FAB26B76}" type="pres">
      <dgm:prSet presAssocID="{B33C7C3D-1255-46E5-8B20-739C47C97FBC}" presName="dummy2b" presStyleCnt="0"/>
      <dgm:spPr/>
    </dgm:pt>
    <dgm:pt modelId="{299DBA1E-E6A0-4EE7-8CFB-69F6194BFDE5}" type="pres">
      <dgm:prSet presAssocID="{B33C7C3D-1255-46E5-8B20-739C47C97FBC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720F808-1797-497B-851E-762163A7C283}" type="pres">
      <dgm:prSet presAssocID="{B33C7C3D-1255-46E5-8B20-739C47C97FBC}" presName="wedge3" presStyleLbl="node1" presStyleIdx="2" presStyleCnt="6"/>
      <dgm:spPr/>
    </dgm:pt>
    <dgm:pt modelId="{27BCD3EF-9759-46B1-A288-DD14D5B07B68}" type="pres">
      <dgm:prSet presAssocID="{B33C7C3D-1255-46E5-8B20-739C47C97FBC}" presName="dummy3a" presStyleCnt="0"/>
      <dgm:spPr/>
    </dgm:pt>
    <dgm:pt modelId="{AED4D2D7-80B7-4539-98EA-B5251146D034}" type="pres">
      <dgm:prSet presAssocID="{B33C7C3D-1255-46E5-8B20-739C47C97FBC}" presName="dummy3b" presStyleCnt="0"/>
      <dgm:spPr/>
    </dgm:pt>
    <dgm:pt modelId="{273F0FEA-AB27-40E3-AD5F-B5482B6E249A}" type="pres">
      <dgm:prSet presAssocID="{B33C7C3D-1255-46E5-8B20-739C47C97FBC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6A67BFD-5268-4F25-8149-C9C98EABB1A6}" type="pres">
      <dgm:prSet presAssocID="{B33C7C3D-1255-46E5-8B20-739C47C97FBC}" presName="wedge4" presStyleLbl="node1" presStyleIdx="3" presStyleCnt="6"/>
      <dgm:spPr/>
    </dgm:pt>
    <dgm:pt modelId="{CC3CC53A-4372-4551-A75D-1745807D5343}" type="pres">
      <dgm:prSet presAssocID="{B33C7C3D-1255-46E5-8B20-739C47C97FBC}" presName="dummy4a" presStyleCnt="0"/>
      <dgm:spPr/>
    </dgm:pt>
    <dgm:pt modelId="{AC679B34-F830-46A1-AA8A-885FB6FB0A4E}" type="pres">
      <dgm:prSet presAssocID="{B33C7C3D-1255-46E5-8B20-739C47C97FBC}" presName="dummy4b" presStyleCnt="0"/>
      <dgm:spPr/>
    </dgm:pt>
    <dgm:pt modelId="{C5D40203-66FA-4D3B-96BD-0CA7BF5F9720}" type="pres">
      <dgm:prSet presAssocID="{B33C7C3D-1255-46E5-8B20-739C47C97FBC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BE45D7B-35A4-4E77-8C05-93D9014B62B9}" type="pres">
      <dgm:prSet presAssocID="{B33C7C3D-1255-46E5-8B20-739C47C97FBC}" presName="wedge5" presStyleLbl="node1" presStyleIdx="4" presStyleCnt="6"/>
      <dgm:spPr/>
    </dgm:pt>
    <dgm:pt modelId="{E26D80F2-11E2-4A07-9984-8B0E7258DFE3}" type="pres">
      <dgm:prSet presAssocID="{B33C7C3D-1255-46E5-8B20-739C47C97FBC}" presName="dummy5a" presStyleCnt="0"/>
      <dgm:spPr/>
    </dgm:pt>
    <dgm:pt modelId="{CEAC781C-0FBC-4DC1-9519-E60A4CFC58C3}" type="pres">
      <dgm:prSet presAssocID="{B33C7C3D-1255-46E5-8B20-739C47C97FBC}" presName="dummy5b" presStyleCnt="0"/>
      <dgm:spPr/>
    </dgm:pt>
    <dgm:pt modelId="{8865758D-C0CC-49C2-A4B7-286C43CC0D08}" type="pres">
      <dgm:prSet presAssocID="{B33C7C3D-1255-46E5-8B20-739C47C97FBC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1ADB60-FA4B-4DB5-9D0E-23C8183B902A}" type="pres">
      <dgm:prSet presAssocID="{B33C7C3D-1255-46E5-8B20-739C47C97FBC}" presName="wedge6" presStyleLbl="node1" presStyleIdx="5" presStyleCnt="6"/>
      <dgm:spPr/>
    </dgm:pt>
    <dgm:pt modelId="{CA1D4DEC-EE60-4A7B-8364-7D2A1978EEC8}" type="pres">
      <dgm:prSet presAssocID="{B33C7C3D-1255-46E5-8B20-739C47C97FBC}" presName="dummy6a" presStyleCnt="0"/>
      <dgm:spPr/>
    </dgm:pt>
    <dgm:pt modelId="{9DCA5533-377C-466E-9CB3-A884C9C1425C}" type="pres">
      <dgm:prSet presAssocID="{B33C7C3D-1255-46E5-8B20-739C47C97FBC}" presName="dummy6b" presStyleCnt="0"/>
      <dgm:spPr/>
    </dgm:pt>
    <dgm:pt modelId="{95A1CDC7-D4C1-4C09-8013-7D31A0379EDB}" type="pres">
      <dgm:prSet presAssocID="{B33C7C3D-1255-46E5-8B20-739C47C97FBC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BB331FE5-DE20-416C-9A66-8B9689B1277C}" type="pres">
      <dgm:prSet presAssocID="{128820AE-B5A5-4098-8486-84754D9F5139}" presName="arrowWedge1" presStyleLbl="fgSibTrans2D1" presStyleIdx="0" presStyleCnt="6"/>
      <dgm:spPr/>
    </dgm:pt>
    <dgm:pt modelId="{1379DEF9-64CD-4C1B-9101-E846E20AE337}" type="pres">
      <dgm:prSet presAssocID="{C6BB7FE7-B748-4B9C-9938-E5F874EAD6C2}" presName="arrowWedge2" presStyleLbl="fgSibTrans2D1" presStyleIdx="1" presStyleCnt="6"/>
      <dgm:spPr/>
    </dgm:pt>
    <dgm:pt modelId="{8BED6CBC-867D-4F95-B66D-5AC106E84EDB}" type="pres">
      <dgm:prSet presAssocID="{EDF23994-32F6-4493-BE09-BF500F7FCA67}" presName="arrowWedge3" presStyleLbl="fgSibTrans2D1" presStyleIdx="2" presStyleCnt="6"/>
      <dgm:spPr/>
    </dgm:pt>
    <dgm:pt modelId="{DF2CFE12-7797-4EDC-9519-580A79D6D82C}" type="pres">
      <dgm:prSet presAssocID="{80930CCA-2950-47A1-BF83-1A76397647F9}" presName="arrowWedge4" presStyleLbl="fgSibTrans2D1" presStyleIdx="3" presStyleCnt="6"/>
      <dgm:spPr/>
    </dgm:pt>
    <dgm:pt modelId="{CCBD648E-CB82-400F-84FA-846734B6EFD4}" type="pres">
      <dgm:prSet presAssocID="{DCB4E00D-4B9C-499B-B1A3-ED0D86F18BF2}" presName="arrowWedge5" presStyleLbl="fgSibTrans2D1" presStyleIdx="4" presStyleCnt="6"/>
      <dgm:spPr/>
    </dgm:pt>
    <dgm:pt modelId="{AFE60D3E-B8D7-43D7-8E93-B287C5F8828A}" type="pres">
      <dgm:prSet presAssocID="{3208FD14-D8D0-4233-8E6D-3E48D8A1AE25}" presName="arrowWedge6" presStyleLbl="fgSibTrans2D1" presStyleIdx="5" presStyleCnt="6"/>
      <dgm:spPr/>
    </dgm:pt>
  </dgm:ptLst>
  <dgm:cxnLst>
    <dgm:cxn modelId="{61F54D05-50CD-4318-BF6E-1282053CDA76}" srcId="{B33C7C3D-1255-46E5-8B20-739C47C97FBC}" destId="{B36F5E64-87CA-4913-8BA0-63DC235A695B}" srcOrd="5" destOrd="0" parTransId="{DF09103B-CB8D-4A92-BC6F-508FCE401648}" sibTransId="{3208FD14-D8D0-4233-8E6D-3E48D8A1AE25}"/>
    <dgm:cxn modelId="{28A06C0A-D0ED-41B0-8CCA-C1D30411356F}" type="presOf" srcId="{8CFEDC3C-4601-4CAC-B858-F015252F124E}" destId="{0BE45D7B-35A4-4E77-8C05-93D9014B62B9}" srcOrd="0" destOrd="0" presId="urn:microsoft.com/office/officeart/2005/8/layout/cycle8"/>
    <dgm:cxn modelId="{8A641C0B-5F58-487E-BA63-68EEA527D0FF}" type="presOf" srcId="{B36F5E64-87CA-4913-8BA0-63DC235A695B}" destId="{95A1CDC7-D4C1-4C09-8013-7D31A0379EDB}" srcOrd="1" destOrd="0" presId="urn:microsoft.com/office/officeart/2005/8/layout/cycle8"/>
    <dgm:cxn modelId="{FFC3221E-996C-4312-9EA3-63AB451F968D}" srcId="{B33C7C3D-1255-46E5-8B20-739C47C97FBC}" destId="{0B03C358-FF7F-46EF-9035-D92B9A94E188}" srcOrd="2" destOrd="0" parTransId="{B419954C-0378-4D79-9944-2C97BC9465DB}" sibTransId="{EDF23994-32F6-4493-BE09-BF500F7FCA67}"/>
    <dgm:cxn modelId="{D9CE431F-E394-4923-A72B-87BB4D5E28BE}" type="presOf" srcId="{FE4C4195-B199-41AD-B6B8-723DE3EB0C20}" destId="{7262D581-F1C5-45C2-A362-015F3DBA042E}" srcOrd="1" destOrd="0" presId="urn:microsoft.com/office/officeart/2005/8/layout/cycle8"/>
    <dgm:cxn modelId="{C464C427-C808-4D64-BE43-98586C1EC815}" type="presOf" srcId="{B36F5E64-87CA-4913-8BA0-63DC235A695B}" destId="{AE1ADB60-FA4B-4DB5-9D0E-23C8183B902A}" srcOrd="0" destOrd="0" presId="urn:microsoft.com/office/officeart/2005/8/layout/cycle8"/>
    <dgm:cxn modelId="{E8ECA23B-F309-4243-AB80-D73AD5594817}" type="presOf" srcId="{FE4C4195-B199-41AD-B6B8-723DE3EB0C20}" destId="{3971C564-A065-4F79-9BEE-ECFE40A5C0CC}" srcOrd="0" destOrd="0" presId="urn:microsoft.com/office/officeart/2005/8/layout/cycle8"/>
    <dgm:cxn modelId="{09684343-FBA4-4D04-9C06-E451971E4B42}" type="presOf" srcId="{0894B647-F197-4EAD-ADCE-C0FC30DA0278}" destId="{C5D40203-66FA-4D3B-96BD-0CA7BF5F9720}" srcOrd="1" destOrd="0" presId="urn:microsoft.com/office/officeart/2005/8/layout/cycle8"/>
    <dgm:cxn modelId="{C3968746-F11F-45F3-80BE-4CE7A50B1B80}" type="presOf" srcId="{0894B647-F197-4EAD-ADCE-C0FC30DA0278}" destId="{D6A67BFD-5268-4F25-8149-C9C98EABB1A6}" srcOrd="0" destOrd="0" presId="urn:microsoft.com/office/officeart/2005/8/layout/cycle8"/>
    <dgm:cxn modelId="{8DC26D4E-B80F-42A3-8D6B-720EF444699E}" srcId="{B33C7C3D-1255-46E5-8B20-739C47C97FBC}" destId="{8CFEDC3C-4601-4CAC-B858-F015252F124E}" srcOrd="4" destOrd="0" parTransId="{90EC2D52-DEC2-4B27-9BAC-07DD23911437}" sibTransId="{DCB4E00D-4B9C-499B-B1A3-ED0D86F18BF2}"/>
    <dgm:cxn modelId="{263AD64F-4602-41E3-8FEE-C352092A1280}" type="presOf" srcId="{8CFEDC3C-4601-4CAC-B858-F015252F124E}" destId="{8865758D-C0CC-49C2-A4B7-286C43CC0D08}" srcOrd="1" destOrd="0" presId="urn:microsoft.com/office/officeart/2005/8/layout/cycle8"/>
    <dgm:cxn modelId="{469F3073-77A7-49F8-A27E-74CEB6832F97}" type="presOf" srcId="{0B03C358-FF7F-46EF-9035-D92B9A94E188}" destId="{0720F808-1797-497B-851E-762163A7C283}" srcOrd="0" destOrd="0" presId="urn:microsoft.com/office/officeart/2005/8/layout/cycle8"/>
    <dgm:cxn modelId="{1CDEE753-9F6D-4A48-B990-D997293E199D}" type="presOf" srcId="{0B03C358-FF7F-46EF-9035-D92B9A94E188}" destId="{273F0FEA-AB27-40E3-AD5F-B5482B6E249A}" srcOrd="1" destOrd="0" presId="urn:microsoft.com/office/officeart/2005/8/layout/cycle8"/>
    <dgm:cxn modelId="{2BAA237D-B5EC-4B72-AEA1-947250345D83}" type="presOf" srcId="{51005F09-5BD7-4F90-93EA-4514B6D50050}" destId="{299DBA1E-E6A0-4EE7-8CFB-69F6194BFDE5}" srcOrd="1" destOrd="0" presId="urn:microsoft.com/office/officeart/2005/8/layout/cycle8"/>
    <dgm:cxn modelId="{A1D5FB93-919D-4F69-BE4C-883633CC4AB9}" srcId="{B33C7C3D-1255-46E5-8B20-739C47C97FBC}" destId="{51005F09-5BD7-4F90-93EA-4514B6D50050}" srcOrd="1" destOrd="0" parTransId="{EBFAD7C0-A8F3-46DA-905C-FA5B46AEB889}" sibTransId="{C6BB7FE7-B748-4B9C-9938-E5F874EAD6C2}"/>
    <dgm:cxn modelId="{CD029994-7A99-46FC-A9D1-D52BB56305D8}" srcId="{B33C7C3D-1255-46E5-8B20-739C47C97FBC}" destId="{0894B647-F197-4EAD-ADCE-C0FC30DA0278}" srcOrd="3" destOrd="0" parTransId="{BACFAD3B-0D74-4EA7-8B3C-D80B5355EAF1}" sibTransId="{80930CCA-2950-47A1-BF83-1A76397647F9}"/>
    <dgm:cxn modelId="{BB83499A-6342-4534-895F-76069CFBFA23}" srcId="{B33C7C3D-1255-46E5-8B20-739C47C97FBC}" destId="{FE4C4195-B199-41AD-B6B8-723DE3EB0C20}" srcOrd="0" destOrd="0" parTransId="{200B346D-0E11-4E1B-A80F-D1FBD4CF78D4}" sibTransId="{128820AE-B5A5-4098-8486-84754D9F5139}"/>
    <dgm:cxn modelId="{0036A0BB-65FE-4BE2-B2D7-1C556FA0029A}" type="presOf" srcId="{51005F09-5BD7-4F90-93EA-4514B6D50050}" destId="{66A0AD45-5319-4127-B980-FD6002A994C3}" srcOrd="0" destOrd="0" presId="urn:microsoft.com/office/officeart/2005/8/layout/cycle8"/>
    <dgm:cxn modelId="{8F9633C3-9C5A-4F0D-844A-663A8AF62241}" type="presOf" srcId="{B33C7C3D-1255-46E5-8B20-739C47C97FBC}" destId="{0E3E7374-331E-4657-88EE-56A022E90142}" srcOrd="0" destOrd="0" presId="urn:microsoft.com/office/officeart/2005/8/layout/cycle8"/>
    <dgm:cxn modelId="{FB322BB4-F74F-454C-AC80-85DE248337C7}" type="presParOf" srcId="{0E3E7374-331E-4657-88EE-56A022E90142}" destId="{3971C564-A065-4F79-9BEE-ECFE40A5C0CC}" srcOrd="0" destOrd="0" presId="urn:microsoft.com/office/officeart/2005/8/layout/cycle8"/>
    <dgm:cxn modelId="{EA403CD3-0A5B-4D3B-A67B-CBC5831C30BC}" type="presParOf" srcId="{0E3E7374-331E-4657-88EE-56A022E90142}" destId="{C88BCC19-1A84-41C4-92A8-F01822D10BF1}" srcOrd="1" destOrd="0" presId="urn:microsoft.com/office/officeart/2005/8/layout/cycle8"/>
    <dgm:cxn modelId="{5A62DABF-A13A-435E-9ECD-7568CBE23E8E}" type="presParOf" srcId="{0E3E7374-331E-4657-88EE-56A022E90142}" destId="{38A8F1CD-B716-4F6B-AB4B-409B048E8C48}" srcOrd="2" destOrd="0" presId="urn:microsoft.com/office/officeart/2005/8/layout/cycle8"/>
    <dgm:cxn modelId="{9F57D198-4816-427C-9207-6801519B5215}" type="presParOf" srcId="{0E3E7374-331E-4657-88EE-56A022E90142}" destId="{7262D581-F1C5-45C2-A362-015F3DBA042E}" srcOrd="3" destOrd="0" presId="urn:microsoft.com/office/officeart/2005/8/layout/cycle8"/>
    <dgm:cxn modelId="{8389A9BD-BEBC-420A-905A-3960F627926F}" type="presParOf" srcId="{0E3E7374-331E-4657-88EE-56A022E90142}" destId="{66A0AD45-5319-4127-B980-FD6002A994C3}" srcOrd="4" destOrd="0" presId="urn:microsoft.com/office/officeart/2005/8/layout/cycle8"/>
    <dgm:cxn modelId="{C51B6967-BA47-423C-8E0D-3D295049044D}" type="presParOf" srcId="{0E3E7374-331E-4657-88EE-56A022E90142}" destId="{D56C1104-A1E8-44C2-926C-F54D35F27801}" srcOrd="5" destOrd="0" presId="urn:microsoft.com/office/officeart/2005/8/layout/cycle8"/>
    <dgm:cxn modelId="{897CEC45-9EB7-4D05-8A2F-60D3BB509AAD}" type="presParOf" srcId="{0E3E7374-331E-4657-88EE-56A022E90142}" destId="{991AF567-6732-4AC5-A1EE-A3B3FAB26B76}" srcOrd="6" destOrd="0" presId="urn:microsoft.com/office/officeart/2005/8/layout/cycle8"/>
    <dgm:cxn modelId="{4B3DC6C9-7A46-4736-8988-C1B906621FC6}" type="presParOf" srcId="{0E3E7374-331E-4657-88EE-56A022E90142}" destId="{299DBA1E-E6A0-4EE7-8CFB-69F6194BFDE5}" srcOrd="7" destOrd="0" presId="urn:microsoft.com/office/officeart/2005/8/layout/cycle8"/>
    <dgm:cxn modelId="{719CB867-1B6F-4B02-B5E5-B51140CD6DE2}" type="presParOf" srcId="{0E3E7374-331E-4657-88EE-56A022E90142}" destId="{0720F808-1797-497B-851E-762163A7C283}" srcOrd="8" destOrd="0" presId="urn:microsoft.com/office/officeart/2005/8/layout/cycle8"/>
    <dgm:cxn modelId="{5981BA4D-EAE8-4B6F-9F3B-1F3457278C23}" type="presParOf" srcId="{0E3E7374-331E-4657-88EE-56A022E90142}" destId="{27BCD3EF-9759-46B1-A288-DD14D5B07B68}" srcOrd="9" destOrd="0" presId="urn:microsoft.com/office/officeart/2005/8/layout/cycle8"/>
    <dgm:cxn modelId="{E67C4FD5-65A2-452A-9153-B07742EA10B7}" type="presParOf" srcId="{0E3E7374-331E-4657-88EE-56A022E90142}" destId="{AED4D2D7-80B7-4539-98EA-B5251146D034}" srcOrd="10" destOrd="0" presId="urn:microsoft.com/office/officeart/2005/8/layout/cycle8"/>
    <dgm:cxn modelId="{78BE16D9-52BD-4F6E-A966-888CE40AA95F}" type="presParOf" srcId="{0E3E7374-331E-4657-88EE-56A022E90142}" destId="{273F0FEA-AB27-40E3-AD5F-B5482B6E249A}" srcOrd="11" destOrd="0" presId="urn:microsoft.com/office/officeart/2005/8/layout/cycle8"/>
    <dgm:cxn modelId="{EF65397C-A155-4C55-ADFF-91149517C2FB}" type="presParOf" srcId="{0E3E7374-331E-4657-88EE-56A022E90142}" destId="{D6A67BFD-5268-4F25-8149-C9C98EABB1A6}" srcOrd="12" destOrd="0" presId="urn:microsoft.com/office/officeart/2005/8/layout/cycle8"/>
    <dgm:cxn modelId="{0CAA8965-D061-47FB-A826-5A568C0D4F9B}" type="presParOf" srcId="{0E3E7374-331E-4657-88EE-56A022E90142}" destId="{CC3CC53A-4372-4551-A75D-1745807D5343}" srcOrd="13" destOrd="0" presId="urn:microsoft.com/office/officeart/2005/8/layout/cycle8"/>
    <dgm:cxn modelId="{081ECAF6-946A-452F-8827-F53A10A0DF62}" type="presParOf" srcId="{0E3E7374-331E-4657-88EE-56A022E90142}" destId="{AC679B34-F830-46A1-AA8A-885FB6FB0A4E}" srcOrd="14" destOrd="0" presId="urn:microsoft.com/office/officeart/2005/8/layout/cycle8"/>
    <dgm:cxn modelId="{F1C054C6-1C27-43A8-9E5F-F6E0F1AD62DD}" type="presParOf" srcId="{0E3E7374-331E-4657-88EE-56A022E90142}" destId="{C5D40203-66FA-4D3B-96BD-0CA7BF5F9720}" srcOrd="15" destOrd="0" presId="urn:microsoft.com/office/officeart/2005/8/layout/cycle8"/>
    <dgm:cxn modelId="{8D0018C3-1F94-418A-9551-ABEFDD35BC31}" type="presParOf" srcId="{0E3E7374-331E-4657-88EE-56A022E90142}" destId="{0BE45D7B-35A4-4E77-8C05-93D9014B62B9}" srcOrd="16" destOrd="0" presId="urn:microsoft.com/office/officeart/2005/8/layout/cycle8"/>
    <dgm:cxn modelId="{A105AB20-A6C4-4BC8-9591-A32C24CF22CE}" type="presParOf" srcId="{0E3E7374-331E-4657-88EE-56A022E90142}" destId="{E26D80F2-11E2-4A07-9984-8B0E7258DFE3}" srcOrd="17" destOrd="0" presId="urn:microsoft.com/office/officeart/2005/8/layout/cycle8"/>
    <dgm:cxn modelId="{56986990-82A6-411F-BA8B-BC1858C0BE29}" type="presParOf" srcId="{0E3E7374-331E-4657-88EE-56A022E90142}" destId="{CEAC781C-0FBC-4DC1-9519-E60A4CFC58C3}" srcOrd="18" destOrd="0" presId="urn:microsoft.com/office/officeart/2005/8/layout/cycle8"/>
    <dgm:cxn modelId="{2EC8EA76-4201-4231-8E29-04C276147446}" type="presParOf" srcId="{0E3E7374-331E-4657-88EE-56A022E90142}" destId="{8865758D-C0CC-49C2-A4B7-286C43CC0D08}" srcOrd="19" destOrd="0" presId="urn:microsoft.com/office/officeart/2005/8/layout/cycle8"/>
    <dgm:cxn modelId="{F4D7D56D-79A4-4EB1-A72B-845AB92EF4CC}" type="presParOf" srcId="{0E3E7374-331E-4657-88EE-56A022E90142}" destId="{AE1ADB60-FA4B-4DB5-9D0E-23C8183B902A}" srcOrd="20" destOrd="0" presId="urn:microsoft.com/office/officeart/2005/8/layout/cycle8"/>
    <dgm:cxn modelId="{5635AB99-C5DD-4BBD-8D3B-BAAC06BBA82C}" type="presParOf" srcId="{0E3E7374-331E-4657-88EE-56A022E90142}" destId="{CA1D4DEC-EE60-4A7B-8364-7D2A1978EEC8}" srcOrd="21" destOrd="0" presId="urn:microsoft.com/office/officeart/2005/8/layout/cycle8"/>
    <dgm:cxn modelId="{EB49CDBC-CBD1-4381-8838-400C39E19344}" type="presParOf" srcId="{0E3E7374-331E-4657-88EE-56A022E90142}" destId="{9DCA5533-377C-466E-9CB3-A884C9C1425C}" srcOrd="22" destOrd="0" presId="urn:microsoft.com/office/officeart/2005/8/layout/cycle8"/>
    <dgm:cxn modelId="{ED545B8F-2C7B-483F-B661-274F58EC897C}" type="presParOf" srcId="{0E3E7374-331E-4657-88EE-56A022E90142}" destId="{95A1CDC7-D4C1-4C09-8013-7D31A0379EDB}" srcOrd="23" destOrd="0" presId="urn:microsoft.com/office/officeart/2005/8/layout/cycle8"/>
    <dgm:cxn modelId="{CD11499C-903D-437F-8159-408BDCF05F6F}" type="presParOf" srcId="{0E3E7374-331E-4657-88EE-56A022E90142}" destId="{BB331FE5-DE20-416C-9A66-8B9689B1277C}" srcOrd="24" destOrd="0" presId="urn:microsoft.com/office/officeart/2005/8/layout/cycle8"/>
    <dgm:cxn modelId="{9C297373-0DA4-4EBC-9961-A8F59D87A7A6}" type="presParOf" srcId="{0E3E7374-331E-4657-88EE-56A022E90142}" destId="{1379DEF9-64CD-4C1B-9101-E846E20AE337}" srcOrd="25" destOrd="0" presId="urn:microsoft.com/office/officeart/2005/8/layout/cycle8"/>
    <dgm:cxn modelId="{803496F8-D3D4-4384-BD78-85189B590749}" type="presParOf" srcId="{0E3E7374-331E-4657-88EE-56A022E90142}" destId="{8BED6CBC-867D-4F95-B66D-5AC106E84EDB}" srcOrd="26" destOrd="0" presId="urn:microsoft.com/office/officeart/2005/8/layout/cycle8"/>
    <dgm:cxn modelId="{6A771F17-B2EF-40AB-B6C8-774894B4B170}" type="presParOf" srcId="{0E3E7374-331E-4657-88EE-56A022E90142}" destId="{DF2CFE12-7797-4EDC-9519-580A79D6D82C}" srcOrd="27" destOrd="0" presId="urn:microsoft.com/office/officeart/2005/8/layout/cycle8"/>
    <dgm:cxn modelId="{FC425795-9B89-43CD-92B2-F64B14618A7D}" type="presParOf" srcId="{0E3E7374-331E-4657-88EE-56A022E90142}" destId="{CCBD648E-CB82-400F-84FA-846734B6EFD4}" srcOrd="28" destOrd="0" presId="urn:microsoft.com/office/officeart/2005/8/layout/cycle8"/>
    <dgm:cxn modelId="{F6A39B39-A8E3-40E9-B53C-129A253B3857}" type="presParOf" srcId="{0E3E7374-331E-4657-88EE-56A022E90142}" destId="{AFE60D3E-B8D7-43D7-8E93-B287C5F8828A}" srcOrd="2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75E6A8-5E25-40EC-AE81-A280A8ED14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2A0CAD-7991-4FE4-90FB-0FA98BDC0BB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Metrics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Overall model correctness.</a:t>
          </a:r>
        </a:p>
      </dgm:t>
    </dgm:pt>
    <dgm:pt modelId="{52B33668-26E3-4D9D-80F8-36D1315F5E03}" type="parTrans" cxnId="{165C15A3-4703-4814-BAB2-1DC6BDF9AC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39F62-99B2-44D7-8A36-45C76A996175}" type="sibTrans" cxnId="{165C15A3-4703-4814-BAB2-1DC6BDF9AC7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BF65A0-1834-451F-8F58-2F3080F92627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How well positive predictions are correct.</a:t>
          </a:r>
        </a:p>
      </dgm:t>
    </dgm:pt>
    <dgm:pt modelId="{06092D10-640A-4937-9724-FA542ECCDB16}" type="parTrans" cxnId="{2B394F5B-08B1-4090-A602-202E820DAA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EDF8CF-1303-4F39-B002-2B546AC672E0}" type="sibTrans" cxnId="{2B394F5B-08B1-4090-A602-202E820DAA2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4A325-3127-4E00-B7B8-5D38E318155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Model's ability to detect true positives.</a:t>
          </a:r>
        </a:p>
      </dgm:t>
    </dgm:pt>
    <dgm:pt modelId="{0C932C15-D366-4F4B-9796-0E66D6AF231A}" type="parTrans" cxnId="{7E9DDB33-DF3F-4C82-9ED7-DCC3DFADD8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0B961-9CB4-4F3F-B869-0B17774A8C96}" type="sibTrans" cxnId="{7E9DDB33-DF3F-4C82-9ED7-DCC3DFADD84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DE31AB-06AF-4A48-869B-84BB1E38164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Cross-validation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: Ensures reliability and robustness across datasets.</a:t>
          </a:r>
        </a:p>
      </dgm:t>
    </dgm:pt>
    <dgm:pt modelId="{A452CFE2-7E06-4D41-8256-9380D46FC6B8}" type="parTrans" cxnId="{AB9C8DDB-E9F9-4454-927B-BFF9555A9B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45E127-3C1A-4476-8CA8-BD4B6CB89E7B}" type="sibTrans" cxnId="{AB9C8DDB-E9F9-4454-927B-BFF9555A9B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C42B9-5F47-457E-9831-56BFD8ABD34E}" type="pres">
      <dgm:prSet presAssocID="{5175E6A8-5E25-40EC-AE81-A280A8ED14EE}" presName="root" presStyleCnt="0">
        <dgm:presLayoutVars>
          <dgm:dir/>
          <dgm:resizeHandles val="exact"/>
        </dgm:presLayoutVars>
      </dgm:prSet>
      <dgm:spPr/>
    </dgm:pt>
    <dgm:pt modelId="{C8DD76A4-DC80-43AA-811E-EECE5DB84B98}" type="pres">
      <dgm:prSet presAssocID="{8B2A0CAD-7991-4FE4-90FB-0FA98BDC0BB7}" presName="compNode" presStyleCnt="0"/>
      <dgm:spPr/>
    </dgm:pt>
    <dgm:pt modelId="{F729829F-6C96-434C-9BCA-97C7928BB1F4}" type="pres">
      <dgm:prSet presAssocID="{8B2A0CAD-7991-4FE4-90FB-0FA98BDC0BB7}" presName="bgRect" presStyleLbl="bgShp" presStyleIdx="0" presStyleCnt="4"/>
      <dgm:spPr/>
    </dgm:pt>
    <dgm:pt modelId="{9FAD50A5-AE07-407D-8FCC-48BD2BFBDC78}" type="pres">
      <dgm:prSet presAssocID="{8B2A0CAD-7991-4FE4-90FB-0FA98BDC0B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7DF4CCF-4FEA-47A8-912E-5BEF3EAC354F}" type="pres">
      <dgm:prSet presAssocID="{8B2A0CAD-7991-4FE4-90FB-0FA98BDC0BB7}" presName="spaceRect" presStyleCnt="0"/>
      <dgm:spPr/>
    </dgm:pt>
    <dgm:pt modelId="{4D2B1261-9201-45A3-B532-BD5489681996}" type="pres">
      <dgm:prSet presAssocID="{8B2A0CAD-7991-4FE4-90FB-0FA98BDC0BB7}" presName="parTx" presStyleLbl="revTx" presStyleIdx="0" presStyleCnt="4">
        <dgm:presLayoutVars>
          <dgm:chMax val="0"/>
          <dgm:chPref val="0"/>
        </dgm:presLayoutVars>
      </dgm:prSet>
      <dgm:spPr/>
    </dgm:pt>
    <dgm:pt modelId="{2CBC1A68-5A20-4676-A13A-4881816E544A}" type="pres">
      <dgm:prSet presAssocID="{2DB39F62-99B2-44D7-8A36-45C76A996175}" presName="sibTrans" presStyleCnt="0"/>
      <dgm:spPr/>
    </dgm:pt>
    <dgm:pt modelId="{88E24D6C-227C-46BB-BBA2-F1484B8D1CE8}" type="pres">
      <dgm:prSet presAssocID="{FABF65A0-1834-451F-8F58-2F3080F92627}" presName="compNode" presStyleCnt="0"/>
      <dgm:spPr/>
    </dgm:pt>
    <dgm:pt modelId="{6D4F3103-482A-4BD4-860C-05B5F26A29FA}" type="pres">
      <dgm:prSet presAssocID="{FABF65A0-1834-451F-8F58-2F3080F92627}" presName="bgRect" presStyleLbl="bgShp" presStyleIdx="1" presStyleCnt="4"/>
      <dgm:spPr/>
    </dgm:pt>
    <dgm:pt modelId="{F9E8863D-39E2-47AD-8AFC-99AC22E269A0}" type="pres">
      <dgm:prSet presAssocID="{FABF65A0-1834-451F-8F58-2F3080F926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5D31E7D1-E013-4704-85B8-FDEF3497A5E5}" type="pres">
      <dgm:prSet presAssocID="{FABF65A0-1834-451F-8F58-2F3080F92627}" presName="spaceRect" presStyleCnt="0"/>
      <dgm:spPr/>
    </dgm:pt>
    <dgm:pt modelId="{824B4888-7620-413E-B99D-BC8AFE02913D}" type="pres">
      <dgm:prSet presAssocID="{FABF65A0-1834-451F-8F58-2F3080F92627}" presName="parTx" presStyleLbl="revTx" presStyleIdx="1" presStyleCnt="4">
        <dgm:presLayoutVars>
          <dgm:chMax val="0"/>
          <dgm:chPref val="0"/>
        </dgm:presLayoutVars>
      </dgm:prSet>
      <dgm:spPr/>
    </dgm:pt>
    <dgm:pt modelId="{91313F51-BE2B-44B5-8EC8-95C24A8F6230}" type="pres">
      <dgm:prSet presAssocID="{1EEDF8CF-1303-4F39-B002-2B546AC672E0}" presName="sibTrans" presStyleCnt="0"/>
      <dgm:spPr/>
    </dgm:pt>
    <dgm:pt modelId="{D9E9BE3E-8C85-4840-B28F-0BA6898FF0E7}" type="pres">
      <dgm:prSet presAssocID="{4CC4A325-3127-4E00-B7B8-5D38E3181551}" presName="compNode" presStyleCnt="0"/>
      <dgm:spPr/>
    </dgm:pt>
    <dgm:pt modelId="{AC154B2D-3FEF-42CF-875C-01A084FF0D03}" type="pres">
      <dgm:prSet presAssocID="{4CC4A325-3127-4E00-B7B8-5D38E3181551}" presName="bgRect" presStyleLbl="bgShp" presStyleIdx="2" presStyleCnt="4"/>
      <dgm:spPr/>
    </dgm:pt>
    <dgm:pt modelId="{59F47083-3D91-4D84-80F7-269420EC5428}" type="pres">
      <dgm:prSet presAssocID="{4CC4A325-3127-4E00-B7B8-5D38E31815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8A05EA5-1585-4F91-965B-DACE1463B42C}" type="pres">
      <dgm:prSet presAssocID="{4CC4A325-3127-4E00-B7B8-5D38E3181551}" presName="spaceRect" presStyleCnt="0"/>
      <dgm:spPr/>
    </dgm:pt>
    <dgm:pt modelId="{B882BEF8-99B2-47B6-8D50-7062909C2DC0}" type="pres">
      <dgm:prSet presAssocID="{4CC4A325-3127-4E00-B7B8-5D38E3181551}" presName="parTx" presStyleLbl="revTx" presStyleIdx="2" presStyleCnt="4">
        <dgm:presLayoutVars>
          <dgm:chMax val="0"/>
          <dgm:chPref val="0"/>
        </dgm:presLayoutVars>
      </dgm:prSet>
      <dgm:spPr/>
    </dgm:pt>
    <dgm:pt modelId="{BC426465-A477-4630-B5C2-9CCCE3381813}" type="pres">
      <dgm:prSet presAssocID="{1F90B961-9CB4-4F3F-B869-0B17774A8C96}" presName="sibTrans" presStyleCnt="0"/>
      <dgm:spPr/>
    </dgm:pt>
    <dgm:pt modelId="{151F1BD8-8BD0-489E-8388-EABE7B734AD3}" type="pres">
      <dgm:prSet presAssocID="{C6DE31AB-06AF-4A48-869B-84BB1E381642}" presName="compNode" presStyleCnt="0"/>
      <dgm:spPr/>
    </dgm:pt>
    <dgm:pt modelId="{4B25C453-B769-4591-821B-C0EB23209AC6}" type="pres">
      <dgm:prSet presAssocID="{C6DE31AB-06AF-4A48-869B-84BB1E381642}" presName="bgRect" presStyleLbl="bgShp" presStyleIdx="3" presStyleCnt="4"/>
      <dgm:spPr/>
    </dgm:pt>
    <dgm:pt modelId="{ECC79FBA-2520-40B4-B5A3-2991CC1621AF}" type="pres">
      <dgm:prSet presAssocID="{C6DE31AB-06AF-4A48-869B-84BB1E3816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14939FB-392A-4D95-9E8D-86BAE654E9E4}" type="pres">
      <dgm:prSet presAssocID="{C6DE31AB-06AF-4A48-869B-84BB1E381642}" presName="spaceRect" presStyleCnt="0"/>
      <dgm:spPr/>
    </dgm:pt>
    <dgm:pt modelId="{06485E15-4152-46D4-9996-C5FE9A0BD638}" type="pres">
      <dgm:prSet presAssocID="{C6DE31AB-06AF-4A48-869B-84BB1E3816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68F61A-BCE1-43B9-9D93-FF513B851908}" type="presOf" srcId="{5175E6A8-5E25-40EC-AE81-A280A8ED14EE}" destId="{0A6C42B9-5F47-457E-9831-56BFD8ABD34E}" srcOrd="0" destOrd="0" presId="urn:microsoft.com/office/officeart/2018/2/layout/IconVerticalSolidList"/>
    <dgm:cxn modelId="{7E9DDB33-DF3F-4C82-9ED7-DCC3DFADD845}" srcId="{5175E6A8-5E25-40EC-AE81-A280A8ED14EE}" destId="{4CC4A325-3127-4E00-B7B8-5D38E3181551}" srcOrd="2" destOrd="0" parTransId="{0C932C15-D366-4F4B-9796-0E66D6AF231A}" sibTransId="{1F90B961-9CB4-4F3F-B869-0B17774A8C96}"/>
    <dgm:cxn modelId="{F996BC3A-5EA2-428C-B71D-74E66381B624}" type="presOf" srcId="{4CC4A325-3127-4E00-B7B8-5D38E3181551}" destId="{B882BEF8-99B2-47B6-8D50-7062909C2DC0}" srcOrd="0" destOrd="0" presId="urn:microsoft.com/office/officeart/2018/2/layout/IconVerticalSolidList"/>
    <dgm:cxn modelId="{2B394F5B-08B1-4090-A602-202E820DAA28}" srcId="{5175E6A8-5E25-40EC-AE81-A280A8ED14EE}" destId="{FABF65A0-1834-451F-8F58-2F3080F92627}" srcOrd="1" destOrd="0" parTransId="{06092D10-640A-4937-9724-FA542ECCDB16}" sibTransId="{1EEDF8CF-1303-4F39-B002-2B546AC672E0}"/>
    <dgm:cxn modelId="{66378E4F-FAAB-47F3-AB76-1DA7D84894E1}" type="presOf" srcId="{8B2A0CAD-7991-4FE4-90FB-0FA98BDC0BB7}" destId="{4D2B1261-9201-45A3-B532-BD5489681996}" srcOrd="0" destOrd="0" presId="urn:microsoft.com/office/officeart/2018/2/layout/IconVerticalSolidList"/>
    <dgm:cxn modelId="{C3F280A2-9938-45AC-B5B6-3651DA00B48D}" type="presOf" srcId="{FABF65A0-1834-451F-8F58-2F3080F92627}" destId="{824B4888-7620-413E-B99D-BC8AFE02913D}" srcOrd="0" destOrd="0" presId="urn:microsoft.com/office/officeart/2018/2/layout/IconVerticalSolidList"/>
    <dgm:cxn modelId="{165C15A3-4703-4814-BAB2-1DC6BDF9AC7E}" srcId="{5175E6A8-5E25-40EC-AE81-A280A8ED14EE}" destId="{8B2A0CAD-7991-4FE4-90FB-0FA98BDC0BB7}" srcOrd="0" destOrd="0" parTransId="{52B33668-26E3-4D9D-80F8-36D1315F5E03}" sibTransId="{2DB39F62-99B2-44D7-8A36-45C76A996175}"/>
    <dgm:cxn modelId="{E9F03CC0-ED23-48CD-8579-D0B1B5EC162D}" type="presOf" srcId="{C6DE31AB-06AF-4A48-869B-84BB1E381642}" destId="{06485E15-4152-46D4-9996-C5FE9A0BD638}" srcOrd="0" destOrd="0" presId="urn:microsoft.com/office/officeart/2018/2/layout/IconVerticalSolidList"/>
    <dgm:cxn modelId="{AB9C8DDB-E9F9-4454-927B-BFF9555A9B95}" srcId="{5175E6A8-5E25-40EC-AE81-A280A8ED14EE}" destId="{C6DE31AB-06AF-4A48-869B-84BB1E381642}" srcOrd="3" destOrd="0" parTransId="{A452CFE2-7E06-4D41-8256-9380D46FC6B8}" sibTransId="{CE45E127-3C1A-4476-8CA8-BD4B6CB89E7B}"/>
    <dgm:cxn modelId="{922AFDE0-AFC0-4674-8371-84F708EF7C67}" type="presParOf" srcId="{0A6C42B9-5F47-457E-9831-56BFD8ABD34E}" destId="{C8DD76A4-DC80-43AA-811E-EECE5DB84B98}" srcOrd="0" destOrd="0" presId="urn:microsoft.com/office/officeart/2018/2/layout/IconVerticalSolidList"/>
    <dgm:cxn modelId="{4A4E505C-F1E4-437A-9BEB-5C5CBC0AC64E}" type="presParOf" srcId="{C8DD76A4-DC80-43AA-811E-EECE5DB84B98}" destId="{F729829F-6C96-434C-9BCA-97C7928BB1F4}" srcOrd="0" destOrd="0" presId="urn:microsoft.com/office/officeart/2018/2/layout/IconVerticalSolidList"/>
    <dgm:cxn modelId="{638F2A06-7E4C-4979-B3DC-D95022B838FD}" type="presParOf" srcId="{C8DD76A4-DC80-43AA-811E-EECE5DB84B98}" destId="{9FAD50A5-AE07-407D-8FCC-48BD2BFBDC78}" srcOrd="1" destOrd="0" presId="urn:microsoft.com/office/officeart/2018/2/layout/IconVerticalSolidList"/>
    <dgm:cxn modelId="{5A21710C-1C13-4AC6-A740-C4CAA6F06C85}" type="presParOf" srcId="{C8DD76A4-DC80-43AA-811E-EECE5DB84B98}" destId="{D7DF4CCF-4FEA-47A8-912E-5BEF3EAC354F}" srcOrd="2" destOrd="0" presId="urn:microsoft.com/office/officeart/2018/2/layout/IconVerticalSolidList"/>
    <dgm:cxn modelId="{D80575BE-6710-4593-9B46-CA02B78BF7B2}" type="presParOf" srcId="{C8DD76A4-DC80-43AA-811E-EECE5DB84B98}" destId="{4D2B1261-9201-45A3-B532-BD5489681996}" srcOrd="3" destOrd="0" presId="urn:microsoft.com/office/officeart/2018/2/layout/IconVerticalSolidList"/>
    <dgm:cxn modelId="{1430E41A-CEC9-4478-9A2E-FA184F2D3AE5}" type="presParOf" srcId="{0A6C42B9-5F47-457E-9831-56BFD8ABD34E}" destId="{2CBC1A68-5A20-4676-A13A-4881816E544A}" srcOrd="1" destOrd="0" presId="urn:microsoft.com/office/officeart/2018/2/layout/IconVerticalSolidList"/>
    <dgm:cxn modelId="{62C4FA59-737D-44AB-A19E-EEB7C33D637B}" type="presParOf" srcId="{0A6C42B9-5F47-457E-9831-56BFD8ABD34E}" destId="{88E24D6C-227C-46BB-BBA2-F1484B8D1CE8}" srcOrd="2" destOrd="0" presId="urn:microsoft.com/office/officeart/2018/2/layout/IconVerticalSolidList"/>
    <dgm:cxn modelId="{25CEBB4B-8591-46F1-9A80-424170A1CD6F}" type="presParOf" srcId="{88E24D6C-227C-46BB-BBA2-F1484B8D1CE8}" destId="{6D4F3103-482A-4BD4-860C-05B5F26A29FA}" srcOrd="0" destOrd="0" presId="urn:microsoft.com/office/officeart/2018/2/layout/IconVerticalSolidList"/>
    <dgm:cxn modelId="{93D771B2-1967-4473-8534-4C9F105E9B84}" type="presParOf" srcId="{88E24D6C-227C-46BB-BBA2-F1484B8D1CE8}" destId="{F9E8863D-39E2-47AD-8AFC-99AC22E269A0}" srcOrd="1" destOrd="0" presId="urn:microsoft.com/office/officeart/2018/2/layout/IconVerticalSolidList"/>
    <dgm:cxn modelId="{D64642B7-90C9-4A1B-86A1-A522F3FF8F75}" type="presParOf" srcId="{88E24D6C-227C-46BB-BBA2-F1484B8D1CE8}" destId="{5D31E7D1-E013-4704-85B8-FDEF3497A5E5}" srcOrd="2" destOrd="0" presId="urn:microsoft.com/office/officeart/2018/2/layout/IconVerticalSolidList"/>
    <dgm:cxn modelId="{D87454FF-EDF4-4CB8-84CD-5D7F377C2F31}" type="presParOf" srcId="{88E24D6C-227C-46BB-BBA2-F1484B8D1CE8}" destId="{824B4888-7620-413E-B99D-BC8AFE02913D}" srcOrd="3" destOrd="0" presId="urn:microsoft.com/office/officeart/2018/2/layout/IconVerticalSolidList"/>
    <dgm:cxn modelId="{ADDC76D6-C081-48FC-BD33-0CB47F89C0B8}" type="presParOf" srcId="{0A6C42B9-5F47-457E-9831-56BFD8ABD34E}" destId="{91313F51-BE2B-44B5-8EC8-95C24A8F6230}" srcOrd="3" destOrd="0" presId="urn:microsoft.com/office/officeart/2018/2/layout/IconVerticalSolidList"/>
    <dgm:cxn modelId="{CB274133-A75A-4408-940C-7B67262B3B03}" type="presParOf" srcId="{0A6C42B9-5F47-457E-9831-56BFD8ABD34E}" destId="{D9E9BE3E-8C85-4840-B28F-0BA6898FF0E7}" srcOrd="4" destOrd="0" presId="urn:microsoft.com/office/officeart/2018/2/layout/IconVerticalSolidList"/>
    <dgm:cxn modelId="{72842066-FDA3-4E23-8095-C85A95111C8F}" type="presParOf" srcId="{D9E9BE3E-8C85-4840-B28F-0BA6898FF0E7}" destId="{AC154B2D-3FEF-42CF-875C-01A084FF0D03}" srcOrd="0" destOrd="0" presId="urn:microsoft.com/office/officeart/2018/2/layout/IconVerticalSolidList"/>
    <dgm:cxn modelId="{A0457D8F-79DA-4CA4-A784-F361F7A77560}" type="presParOf" srcId="{D9E9BE3E-8C85-4840-B28F-0BA6898FF0E7}" destId="{59F47083-3D91-4D84-80F7-269420EC5428}" srcOrd="1" destOrd="0" presId="urn:microsoft.com/office/officeart/2018/2/layout/IconVerticalSolidList"/>
    <dgm:cxn modelId="{791C1878-03DB-4F00-ADCB-9ED481920F1F}" type="presParOf" srcId="{D9E9BE3E-8C85-4840-B28F-0BA6898FF0E7}" destId="{C8A05EA5-1585-4F91-965B-DACE1463B42C}" srcOrd="2" destOrd="0" presId="urn:microsoft.com/office/officeart/2018/2/layout/IconVerticalSolidList"/>
    <dgm:cxn modelId="{FF2D36EA-EBF3-4CD7-9F1A-896AE8EDB00A}" type="presParOf" srcId="{D9E9BE3E-8C85-4840-B28F-0BA6898FF0E7}" destId="{B882BEF8-99B2-47B6-8D50-7062909C2DC0}" srcOrd="3" destOrd="0" presId="urn:microsoft.com/office/officeart/2018/2/layout/IconVerticalSolidList"/>
    <dgm:cxn modelId="{1A25AC1D-669B-4B7A-B294-8BB8285434CD}" type="presParOf" srcId="{0A6C42B9-5F47-457E-9831-56BFD8ABD34E}" destId="{BC426465-A477-4630-B5C2-9CCCE3381813}" srcOrd="5" destOrd="0" presId="urn:microsoft.com/office/officeart/2018/2/layout/IconVerticalSolidList"/>
    <dgm:cxn modelId="{885AD240-180D-4F73-BE7E-1C4A520EB6B1}" type="presParOf" srcId="{0A6C42B9-5F47-457E-9831-56BFD8ABD34E}" destId="{151F1BD8-8BD0-489E-8388-EABE7B734AD3}" srcOrd="6" destOrd="0" presId="urn:microsoft.com/office/officeart/2018/2/layout/IconVerticalSolidList"/>
    <dgm:cxn modelId="{BD698C28-916D-4CDD-869E-9D4D98E6E9DE}" type="presParOf" srcId="{151F1BD8-8BD0-489E-8388-EABE7B734AD3}" destId="{4B25C453-B769-4591-821B-C0EB23209AC6}" srcOrd="0" destOrd="0" presId="urn:microsoft.com/office/officeart/2018/2/layout/IconVerticalSolidList"/>
    <dgm:cxn modelId="{12D3F961-10BE-46A3-A841-E37AA23B4AB3}" type="presParOf" srcId="{151F1BD8-8BD0-489E-8388-EABE7B734AD3}" destId="{ECC79FBA-2520-40B4-B5A3-2991CC1621AF}" srcOrd="1" destOrd="0" presId="urn:microsoft.com/office/officeart/2018/2/layout/IconVerticalSolidList"/>
    <dgm:cxn modelId="{91BA0966-38A4-4488-8D35-85C013D60185}" type="presParOf" srcId="{151F1BD8-8BD0-489E-8388-EABE7B734AD3}" destId="{314939FB-392A-4D95-9E8D-86BAE654E9E4}" srcOrd="2" destOrd="0" presId="urn:microsoft.com/office/officeart/2018/2/layout/IconVerticalSolidList"/>
    <dgm:cxn modelId="{E71DC945-42C9-4D60-B133-76EBFB7FF8C7}" type="presParOf" srcId="{151F1BD8-8BD0-489E-8388-EABE7B734AD3}" destId="{06485E15-4152-46D4-9996-C5FE9A0BD6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96A8A1-35D3-46C1-8714-6A22C66B56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7E52C8D-C704-4D3C-9091-8358E967CFFF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Data Quality Issues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Missing or inconsistent responses.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44D94D-0BA0-4DB1-A441-7296F098BCD4}" type="parTrans" cxnId="{3F06B273-ECDB-4607-B88C-81165094B4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9442C3-A88C-430D-BD36-BBCA97EBDF12}" type="sibTrans" cxnId="{3F06B273-ECDB-4607-B88C-81165094B45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3FABFF-E0B9-4ED3-BD72-6D2954B6B910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Imputed missing values using appropriate statistical methods.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3799C9-E17C-49BD-B598-FF7967EBB83C}" type="parTrans" cxnId="{F14FCC5D-E506-44EA-88B8-580DC5F70C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1DE7DF-DDE8-482C-A678-55D48C8F849A}" type="sibTrans" cxnId="{F14FCC5D-E506-44EA-88B8-580DC5F70C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5241EB-A6B4-418A-8E9A-73F4D7448A9C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Certain mental health conditions were underrepresented.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349C50-952A-47D9-99B3-CA693D667D20}" type="parTrans" cxnId="{8FCEB785-840D-4D58-A242-B22E612F7D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0DDE6D-D3EE-463A-887A-8225B63EA5B0}" type="sibTrans" cxnId="{8FCEB785-840D-4D58-A242-B22E612F7D1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54698F-A015-4E85-868C-17CA8A172D64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Used oversampling to balance class distribution.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DC2C2A-CCD0-4B41-ABCC-9F9731EA810A}" type="parTrans" cxnId="{6D9EDFC4-E9C4-4A2B-84B6-7CE8680E38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2D79A0-297A-43AF-B2AC-AE01ECAA77B4}" type="sibTrans" cxnId="{6D9EDFC4-E9C4-4A2B-84B6-7CE8680E38C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8FC6F6-D049-482F-8156-D8BEB8A6E549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Model Complexity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Advanced models like stacking required significant computation.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ABB1BE-6CAA-4451-B0A6-5ED535C8EF9B}" type="parTrans" cxnId="{A67B9783-0EEB-42B6-B975-83F5940EAC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F3465D-D14F-4077-82E7-9DEDE7BC9085}" type="sibTrans" cxnId="{A67B9783-0EEB-42B6-B975-83F5940EAC0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08F4FA-AA68-4389-83FA-BFB595E69BC9}">
      <dgm:prSet/>
      <dgm:spPr/>
      <dgm:t>
        <a:bodyPr/>
        <a:lstStyle/>
        <a:p>
          <a:r>
            <a:rPr lang="en-US" b="1" i="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: Hyperparameter tuning optimized performance.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E17DBC-CE40-43FE-B691-39DDA5C62852}" type="parTrans" cxnId="{6E704C87-7F74-4EEB-8243-E8EE507455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109813-0783-4D03-82C9-0834DC67008E}" type="sibTrans" cxnId="{6E704C87-7F74-4EEB-8243-E8EE507455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FB4476-507C-4924-9755-89119291B09D}" type="pres">
      <dgm:prSet presAssocID="{4796A8A1-35D3-46C1-8714-6A22C66B56C6}" presName="root" presStyleCnt="0">
        <dgm:presLayoutVars>
          <dgm:dir/>
          <dgm:resizeHandles val="exact"/>
        </dgm:presLayoutVars>
      </dgm:prSet>
      <dgm:spPr/>
    </dgm:pt>
    <dgm:pt modelId="{7C10C0FD-170D-4473-9C2D-1D856964330E}" type="pres">
      <dgm:prSet presAssocID="{D7E52C8D-C704-4D3C-9091-8358E967CFFF}" presName="compNode" presStyleCnt="0"/>
      <dgm:spPr/>
    </dgm:pt>
    <dgm:pt modelId="{2DF98737-DD34-491C-9D81-B4E87F426EEA}" type="pres">
      <dgm:prSet presAssocID="{D7E52C8D-C704-4D3C-9091-8358E967CFFF}" presName="bgRect" presStyleLbl="bgShp" presStyleIdx="0" presStyleCnt="3"/>
      <dgm:spPr/>
    </dgm:pt>
    <dgm:pt modelId="{AE9EACF9-0689-4A79-89B4-405026834765}" type="pres">
      <dgm:prSet presAssocID="{D7E52C8D-C704-4D3C-9091-8358E967C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F9F6B78-4D18-4C84-B016-CE353762EACD}" type="pres">
      <dgm:prSet presAssocID="{D7E52C8D-C704-4D3C-9091-8358E967CFFF}" presName="spaceRect" presStyleCnt="0"/>
      <dgm:spPr/>
    </dgm:pt>
    <dgm:pt modelId="{5C1B6AB8-0C38-46B1-A934-ACC452C5E401}" type="pres">
      <dgm:prSet presAssocID="{D7E52C8D-C704-4D3C-9091-8358E967CFFF}" presName="parTx" presStyleLbl="revTx" presStyleIdx="0" presStyleCnt="6">
        <dgm:presLayoutVars>
          <dgm:chMax val="0"/>
          <dgm:chPref val="0"/>
        </dgm:presLayoutVars>
      </dgm:prSet>
      <dgm:spPr/>
    </dgm:pt>
    <dgm:pt modelId="{3C996DA5-065D-40E7-B965-3669CC47626C}" type="pres">
      <dgm:prSet presAssocID="{D7E52C8D-C704-4D3C-9091-8358E967CFFF}" presName="desTx" presStyleLbl="revTx" presStyleIdx="1" presStyleCnt="6">
        <dgm:presLayoutVars/>
      </dgm:prSet>
      <dgm:spPr/>
    </dgm:pt>
    <dgm:pt modelId="{C9FC2907-ABCF-435C-90F6-B83FF0CE9623}" type="pres">
      <dgm:prSet presAssocID="{279442C3-A88C-430D-BD36-BBCA97EBDF12}" presName="sibTrans" presStyleCnt="0"/>
      <dgm:spPr/>
    </dgm:pt>
    <dgm:pt modelId="{E629714F-D077-4092-889B-98556307A64F}" type="pres">
      <dgm:prSet presAssocID="{7F5241EB-A6B4-418A-8E9A-73F4D7448A9C}" presName="compNode" presStyleCnt="0"/>
      <dgm:spPr/>
    </dgm:pt>
    <dgm:pt modelId="{6AC649C5-A989-446F-880B-C1DB9F9EA112}" type="pres">
      <dgm:prSet presAssocID="{7F5241EB-A6B4-418A-8E9A-73F4D7448A9C}" presName="bgRect" presStyleLbl="bgShp" presStyleIdx="1" presStyleCnt="3"/>
      <dgm:spPr/>
    </dgm:pt>
    <dgm:pt modelId="{4E2EC243-09F6-4F84-9BF1-619C3371E2EF}" type="pres">
      <dgm:prSet presAssocID="{7F5241EB-A6B4-418A-8E9A-73F4D7448A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6DCF3C53-88C4-43C7-A929-A87F791C8119}" type="pres">
      <dgm:prSet presAssocID="{7F5241EB-A6B4-418A-8E9A-73F4D7448A9C}" presName="spaceRect" presStyleCnt="0"/>
      <dgm:spPr/>
    </dgm:pt>
    <dgm:pt modelId="{169472B0-A701-40D3-8AE2-B785F73585B6}" type="pres">
      <dgm:prSet presAssocID="{7F5241EB-A6B4-418A-8E9A-73F4D7448A9C}" presName="parTx" presStyleLbl="revTx" presStyleIdx="2" presStyleCnt="6">
        <dgm:presLayoutVars>
          <dgm:chMax val="0"/>
          <dgm:chPref val="0"/>
        </dgm:presLayoutVars>
      </dgm:prSet>
      <dgm:spPr/>
    </dgm:pt>
    <dgm:pt modelId="{72110328-9ADE-4C3B-9470-2E18397BDF77}" type="pres">
      <dgm:prSet presAssocID="{7F5241EB-A6B4-418A-8E9A-73F4D7448A9C}" presName="desTx" presStyleLbl="revTx" presStyleIdx="3" presStyleCnt="6">
        <dgm:presLayoutVars/>
      </dgm:prSet>
      <dgm:spPr/>
    </dgm:pt>
    <dgm:pt modelId="{2110DC5C-765C-40E4-ADDB-22F96CC08739}" type="pres">
      <dgm:prSet presAssocID="{5A0DDE6D-D3EE-463A-887A-8225B63EA5B0}" presName="sibTrans" presStyleCnt="0"/>
      <dgm:spPr/>
    </dgm:pt>
    <dgm:pt modelId="{63DA8560-EA0C-48B8-932B-014BC67DF6C1}" type="pres">
      <dgm:prSet presAssocID="{8C8FC6F6-D049-482F-8156-D8BEB8A6E549}" presName="compNode" presStyleCnt="0"/>
      <dgm:spPr/>
    </dgm:pt>
    <dgm:pt modelId="{371EA93F-AB34-4399-8BAA-4C0314E6D789}" type="pres">
      <dgm:prSet presAssocID="{8C8FC6F6-D049-482F-8156-D8BEB8A6E549}" presName="bgRect" presStyleLbl="bgShp" presStyleIdx="2" presStyleCnt="3"/>
      <dgm:spPr/>
    </dgm:pt>
    <dgm:pt modelId="{E2690774-0C23-4AEB-B55A-60E6FC815531}" type="pres">
      <dgm:prSet presAssocID="{8C8FC6F6-D049-482F-8156-D8BEB8A6E5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BC3C71-BE90-4809-AEE8-6D81C60EF288}" type="pres">
      <dgm:prSet presAssocID="{8C8FC6F6-D049-482F-8156-D8BEB8A6E549}" presName="spaceRect" presStyleCnt="0"/>
      <dgm:spPr/>
    </dgm:pt>
    <dgm:pt modelId="{B1ACC5A7-0BBE-4C69-AF01-8C0411572DE5}" type="pres">
      <dgm:prSet presAssocID="{8C8FC6F6-D049-482F-8156-D8BEB8A6E549}" presName="parTx" presStyleLbl="revTx" presStyleIdx="4" presStyleCnt="6">
        <dgm:presLayoutVars>
          <dgm:chMax val="0"/>
          <dgm:chPref val="0"/>
        </dgm:presLayoutVars>
      </dgm:prSet>
      <dgm:spPr/>
    </dgm:pt>
    <dgm:pt modelId="{F13071E0-2373-4804-82E2-4DF29F99BADA}" type="pres">
      <dgm:prSet presAssocID="{8C8FC6F6-D049-482F-8156-D8BEB8A6E549}" presName="desTx" presStyleLbl="revTx" presStyleIdx="5" presStyleCnt="6">
        <dgm:presLayoutVars/>
      </dgm:prSet>
      <dgm:spPr/>
    </dgm:pt>
  </dgm:ptLst>
  <dgm:cxnLst>
    <dgm:cxn modelId="{653B7217-9144-4952-991E-C8F1A09A7583}" type="presOf" srcId="{4796A8A1-35D3-46C1-8714-6A22C66B56C6}" destId="{7EFB4476-507C-4924-9755-89119291B09D}" srcOrd="0" destOrd="0" presId="urn:microsoft.com/office/officeart/2018/2/layout/IconVerticalSolidList"/>
    <dgm:cxn modelId="{4FFF431F-859B-4864-BAD4-AEC83A870FB8}" type="presOf" srcId="{F308F4FA-AA68-4389-83FA-BFB595E69BC9}" destId="{F13071E0-2373-4804-82E2-4DF29F99BADA}" srcOrd="0" destOrd="0" presId="urn:microsoft.com/office/officeart/2018/2/layout/IconVerticalSolidList"/>
    <dgm:cxn modelId="{EB588721-17E1-418F-89B6-37E7B5479445}" type="presOf" srcId="{E93FABFF-E0B9-4ED3-BD72-6D2954B6B910}" destId="{3C996DA5-065D-40E7-B965-3669CC47626C}" srcOrd="0" destOrd="0" presId="urn:microsoft.com/office/officeart/2018/2/layout/IconVerticalSolidList"/>
    <dgm:cxn modelId="{F14FCC5D-E506-44EA-88B8-580DC5F70CB4}" srcId="{D7E52C8D-C704-4D3C-9091-8358E967CFFF}" destId="{E93FABFF-E0B9-4ED3-BD72-6D2954B6B910}" srcOrd="0" destOrd="0" parTransId="{103799C9-E17C-49BD-B598-FF7967EBB83C}" sibTransId="{581DE7DF-DDE8-482C-A678-55D48C8F849A}"/>
    <dgm:cxn modelId="{BEA97D6D-83FF-4C8D-B827-4F2BBDEF1CD3}" type="presOf" srcId="{8C8FC6F6-D049-482F-8156-D8BEB8A6E549}" destId="{B1ACC5A7-0BBE-4C69-AF01-8C0411572DE5}" srcOrd="0" destOrd="0" presId="urn:microsoft.com/office/officeart/2018/2/layout/IconVerticalSolidList"/>
    <dgm:cxn modelId="{3F06B273-ECDB-4607-B88C-81165094B45A}" srcId="{4796A8A1-35D3-46C1-8714-6A22C66B56C6}" destId="{D7E52C8D-C704-4D3C-9091-8358E967CFFF}" srcOrd="0" destOrd="0" parTransId="{EC44D94D-0BA0-4DB1-A441-7296F098BCD4}" sibTransId="{279442C3-A88C-430D-BD36-BBCA97EBDF12}"/>
    <dgm:cxn modelId="{A67B9783-0EEB-42B6-B975-83F5940EAC04}" srcId="{4796A8A1-35D3-46C1-8714-6A22C66B56C6}" destId="{8C8FC6F6-D049-482F-8156-D8BEB8A6E549}" srcOrd="2" destOrd="0" parTransId="{87ABB1BE-6CAA-4451-B0A6-5ED535C8EF9B}" sibTransId="{B4F3465D-D14F-4077-82E7-9DEDE7BC9085}"/>
    <dgm:cxn modelId="{8FCEB785-840D-4D58-A242-B22E612F7D13}" srcId="{4796A8A1-35D3-46C1-8714-6A22C66B56C6}" destId="{7F5241EB-A6B4-418A-8E9A-73F4D7448A9C}" srcOrd="1" destOrd="0" parTransId="{C6349C50-952A-47D9-99B3-CA693D667D20}" sibTransId="{5A0DDE6D-D3EE-463A-887A-8225B63EA5B0}"/>
    <dgm:cxn modelId="{63F62887-7422-46D8-A807-B25BD896BBBA}" type="presOf" srcId="{F454698F-A015-4E85-868C-17CA8A172D64}" destId="{72110328-9ADE-4C3B-9470-2E18397BDF77}" srcOrd="0" destOrd="0" presId="urn:microsoft.com/office/officeart/2018/2/layout/IconVerticalSolidList"/>
    <dgm:cxn modelId="{6E704C87-7F74-4EEB-8243-E8EE50745595}" srcId="{8C8FC6F6-D049-482F-8156-D8BEB8A6E549}" destId="{F308F4FA-AA68-4389-83FA-BFB595E69BC9}" srcOrd="0" destOrd="0" parTransId="{16E17DBC-CE40-43FE-B691-39DDA5C62852}" sibTransId="{C0109813-0783-4D03-82C9-0834DC67008E}"/>
    <dgm:cxn modelId="{D55211B1-801C-42E7-8342-BCBA93641047}" type="presOf" srcId="{7F5241EB-A6B4-418A-8E9A-73F4D7448A9C}" destId="{169472B0-A701-40D3-8AE2-B785F73585B6}" srcOrd="0" destOrd="0" presId="urn:microsoft.com/office/officeart/2018/2/layout/IconVerticalSolidList"/>
    <dgm:cxn modelId="{6D9EDFC4-E9C4-4A2B-84B6-7CE8680E38C2}" srcId="{7F5241EB-A6B4-418A-8E9A-73F4D7448A9C}" destId="{F454698F-A015-4E85-868C-17CA8A172D64}" srcOrd="0" destOrd="0" parTransId="{94DC2C2A-CCD0-4B41-ABCC-9F9731EA810A}" sibTransId="{FD2D79A0-297A-43AF-B2AC-AE01ECAA77B4}"/>
    <dgm:cxn modelId="{9258B2E6-56E2-4061-B015-F9A236C4781F}" type="presOf" srcId="{D7E52C8D-C704-4D3C-9091-8358E967CFFF}" destId="{5C1B6AB8-0C38-46B1-A934-ACC452C5E401}" srcOrd="0" destOrd="0" presId="urn:microsoft.com/office/officeart/2018/2/layout/IconVerticalSolidList"/>
    <dgm:cxn modelId="{ED864709-52D6-46B9-94CC-1327CE30FE5D}" type="presParOf" srcId="{7EFB4476-507C-4924-9755-89119291B09D}" destId="{7C10C0FD-170D-4473-9C2D-1D856964330E}" srcOrd="0" destOrd="0" presId="urn:microsoft.com/office/officeart/2018/2/layout/IconVerticalSolidList"/>
    <dgm:cxn modelId="{2737E074-9F15-4769-B4C2-B908883C9BAD}" type="presParOf" srcId="{7C10C0FD-170D-4473-9C2D-1D856964330E}" destId="{2DF98737-DD34-491C-9D81-B4E87F426EEA}" srcOrd="0" destOrd="0" presId="urn:microsoft.com/office/officeart/2018/2/layout/IconVerticalSolidList"/>
    <dgm:cxn modelId="{3B2C0C6F-EC8B-4032-B3A3-ED1D291D2E1C}" type="presParOf" srcId="{7C10C0FD-170D-4473-9C2D-1D856964330E}" destId="{AE9EACF9-0689-4A79-89B4-405026834765}" srcOrd="1" destOrd="0" presId="urn:microsoft.com/office/officeart/2018/2/layout/IconVerticalSolidList"/>
    <dgm:cxn modelId="{AB9B3205-B92E-4BFE-A6D2-7D4E3A8B25F4}" type="presParOf" srcId="{7C10C0FD-170D-4473-9C2D-1D856964330E}" destId="{DF9F6B78-4D18-4C84-B016-CE353762EACD}" srcOrd="2" destOrd="0" presId="urn:microsoft.com/office/officeart/2018/2/layout/IconVerticalSolidList"/>
    <dgm:cxn modelId="{0C7FD768-9934-482B-9CD7-EB8DBA6AA6CB}" type="presParOf" srcId="{7C10C0FD-170D-4473-9C2D-1D856964330E}" destId="{5C1B6AB8-0C38-46B1-A934-ACC452C5E401}" srcOrd="3" destOrd="0" presId="urn:microsoft.com/office/officeart/2018/2/layout/IconVerticalSolidList"/>
    <dgm:cxn modelId="{5D539532-0103-49FD-82F0-24646D3D595A}" type="presParOf" srcId="{7C10C0FD-170D-4473-9C2D-1D856964330E}" destId="{3C996DA5-065D-40E7-B965-3669CC47626C}" srcOrd="4" destOrd="0" presId="urn:microsoft.com/office/officeart/2018/2/layout/IconVerticalSolidList"/>
    <dgm:cxn modelId="{945955B6-5DDD-4F4F-8D27-CA046ACEC103}" type="presParOf" srcId="{7EFB4476-507C-4924-9755-89119291B09D}" destId="{C9FC2907-ABCF-435C-90F6-B83FF0CE9623}" srcOrd="1" destOrd="0" presId="urn:microsoft.com/office/officeart/2018/2/layout/IconVerticalSolidList"/>
    <dgm:cxn modelId="{84250E81-1CB3-4D3D-B4A4-2D4DB94E640F}" type="presParOf" srcId="{7EFB4476-507C-4924-9755-89119291B09D}" destId="{E629714F-D077-4092-889B-98556307A64F}" srcOrd="2" destOrd="0" presId="urn:microsoft.com/office/officeart/2018/2/layout/IconVerticalSolidList"/>
    <dgm:cxn modelId="{46616147-64AD-4297-B785-F3D9D77C2527}" type="presParOf" srcId="{E629714F-D077-4092-889B-98556307A64F}" destId="{6AC649C5-A989-446F-880B-C1DB9F9EA112}" srcOrd="0" destOrd="0" presId="urn:microsoft.com/office/officeart/2018/2/layout/IconVerticalSolidList"/>
    <dgm:cxn modelId="{7D747389-8BC3-40AF-AF1D-08023859E4BF}" type="presParOf" srcId="{E629714F-D077-4092-889B-98556307A64F}" destId="{4E2EC243-09F6-4F84-9BF1-619C3371E2EF}" srcOrd="1" destOrd="0" presId="urn:microsoft.com/office/officeart/2018/2/layout/IconVerticalSolidList"/>
    <dgm:cxn modelId="{C9D61490-91EF-4B0C-B696-51C24AD6009C}" type="presParOf" srcId="{E629714F-D077-4092-889B-98556307A64F}" destId="{6DCF3C53-88C4-43C7-A929-A87F791C8119}" srcOrd="2" destOrd="0" presId="urn:microsoft.com/office/officeart/2018/2/layout/IconVerticalSolidList"/>
    <dgm:cxn modelId="{835341C4-8431-41D4-9736-131FBE73EF3C}" type="presParOf" srcId="{E629714F-D077-4092-889B-98556307A64F}" destId="{169472B0-A701-40D3-8AE2-B785F73585B6}" srcOrd="3" destOrd="0" presId="urn:microsoft.com/office/officeart/2018/2/layout/IconVerticalSolidList"/>
    <dgm:cxn modelId="{98D69FD0-F8F1-4885-AAC5-0997D0BA0426}" type="presParOf" srcId="{E629714F-D077-4092-889B-98556307A64F}" destId="{72110328-9ADE-4C3B-9470-2E18397BDF77}" srcOrd="4" destOrd="0" presId="urn:microsoft.com/office/officeart/2018/2/layout/IconVerticalSolidList"/>
    <dgm:cxn modelId="{6978CC6F-8B5C-4732-9833-CB5A874CC6FB}" type="presParOf" srcId="{7EFB4476-507C-4924-9755-89119291B09D}" destId="{2110DC5C-765C-40E4-ADDB-22F96CC08739}" srcOrd="3" destOrd="0" presId="urn:microsoft.com/office/officeart/2018/2/layout/IconVerticalSolidList"/>
    <dgm:cxn modelId="{F4D24004-03E5-4FED-A7D3-7D85E7599F9C}" type="presParOf" srcId="{7EFB4476-507C-4924-9755-89119291B09D}" destId="{63DA8560-EA0C-48B8-932B-014BC67DF6C1}" srcOrd="4" destOrd="0" presId="urn:microsoft.com/office/officeart/2018/2/layout/IconVerticalSolidList"/>
    <dgm:cxn modelId="{FC26A4F2-6BF3-4BF0-8276-274B6BC5F48C}" type="presParOf" srcId="{63DA8560-EA0C-48B8-932B-014BC67DF6C1}" destId="{371EA93F-AB34-4399-8BAA-4C0314E6D789}" srcOrd="0" destOrd="0" presId="urn:microsoft.com/office/officeart/2018/2/layout/IconVerticalSolidList"/>
    <dgm:cxn modelId="{0E4764D8-88C3-450F-91A4-E754DA6722DF}" type="presParOf" srcId="{63DA8560-EA0C-48B8-932B-014BC67DF6C1}" destId="{E2690774-0C23-4AEB-B55A-60E6FC815531}" srcOrd="1" destOrd="0" presId="urn:microsoft.com/office/officeart/2018/2/layout/IconVerticalSolidList"/>
    <dgm:cxn modelId="{22E00BCE-7BDC-42FA-A4D1-3E0F4D88EB5C}" type="presParOf" srcId="{63DA8560-EA0C-48B8-932B-014BC67DF6C1}" destId="{D0BC3C71-BE90-4809-AEE8-6D81C60EF288}" srcOrd="2" destOrd="0" presId="urn:microsoft.com/office/officeart/2018/2/layout/IconVerticalSolidList"/>
    <dgm:cxn modelId="{969768E3-BB23-46B8-BD69-80E14B6BDFE8}" type="presParOf" srcId="{63DA8560-EA0C-48B8-932B-014BC67DF6C1}" destId="{B1ACC5A7-0BBE-4C69-AF01-8C0411572DE5}" srcOrd="3" destOrd="0" presId="urn:microsoft.com/office/officeart/2018/2/layout/IconVerticalSolidList"/>
    <dgm:cxn modelId="{3758E196-CDAD-430E-B2EE-1682CD3C7792}" type="presParOf" srcId="{63DA8560-EA0C-48B8-932B-014BC67DF6C1}" destId="{F13071E0-2373-4804-82E2-4DF29F99BAD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9763E-C990-4BB0-8C42-4663C1A69687}">
      <dsp:nvSpPr>
        <dsp:cNvPr id="0" name=""/>
        <dsp:cNvSpPr/>
      </dsp:nvSpPr>
      <dsp:spPr>
        <a:xfrm>
          <a:off x="5340923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8771"/>
              </a:lnTo>
              <a:lnTo>
                <a:pt x="2705811" y="438771"/>
              </a:lnTo>
              <a:lnTo>
                <a:pt x="2705811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346438-8FDE-44BF-A684-8ACAD5F764F6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5768D5-A8C0-4B0F-B269-19B1D1C7367C}">
      <dsp:nvSpPr>
        <dsp:cNvPr id="0" name=""/>
        <dsp:cNvSpPr/>
      </dsp:nvSpPr>
      <dsp:spPr>
        <a:xfrm>
          <a:off x="2635111" y="1405930"/>
          <a:ext cx="2705811" cy="643860"/>
        </a:xfrm>
        <a:custGeom>
          <a:avLst/>
          <a:gdLst/>
          <a:ahLst/>
          <a:cxnLst/>
          <a:rect l="0" t="0" r="0" b="0"/>
          <a:pathLst>
            <a:path>
              <a:moveTo>
                <a:pt x="2705811" y="0"/>
              </a:moveTo>
              <a:lnTo>
                <a:pt x="2705811" y="438771"/>
              </a:lnTo>
              <a:lnTo>
                <a:pt x="0" y="438771"/>
              </a:lnTo>
              <a:lnTo>
                <a:pt x="0" y="6438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D0211-73F2-491B-8D9C-B674011EBF25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B1175-4EFA-4D35-807B-55105EF4530A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Dataset Size</a:t>
          </a:r>
          <a:r>
            <a:rPr lang="en-US" sz="1700" b="0" i="0" kern="1200" baseline="0"/>
            <a:t>: 1,259 entries, 27 features.</a:t>
          </a:r>
          <a:endParaRPr lang="en-US" sz="1700" kern="1200"/>
        </a:p>
      </dsp:txBody>
      <dsp:txXfrm>
        <a:off x="1815345" y="274996"/>
        <a:ext cx="2131497" cy="1323444"/>
      </dsp:txXfrm>
    </dsp:sp>
    <dsp:sp modelId="{078C4A41-A464-49C1-8F2E-12DA4F389E99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8972B-18C4-4A0F-9ACA-5150B60998D8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Key Features</a:t>
          </a:r>
          <a:r>
            <a:rPr lang="en-US" sz="1700" b="0" i="0" kern="1200" baseline="0"/>
            <a:t>:</a:t>
          </a:r>
          <a:endParaRPr lang="en-US" sz="1700" kern="1200"/>
        </a:p>
      </dsp:txBody>
      <dsp:txXfrm>
        <a:off x="4521157" y="274996"/>
        <a:ext cx="2131497" cy="1323444"/>
      </dsp:txXfrm>
    </dsp:sp>
    <dsp:sp modelId="{DCAF5BE2-354D-458C-81A2-EBEB7B3816F1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E6F0-6178-4096-A048-3315925806A9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Demographics</a:t>
          </a:r>
          <a:r>
            <a:rPr lang="en-US" sz="1700" b="0" i="0" kern="1200" baseline="0"/>
            <a:t>: Age, Gender, Country, State.</a:t>
          </a:r>
          <a:endParaRPr lang="en-US" sz="1700" kern="1200"/>
        </a:p>
      </dsp:txBody>
      <dsp:txXfrm>
        <a:off x="1815345" y="2324648"/>
        <a:ext cx="2131497" cy="1323444"/>
      </dsp:txXfrm>
    </dsp:sp>
    <dsp:sp modelId="{09506AED-CBB3-459E-95E9-7F092C100786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D0BB6-1B24-4DFE-900B-8EC421334A24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Work-related factors</a:t>
          </a:r>
          <a:r>
            <a:rPr lang="en-US" sz="1700" b="0" i="0" kern="1200" baseline="0"/>
            <a:t>: Employment type, Company size, Remote work.</a:t>
          </a:r>
          <a:endParaRPr lang="en-US" sz="1700" kern="1200"/>
        </a:p>
      </dsp:txBody>
      <dsp:txXfrm>
        <a:off x="4521157" y="2324648"/>
        <a:ext cx="2131497" cy="1323444"/>
      </dsp:txXfrm>
    </dsp:sp>
    <dsp:sp modelId="{C34C3A6C-9163-4EF7-B69E-84254F5B22E0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342A8-6A5D-488D-A504-2CF73FC38A61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Mental health factors</a:t>
          </a:r>
          <a:r>
            <a:rPr lang="en-US" sz="1700" b="0" i="0" kern="1200" baseline="0"/>
            <a:t>: Treatment history, Work interference, Family history.</a:t>
          </a:r>
          <a:endParaRPr lang="en-US" sz="1700" kern="1200"/>
        </a:p>
      </dsp:txBody>
      <dsp:txXfrm>
        <a:off x="7226968" y="2324648"/>
        <a:ext cx="2131497" cy="1323444"/>
      </dsp:txXfrm>
    </dsp:sp>
    <dsp:sp modelId="{09FC13DB-E647-442D-A43A-F3DA455D429D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46C6-2DED-4B90-B148-F80FD78D7A73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Missing values in columns like work_interfere and state. </a:t>
          </a:r>
          <a:endParaRPr lang="en-US" sz="1700" kern="1200"/>
        </a:p>
      </dsp:txBody>
      <dsp:txXfrm>
        <a:off x="7226968" y="274996"/>
        <a:ext cx="2131497" cy="13234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2207C-E152-47B3-BC48-57804416AC8D}">
      <dsp:nvSpPr>
        <dsp:cNvPr id="0" name=""/>
        <dsp:cNvSpPr/>
      </dsp:nvSpPr>
      <dsp:spPr>
        <a:xfrm>
          <a:off x="0" y="7259"/>
          <a:ext cx="5811128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Missing Values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39243"/>
        <a:ext cx="5747160" cy="591232"/>
      </dsp:txXfrm>
    </dsp:sp>
    <dsp:sp modelId="{35B9C2DD-2B9C-40F1-BD0C-F9163EB3F411}">
      <dsp:nvSpPr>
        <dsp:cNvPr id="0" name=""/>
        <dsp:cNvSpPr/>
      </dsp:nvSpPr>
      <dsp:spPr>
        <a:xfrm>
          <a:off x="0" y="662459"/>
          <a:ext cx="5811128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Imputation for fields like work_interfere.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Dropped rows for irrecoverable missing data.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62459"/>
        <a:ext cx="5811128" cy="724500"/>
      </dsp:txXfrm>
    </dsp:sp>
    <dsp:sp modelId="{27F4314B-4D66-4A30-B427-EFDF4514915D}">
      <dsp:nvSpPr>
        <dsp:cNvPr id="0" name=""/>
        <dsp:cNvSpPr/>
      </dsp:nvSpPr>
      <dsp:spPr>
        <a:xfrm>
          <a:off x="0" y="1386959"/>
          <a:ext cx="5811128" cy="65520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Feature Encoding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1418943"/>
        <a:ext cx="5747160" cy="591232"/>
      </dsp:txXfrm>
    </dsp:sp>
    <dsp:sp modelId="{1B788BAE-2EAA-4E07-8B22-47F72C0EDB94}">
      <dsp:nvSpPr>
        <dsp:cNvPr id="0" name=""/>
        <dsp:cNvSpPr/>
      </dsp:nvSpPr>
      <dsp:spPr>
        <a:xfrm>
          <a:off x="0" y="2042159"/>
          <a:ext cx="5811128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Categorical variables encoded using Label Encoding.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Example: Gender and Country.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042159"/>
        <a:ext cx="5811128" cy="1014300"/>
      </dsp:txXfrm>
    </dsp:sp>
    <dsp:sp modelId="{D58236BA-8016-455F-8428-FE4C32F5F47C}">
      <dsp:nvSpPr>
        <dsp:cNvPr id="0" name=""/>
        <dsp:cNvSpPr/>
      </dsp:nvSpPr>
      <dsp:spPr>
        <a:xfrm>
          <a:off x="0" y="3056459"/>
          <a:ext cx="5811128" cy="65520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Scaling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3088443"/>
        <a:ext cx="5747160" cy="591232"/>
      </dsp:txXfrm>
    </dsp:sp>
    <dsp:sp modelId="{EBC13441-AA3A-420B-8C0F-EBDC8BD5A622}">
      <dsp:nvSpPr>
        <dsp:cNvPr id="0" name=""/>
        <dsp:cNvSpPr/>
      </dsp:nvSpPr>
      <dsp:spPr>
        <a:xfrm>
          <a:off x="0" y="3711659"/>
          <a:ext cx="5811128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Numeric features scaled to 0–1 range using MinMaxScaler for uniformity.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711659"/>
        <a:ext cx="5811128" cy="652050"/>
      </dsp:txXfrm>
    </dsp:sp>
    <dsp:sp modelId="{4610D929-80E3-4A36-BB98-B40351690B5C}">
      <dsp:nvSpPr>
        <dsp:cNvPr id="0" name=""/>
        <dsp:cNvSpPr/>
      </dsp:nvSpPr>
      <dsp:spPr>
        <a:xfrm>
          <a:off x="0" y="4363709"/>
          <a:ext cx="5811128" cy="655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Data Split</a:t>
          </a:r>
          <a:r>
            <a:rPr lang="en-US" sz="2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4395693"/>
        <a:ext cx="5747160" cy="591232"/>
      </dsp:txXfrm>
    </dsp:sp>
    <dsp:sp modelId="{7EBB58D9-4A29-4DC8-A5F0-A3C0E755026A}">
      <dsp:nvSpPr>
        <dsp:cNvPr id="0" name=""/>
        <dsp:cNvSpPr/>
      </dsp:nvSpPr>
      <dsp:spPr>
        <a:xfrm>
          <a:off x="0" y="5018909"/>
          <a:ext cx="5811128" cy="652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80% for training and 20% for testing to evaluate model performance.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018909"/>
        <a:ext cx="5811128" cy="652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1C564-A065-4F79-9BEE-ECFE40A5C0CC}">
      <dsp:nvSpPr>
        <dsp:cNvPr id="0" name=""/>
        <dsp:cNvSpPr/>
      </dsp:nvSpPr>
      <dsp:spPr>
        <a:xfrm>
          <a:off x="577494" y="338024"/>
          <a:ext cx="4769703" cy="4769703"/>
        </a:xfrm>
        <a:prstGeom prst="pie">
          <a:avLst>
            <a:gd name="adj1" fmla="val 16200000"/>
            <a:gd name="adj2" fmla="val 19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Logistic Regression</a:t>
          </a:r>
          <a:endParaRPr lang="en-US" sz="2100" kern="1200"/>
        </a:p>
      </dsp:txBody>
      <dsp:txXfrm>
        <a:off x="3075910" y="947297"/>
        <a:ext cx="1249208" cy="965297"/>
      </dsp:txXfrm>
    </dsp:sp>
    <dsp:sp modelId="{66A0AD45-5319-4127-B980-FD6002A994C3}">
      <dsp:nvSpPr>
        <dsp:cNvPr id="0" name=""/>
        <dsp:cNvSpPr/>
      </dsp:nvSpPr>
      <dsp:spPr>
        <a:xfrm>
          <a:off x="634276" y="436257"/>
          <a:ext cx="4769703" cy="4769703"/>
        </a:xfrm>
        <a:prstGeom prst="pie">
          <a:avLst>
            <a:gd name="adj1" fmla="val 19800000"/>
            <a:gd name="adj2" fmla="val 18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Decision Tree</a:t>
          </a:r>
          <a:endParaRPr lang="en-US" sz="2100" kern="1200"/>
        </a:p>
      </dsp:txBody>
      <dsp:txXfrm>
        <a:off x="3870861" y="2366851"/>
        <a:ext cx="1305990" cy="936906"/>
      </dsp:txXfrm>
    </dsp:sp>
    <dsp:sp modelId="{0720F808-1797-497B-851E-762163A7C283}">
      <dsp:nvSpPr>
        <dsp:cNvPr id="0" name=""/>
        <dsp:cNvSpPr/>
      </dsp:nvSpPr>
      <dsp:spPr>
        <a:xfrm>
          <a:off x="577494" y="534490"/>
          <a:ext cx="4769703" cy="4769703"/>
        </a:xfrm>
        <a:prstGeom prst="pie">
          <a:avLst>
            <a:gd name="adj1" fmla="val 1800000"/>
            <a:gd name="adj2" fmla="val 54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Random Forest</a:t>
          </a:r>
          <a:endParaRPr lang="en-US" sz="2100" kern="1200"/>
        </a:p>
      </dsp:txBody>
      <dsp:txXfrm>
        <a:off x="3075910" y="3758015"/>
        <a:ext cx="1249208" cy="965297"/>
      </dsp:txXfrm>
    </dsp:sp>
    <dsp:sp modelId="{D6A67BFD-5268-4F25-8149-C9C98EABB1A6}">
      <dsp:nvSpPr>
        <dsp:cNvPr id="0" name=""/>
        <dsp:cNvSpPr/>
      </dsp:nvSpPr>
      <dsp:spPr>
        <a:xfrm>
          <a:off x="463929" y="534490"/>
          <a:ext cx="4769703" cy="4769703"/>
        </a:xfrm>
        <a:prstGeom prst="pie">
          <a:avLst>
            <a:gd name="adj1" fmla="val 5400000"/>
            <a:gd name="adj2" fmla="val 90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AdaBoost</a:t>
          </a:r>
          <a:endParaRPr lang="en-US" sz="2100" kern="1200"/>
        </a:p>
      </dsp:txBody>
      <dsp:txXfrm>
        <a:off x="1486009" y="3758015"/>
        <a:ext cx="1249208" cy="965297"/>
      </dsp:txXfrm>
    </dsp:sp>
    <dsp:sp modelId="{0BE45D7B-35A4-4E77-8C05-93D9014B62B9}">
      <dsp:nvSpPr>
        <dsp:cNvPr id="0" name=""/>
        <dsp:cNvSpPr/>
      </dsp:nvSpPr>
      <dsp:spPr>
        <a:xfrm>
          <a:off x="407147" y="436257"/>
          <a:ext cx="4769703" cy="4769703"/>
        </a:xfrm>
        <a:prstGeom prst="pie">
          <a:avLst>
            <a:gd name="adj1" fmla="val 9000000"/>
            <a:gd name="adj2" fmla="val 126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MLP Classifier</a:t>
          </a:r>
          <a:endParaRPr lang="en-US" sz="2100" kern="1200"/>
        </a:p>
      </dsp:txBody>
      <dsp:txXfrm>
        <a:off x="634276" y="2366851"/>
        <a:ext cx="1305990" cy="936906"/>
      </dsp:txXfrm>
    </dsp:sp>
    <dsp:sp modelId="{AE1ADB60-FA4B-4DB5-9D0E-23C8183B902A}">
      <dsp:nvSpPr>
        <dsp:cNvPr id="0" name=""/>
        <dsp:cNvSpPr/>
      </dsp:nvSpPr>
      <dsp:spPr>
        <a:xfrm>
          <a:off x="463929" y="338024"/>
          <a:ext cx="4769703" cy="4769703"/>
        </a:xfrm>
        <a:prstGeom prst="pie">
          <a:avLst>
            <a:gd name="adj1" fmla="val 126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Stacking Classifier </a:t>
          </a:r>
          <a:endParaRPr lang="en-US" sz="2100" kern="1200"/>
        </a:p>
      </dsp:txBody>
      <dsp:txXfrm>
        <a:off x="1486009" y="947297"/>
        <a:ext cx="1249208" cy="965297"/>
      </dsp:txXfrm>
    </dsp:sp>
    <dsp:sp modelId="{BB331FE5-DE20-416C-9A66-8B9689B1277C}">
      <dsp:nvSpPr>
        <dsp:cNvPr id="0" name=""/>
        <dsp:cNvSpPr/>
      </dsp:nvSpPr>
      <dsp:spPr>
        <a:xfrm>
          <a:off x="282052" y="42756"/>
          <a:ext cx="5360238" cy="5360238"/>
        </a:xfrm>
        <a:prstGeom prst="circularArrow">
          <a:avLst>
            <a:gd name="adj1" fmla="val 5085"/>
            <a:gd name="adj2" fmla="val 327528"/>
            <a:gd name="adj3" fmla="val 19472472"/>
            <a:gd name="adj4" fmla="val 16200251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9DEF9-64CD-4C1B-9101-E846E20AE337}">
      <dsp:nvSpPr>
        <dsp:cNvPr id="0" name=""/>
        <dsp:cNvSpPr/>
      </dsp:nvSpPr>
      <dsp:spPr>
        <a:xfrm>
          <a:off x="33883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472472"/>
            <a:gd name="adj4" fmla="val 1980000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D6CBC-867D-4F95-B66D-5AC106E84EDB}">
      <dsp:nvSpPr>
        <dsp:cNvPr id="0" name=""/>
        <dsp:cNvSpPr/>
      </dsp:nvSpPr>
      <dsp:spPr>
        <a:xfrm>
          <a:off x="282052" y="239223"/>
          <a:ext cx="5360238" cy="5360238"/>
        </a:xfrm>
        <a:prstGeom prst="circularArrow">
          <a:avLst>
            <a:gd name="adj1" fmla="val 5085"/>
            <a:gd name="adj2" fmla="val 327528"/>
            <a:gd name="adj3" fmla="val 5072221"/>
            <a:gd name="adj4" fmla="val 18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CFE12-7797-4EDC-9519-580A79D6D82C}">
      <dsp:nvSpPr>
        <dsp:cNvPr id="0" name=""/>
        <dsp:cNvSpPr/>
      </dsp:nvSpPr>
      <dsp:spPr>
        <a:xfrm>
          <a:off x="168836" y="239223"/>
          <a:ext cx="5360238" cy="5360238"/>
        </a:xfrm>
        <a:prstGeom prst="circularArrow">
          <a:avLst>
            <a:gd name="adj1" fmla="val 5085"/>
            <a:gd name="adj2" fmla="val 327528"/>
            <a:gd name="adj3" fmla="val 8672472"/>
            <a:gd name="adj4" fmla="val 5400251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D648E-CB82-400F-84FA-846734B6EFD4}">
      <dsp:nvSpPr>
        <dsp:cNvPr id="0" name=""/>
        <dsp:cNvSpPr/>
      </dsp:nvSpPr>
      <dsp:spPr>
        <a:xfrm>
          <a:off x="112054" y="140990"/>
          <a:ext cx="5360238" cy="5360238"/>
        </a:xfrm>
        <a:prstGeom prst="circularArrow">
          <a:avLst>
            <a:gd name="adj1" fmla="val 5085"/>
            <a:gd name="adj2" fmla="val 327528"/>
            <a:gd name="adj3" fmla="val 12272472"/>
            <a:gd name="adj4" fmla="val 9000000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60D3E-B8D7-43D7-8E93-B287C5F8828A}">
      <dsp:nvSpPr>
        <dsp:cNvPr id="0" name=""/>
        <dsp:cNvSpPr/>
      </dsp:nvSpPr>
      <dsp:spPr>
        <a:xfrm>
          <a:off x="168836" y="42756"/>
          <a:ext cx="5360238" cy="5360238"/>
        </a:xfrm>
        <a:prstGeom prst="circularArrow">
          <a:avLst>
            <a:gd name="adj1" fmla="val 5085"/>
            <a:gd name="adj2" fmla="val 327528"/>
            <a:gd name="adj3" fmla="val 15872221"/>
            <a:gd name="adj4" fmla="val 126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9829F-6C96-434C-9BCA-97C7928BB1F4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D50A5-AE07-407D-8FCC-48BD2BFBDC78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B1261-9201-45A3-B532-BD5489681996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Metrics</a:t>
          </a:r>
          <a:r>
            <a:rPr lang="en-US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r>
            <a:rPr lang="en-US" sz="2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Overall model correctness.</a:t>
          </a:r>
        </a:p>
      </dsp:txBody>
      <dsp:txXfrm>
        <a:off x="1357965" y="2319"/>
        <a:ext cx="4887299" cy="1175727"/>
      </dsp:txXfrm>
    </dsp:sp>
    <dsp:sp modelId="{6D4F3103-482A-4BD4-860C-05B5F26A29FA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E8863D-39E2-47AD-8AFC-99AC22E269A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B4888-7620-413E-B99D-BC8AFE02913D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How well positive predictions are correct.</a:t>
          </a:r>
        </a:p>
      </dsp:txBody>
      <dsp:txXfrm>
        <a:off x="1357965" y="1471979"/>
        <a:ext cx="4887299" cy="1175727"/>
      </dsp:txXfrm>
    </dsp:sp>
    <dsp:sp modelId="{AC154B2D-3FEF-42CF-875C-01A084FF0D03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47083-3D91-4D84-80F7-269420EC5428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2BEF8-99B2-47B6-8D50-7062909C2DC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Model's ability to detect true positives.</a:t>
          </a:r>
        </a:p>
      </dsp:txBody>
      <dsp:txXfrm>
        <a:off x="1357965" y="2941639"/>
        <a:ext cx="4887299" cy="1175727"/>
      </dsp:txXfrm>
    </dsp:sp>
    <dsp:sp modelId="{4B25C453-B769-4591-821B-C0EB23209AC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79FBA-2520-40B4-B5A3-2991CC1621AF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85E15-4152-46D4-9996-C5FE9A0BD638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Cross-validation</a:t>
          </a:r>
          <a:r>
            <a:rPr 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: Ensures reliability and robustness across datasets.</a:t>
          </a:r>
        </a:p>
      </dsp:txBody>
      <dsp:txXfrm>
        <a:off x="1357965" y="4411299"/>
        <a:ext cx="4887299" cy="11757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98737-DD34-491C-9D81-B4E87F426EEA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EACF9-0689-4A79-89B4-405026834765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B6AB8-0C38-46B1-A934-ACC452C5E401}">
      <dsp:nvSpPr>
        <dsp:cNvPr id="0" name=""/>
        <dsp:cNvSpPr/>
      </dsp:nvSpPr>
      <dsp:spPr>
        <a:xfrm>
          <a:off x="1435988" y="5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Data Quality Issues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Missing or inconsistent responses.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531"/>
        <a:ext cx="4732020" cy="1243280"/>
      </dsp:txXfrm>
    </dsp:sp>
    <dsp:sp modelId="{3C996DA5-065D-40E7-B965-3669CC47626C}">
      <dsp:nvSpPr>
        <dsp:cNvPr id="0" name=""/>
        <dsp:cNvSpPr/>
      </dsp:nvSpPr>
      <dsp:spPr>
        <a:xfrm>
          <a:off x="6168008" y="5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Imputed missing values using appropriate statistical methods.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531"/>
        <a:ext cx="4347591" cy="1243280"/>
      </dsp:txXfrm>
    </dsp:sp>
    <dsp:sp modelId="{6AC649C5-A989-446F-880B-C1DB9F9EA112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EC243-09F6-4F84-9BF1-619C3371E2EF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472B0-A701-40D3-8AE2-B785F73585B6}">
      <dsp:nvSpPr>
        <dsp:cNvPr id="0" name=""/>
        <dsp:cNvSpPr/>
      </dsp:nvSpPr>
      <dsp:spPr>
        <a:xfrm>
          <a:off x="1435988" y="1554631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Imbalanced Data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Certain mental health conditions were underrepresented.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1554631"/>
        <a:ext cx="4732020" cy="1243280"/>
      </dsp:txXfrm>
    </dsp:sp>
    <dsp:sp modelId="{72110328-9ADE-4C3B-9470-2E18397BDF77}">
      <dsp:nvSpPr>
        <dsp:cNvPr id="0" name=""/>
        <dsp:cNvSpPr/>
      </dsp:nvSpPr>
      <dsp:spPr>
        <a:xfrm>
          <a:off x="6168008" y="1554631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Used oversampling to balance class distribution.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1554631"/>
        <a:ext cx="4347591" cy="1243280"/>
      </dsp:txXfrm>
    </dsp:sp>
    <dsp:sp modelId="{371EA93F-AB34-4399-8BAA-4C0314E6D789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90774-0C23-4AEB-B55A-60E6FC815531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C5A7-0BBE-4C69-AF01-8C0411572DE5}">
      <dsp:nvSpPr>
        <dsp:cNvPr id="0" name=""/>
        <dsp:cNvSpPr/>
      </dsp:nvSpPr>
      <dsp:spPr>
        <a:xfrm>
          <a:off x="1435988" y="3108732"/>
          <a:ext cx="4732020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Model Complexity</a:t>
          </a:r>
          <a:r>
            <a:rPr lang="en-US" sz="24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Advanced models like stacking required significant computation.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988" y="3108732"/>
        <a:ext cx="4732020" cy="1243280"/>
      </dsp:txXfrm>
    </dsp:sp>
    <dsp:sp modelId="{F13071E0-2373-4804-82E2-4DF29F99BADA}">
      <dsp:nvSpPr>
        <dsp:cNvPr id="0" name=""/>
        <dsp:cNvSpPr/>
      </dsp:nvSpPr>
      <dsp:spPr>
        <a:xfrm>
          <a:off x="6168008" y="3108732"/>
          <a:ext cx="434759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Solution</a:t>
          </a:r>
          <a:r>
            <a:rPr lang="en-US" sz="18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 Hyperparameter tuning optimized performance.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68008" y="3108732"/>
        <a:ext cx="434759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FC4A-FDD8-9D93-9583-355BC99C5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157-5DDE-B0CC-E204-A0614A8D0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DF7B-F0C4-3932-842F-1D89DEA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F23D0-C880-1F12-56E4-680BB2E0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8F07-80B0-9C19-38BA-318842D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047C-E396-D9D7-6701-4B6EC00F1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A64E5-02FE-7813-3923-01A66A8F4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3BF4E-0A54-4334-A360-97F2AE1C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16B8-9210-E7C5-215B-F968427E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68061-8482-6F81-F24F-6D45F2BCA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FE5C6-DF1F-D385-0BEC-2B8A70D4B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E249-0227-1D65-ABBD-C5CF7D9D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2E4A-6B2D-14AA-E8F3-9440A96E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4421-DC30-E6B0-A502-3452A3AE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8BB-E443-D95C-FD00-9A5AE5CF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057B-E674-FA3F-21D7-3EF4BAD4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794F-8574-A543-C710-21C85EF00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9A6BE-29C7-7456-C0E2-C66C75EA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317F0-623E-0FCC-36CC-4DB33B92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0CDE-499F-5BA4-BFFA-67FD75A9E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2BEF-E60B-6EED-081A-A244D35D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F5451-1318-0070-A63C-0E57D3CA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48082-B66B-EC4F-277E-50E938E4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CBD3-53D4-AAFC-85D3-03CC0F56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5251-1E02-B112-5F3C-0589740E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9A9E-1C83-AE78-3437-514443B82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1449-4181-D018-A50C-A001D79FE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5B8B6-8CF1-03CD-A8EE-86249CC7B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31445-11C9-822D-F52B-585754BD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52EE-6012-D88A-77ED-F681E3FC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B0B91-FE27-FC4B-4D52-D214BA4D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D58F-6EA4-5884-0393-B5963B2A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F708-ECD9-8E2B-59C4-CE4F9099E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361-2D5B-EDA0-27EF-D587AFDF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10DF7-FFE3-C7EE-F6AB-1D17B1259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9242A-14FB-8564-7557-1F9EF06C5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DA97C-DE7F-9676-A018-1D7DE0FD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DE0A5-F940-B108-D2AA-92A6664C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A4617E-01D5-4264-B467-1F9735B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1DDC-68C0-CF2E-9CAB-D1DDD5A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DD3FA-AF3B-784A-6E79-51EAA8CC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BE34D-159F-0A4B-95F7-4FFD19CB4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2244D-CD29-FE13-9FC4-5F2BE5D0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2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80CBF-BD4E-DAB8-E15E-A2CEFE02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61-11D6-9896-051B-1669F74A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B53B-D963-4FEC-D94F-E7C1CB9E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8DB-1FDB-D767-B92A-4C4B32EA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28FC-EEF4-40EB-1464-706609D3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E846-5B32-0FED-D161-15535873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242E-BE2E-1743-CFF2-6F889EE4A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66AA3-455D-DA6C-67C3-CA8F6E4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7F33-410F-A07E-5349-A245FC8F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F4E-3347-0BBF-E0A4-0264ACCA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A1304-B001-7EE9-2A78-502CDB3A7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BCB8-04B1-19B6-4108-20BF7C8BB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534F5-31C6-881A-7A2E-B95F1EC0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1902-18B0-9F1C-E06F-BE26B7A9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C5C20-5C57-55AE-B41A-2988F56A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78F92-3E56-A1C4-39FA-136B3E53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E5027-D165-2A1E-5348-7C82DC3AB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D8B3-3BD6-6E69-D84A-7FFD22D47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C433-206E-40C4-9371-67F84E32811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57DC1-C63C-2CDA-7567-65A793286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F148-9EC8-5D4A-C268-2B76C8401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C625-5118-471C-A5EB-5AF64FF1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2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E42565C-E3CC-4EF0-8093-88FCC788A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8027347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27E12-4BFF-8665-E779-1F1BFA66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598" y="1471351"/>
            <a:ext cx="7628945" cy="40166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b="1" dirty="0">
                <a:effectLst/>
                <a:latin typeface="Times New Roman" panose="02020603050405020304" pitchFamily="18" charset="0"/>
                <a:ea typeface="Georgia" panose="02040502050405020303" pitchFamily="18" charset="0"/>
                <a:cs typeface="Georgia" panose="02040502050405020303" pitchFamily="18" charset="0"/>
              </a:rPr>
              <a:t>Mental Health Prediction Using Machine Learning</a:t>
            </a:r>
            <a:endParaRPr lang="en-BD" sz="5000" dirty="0">
              <a:effectLst/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1A7D-BC50-7D8A-BAF4-7EE362242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0793" y="1845264"/>
            <a:ext cx="3287523" cy="3268794"/>
          </a:xfr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Arnub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Datta 	 </a:t>
            </a:r>
            <a:r>
              <a:rPr lang="en-US" sz="2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 Zahed		 221-15-4716</a:t>
            </a:r>
          </a:p>
          <a:p>
            <a:pPr algn="l">
              <a:lnSpc>
                <a:spcPct val="150000"/>
              </a:lnSpc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Amir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Hamja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221-15-4784</a:t>
            </a:r>
          </a:p>
          <a:p>
            <a:pPr algn="l">
              <a:lnSpc>
                <a:spcPct val="150000"/>
              </a:lnSpc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Nurjahan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221-15-4782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Cont...</a:t>
            </a:r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28A823F-58C4-37AA-3E56-002D72AD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691849"/>
            <a:ext cx="6846363" cy="532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2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5" name="Rectangle 10254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3340F-2B4C-D96B-2F1A-D3B20313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Cont…</a:t>
            </a:r>
          </a:p>
        </p:txBody>
      </p: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7" name="Rectangle 1025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152631F-1054-3766-9C76-1C9495DA2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4608" y="666175"/>
            <a:ext cx="6846363" cy="537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95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27920-E06E-D7EC-ACE5-13707682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4" name="Rectangle 1026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66" name="Rectangle 10265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268" name="Rectangle 10267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A3477-3B27-3826-8492-C6047B61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endParaRPr lang="en-US" sz="4000" kern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0" name="Rectangle 10269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9C4DA089-E730-EE02-D896-5A8E32D8A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" t="1" r="1" b="1"/>
          <a:stretch/>
        </p:blipFill>
        <p:spPr>
          <a:xfrm>
            <a:off x="2336800" y="2478024"/>
            <a:ext cx="6764127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59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55103-7B8F-CF0D-7DB9-B2F419C12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graphicFrame>
        <p:nvGraphicFramePr>
          <p:cNvPr id="37" name="Rectangle 2">
            <a:extLst>
              <a:ext uri="{FF2B5EF4-FFF2-40B4-BE49-F238E27FC236}">
                <a16:creationId xmlns:a16="http://schemas.microsoft.com/office/drawing/2014/main" id="{86A0841B-BF92-BA5F-E277-67C72FD0B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49603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00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91FF2-C6BB-D25F-4DFF-BFAC170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0DDDB-AE13-6E40-CCD9-2146630C6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0355" y="1658165"/>
            <a:ext cx="6462456" cy="4619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Machine learning models, especially the Stacking Classifier, can predict mental health conditions effectively.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 interference and family history are the strongest predictors of mental health outcomes.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Stacking Classifier outperformed other models in terms of accuracy and precision.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Workplace 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Early predictions can help in providing timely mental health support in workplaces.</a:t>
            </a:r>
          </a:p>
          <a:p>
            <a:pPr marL="57150" marR="0" lvl="0" indent="-28575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model can be enhanced with real-time data and larger datasets for improved accuracy. </a:t>
            </a:r>
          </a:p>
        </p:txBody>
      </p:sp>
    </p:spTree>
    <p:extLst>
      <p:ext uri="{BB962C8B-B14F-4D97-AF65-F5344CB8AC3E}">
        <p14:creationId xmlns:p14="http://schemas.microsoft.com/office/powerpoint/2010/main" val="2801723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3023C-D978-303D-B27C-A3333A950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300425B-0EFB-6DFE-6F52-4DAFC0EFB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1C75BA-19F2-ACC7-4503-F5505CDA3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BF5AE-8145-249D-156B-65B50A62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22" y="3658509"/>
            <a:ext cx="7905538" cy="2285091"/>
          </a:xfrm>
        </p:spPr>
        <p:txBody>
          <a:bodyPr anchor="t">
            <a:norm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554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E37E3-D642-26F7-0C19-91B1728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EE1D-A073-2108-9313-98016139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555" y="1750116"/>
            <a:ext cx="5536397" cy="471210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046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C7AFCA-DF95-2984-ED74-070D1D73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3B62EB-5BEB-5E95-7FEF-77C396FC05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86789"/>
            <a:ext cx="10515600" cy="359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in workplaces is a critical issue that impacts employee productivity and well-being.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mental health conditions can facilitate timely support and better outcomes.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applies machine learning techniques to predict mental health conditions based on demographic and workplace-related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 insights into factors influencing mental health and build a predictive model. </a:t>
            </a:r>
          </a:p>
        </p:txBody>
      </p:sp>
    </p:spTree>
    <p:extLst>
      <p:ext uri="{BB962C8B-B14F-4D97-AF65-F5344CB8AC3E}">
        <p14:creationId xmlns:p14="http://schemas.microsoft.com/office/powerpoint/2010/main" val="406771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77B3-4AAF-1AC0-285B-0B728DB2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EEEF626F-AF60-733E-40E4-D921076CF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4947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673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F2E8B-2D41-4280-9779-C33EB043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C2620CEA-5A98-7F04-ED99-B3D629275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3503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071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E04C7-F816-4655-FC0B-36E11C0A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graphicFrame>
        <p:nvGraphicFramePr>
          <p:cNvPr id="57" name="Rectangle 1">
            <a:extLst>
              <a:ext uri="{FF2B5EF4-FFF2-40B4-BE49-F238E27FC236}">
                <a16:creationId xmlns:a16="http://schemas.microsoft.com/office/drawing/2014/main" id="{A01C5A63-4F34-3D36-EA7F-C7A55ED6A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9584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2580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38CD0-8C25-D78E-DC06-D7C92C9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1" y="1070800"/>
            <a:ext cx="4246361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Metrics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extBox 2">
            <a:extLst>
              <a:ext uri="{FF2B5EF4-FFF2-40B4-BE49-F238E27FC236}">
                <a16:creationId xmlns:a16="http://schemas.microsoft.com/office/drawing/2014/main" id="{EB4BD97F-8733-9264-5A80-5CD8EBA29A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97627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299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587D6-7360-6B00-F705-AD4EB899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2603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617BF-DDBD-2DE0-6BD5-343EC0538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320" y="2091095"/>
            <a:ext cx="7544825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85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905D-AE8F-F6E7-F4AE-6670CA99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1761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202" name="Rectangle 820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3" name="Rectangle 820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6" name="Rectangle 820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Rectangle 820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FEFC8B2-FBBD-7C75-5488-54E51C02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492" y="1102183"/>
            <a:ext cx="5536001" cy="45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607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098ed5-4caf-44e6-972e-4b1f68bd9f7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238D37C0B7F945A596A2F47E3BBA3B" ma:contentTypeVersion="4" ma:contentTypeDescription="Create a new document." ma:contentTypeScope="" ma:versionID="b75256c3f5a9cb8c3d36c1a6ec2b1db0">
  <xsd:schema xmlns:xsd="http://www.w3.org/2001/XMLSchema" xmlns:xs="http://www.w3.org/2001/XMLSchema" xmlns:p="http://schemas.microsoft.com/office/2006/metadata/properties" xmlns:ns3="e7098ed5-4caf-44e6-972e-4b1f68bd9f74" targetNamespace="http://schemas.microsoft.com/office/2006/metadata/properties" ma:root="true" ma:fieldsID="5c0887e250f9902e410c6ee22334851b" ns3:_="">
    <xsd:import namespace="e7098ed5-4caf-44e6-972e-4b1f68bd9f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098ed5-4caf-44e6-972e-4b1f68bd9f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27F400-93D3-46FC-A2D6-343796D665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B3B511-5636-4186-81DF-F39247499930}">
  <ds:schemaRefs>
    <ds:schemaRef ds:uri="http://schemas.microsoft.com/office/2006/metadata/properties"/>
    <ds:schemaRef ds:uri="http://www.w3.org/2000/xmlns/"/>
    <ds:schemaRef ds:uri="e7098ed5-4caf-44e6-972e-4b1f68bd9f74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2B17A4-19AC-4078-8C7C-FD37A21DDD53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e7098ed5-4caf-44e6-972e-4b1f68bd9f7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449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Mental Health Prediction Using Machine Learning</vt:lpstr>
      <vt:lpstr>TABLE OF CONTENTS</vt:lpstr>
      <vt:lpstr>INTRODUCTION</vt:lpstr>
      <vt:lpstr>Dataset</vt:lpstr>
      <vt:lpstr>Preprocessing</vt:lpstr>
      <vt:lpstr>Machine Learning Models</vt:lpstr>
      <vt:lpstr>Model Evaluation Metrics</vt:lpstr>
      <vt:lpstr>RESULT ANALYSIS</vt:lpstr>
      <vt:lpstr>RESULT ANALYSIS</vt:lpstr>
      <vt:lpstr>RESULT ANALYSIS Cont...</vt:lpstr>
      <vt:lpstr>RESULT ANALYSIS Cont…</vt:lpstr>
      <vt:lpstr>User Interface</vt:lpstr>
      <vt:lpstr>Challenges and Solutions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Machine Learning Approach to Performance and Dropout prediction in Computer Science: Bangladesh perspective</dc:title>
  <dc:creator>Faruk Ahmed</dc:creator>
  <cp:lastModifiedBy>Abu Zahed</cp:lastModifiedBy>
  <cp:revision>34</cp:revision>
  <dcterms:created xsi:type="dcterms:W3CDTF">2023-11-22T10:43:38Z</dcterms:created>
  <dcterms:modified xsi:type="dcterms:W3CDTF">2024-12-04T13:55:54Z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2023-11-22T10:50:27Z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fff207f7-2af6-4348-b290-d530f1a4898d</vt:lpwstr>
  </property>
  <property fmtid="{D5CDD505-2E9C-101B-9397-08002B2CF9AE}" pid="7" name="MSIP_Label_defa4170-0d19-0005-0004-bc88714345d2_ActionId">
    <vt:lpwstr>7011fbd1-4c7b-482d-8f69-c3ee401597d3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0x01010057238D37C0B7F945A596A2F47E3BBA3B</vt:lpwstr>
  </property>
</Properties>
</file>