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4625" r:id="rId2"/>
    <p:sldId id="263" r:id="rId3"/>
    <p:sldId id="289" r:id="rId4"/>
    <p:sldId id="2008" r:id="rId5"/>
    <p:sldId id="537" r:id="rId6"/>
    <p:sldId id="320" r:id="rId7"/>
    <p:sldId id="262" r:id="rId8"/>
    <p:sldId id="4626" r:id="rId9"/>
    <p:sldId id="2007" r:id="rId10"/>
    <p:sldId id="4627" r:id="rId11"/>
    <p:sldId id="30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F8BD5C-079F-C4A7-3F56-E87A40279B5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F1A792-C635-CA18-D570-3A5DC843438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28FEDB-55C0-4C15-920E-1B19806742DC}" type="datetimeFigureOut">
              <a:rPr lang="en-US" smtClean="0"/>
              <a:t>11/23/2024</a:t>
            </a:fld>
            <a:endParaRPr lang="en-US"/>
          </a:p>
        </p:txBody>
      </p:sp>
      <p:sp>
        <p:nvSpPr>
          <p:cNvPr id="4" name="Footer Placeholder 3">
            <a:extLst>
              <a:ext uri="{FF2B5EF4-FFF2-40B4-BE49-F238E27FC236}">
                <a16:creationId xmlns:a16="http://schemas.microsoft.com/office/drawing/2014/main" id="{E20B1DA2-92BB-6296-872D-FC6A14586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3C18A0-62D4-B77A-626D-7194BC1978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19246B-319D-4476-90A5-1268A08CAAAB}" type="slidenum">
              <a:rPr lang="en-US" smtClean="0"/>
              <a:t>‹#›</a:t>
            </a:fld>
            <a:endParaRPr lang="en-US"/>
          </a:p>
        </p:txBody>
      </p:sp>
    </p:spTree>
    <p:extLst>
      <p:ext uri="{BB962C8B-B14F-4D97-AF65-F5344CB8AC3E}">
        <p14:creationId xmlns:p14="http://schemas.microsoft.com/office/powerpoint/2010/main" val="2018628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CCB71-83B2-4C6A-9F9B-630A258B7FF3}" type="datetimeFigureOut">
              <a:rPr lang="en-US" smtClean="0"/>
              <a:t>11/23/2024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CC410-9B5C-4791-BFAD-F2FA1C6F1DF5}" type="slidenum">
              <a:rPr lang="en-US" smtClean="0"/>
              <a:t>‹#›</a:t>
            </a:fld>
            <a:endParaRPr lang="en-US"/>
          </a:p>
        </p:txBody>
      </p:sp>
    </p:spTree>
    <p:extLst>
      <p:ext uri="{BB962C8B-B14F-4D97-AF65-F5344CB8AC3E}">
        <p14:creationId xmlns:p14="http://schemas.microsoft.com/office/powerpoint/2010/main" val="173711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3340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a:extLst>
            <a:ext uri="{FF2B5EF4-FFF2-40B4-BE49-F238E27FC236}">
              <a16:creationId xmlns:a16="http://schemas.microsoft.com/office/drawing/2014/main" id="{5604888B-31FF-D87D-B4A7-1289E1108D03}"/>
            </a:ext>
          </a:extLst>
        </p:cNvPr>
        <p:cNvGrpSpPr/>
        <p:nvPr/>
      </p:nvGrpSpPr>
      <p:grpSpPr>
        <a:xfrm>
          <a:off x="0" y="0"/>
          <a:ext cx="0" cy="0"/>
          <a:chOff x="0" y="0"/>
          <a:chExt cx="0" cy="0"/>
        </a:xfrm>
      </p:grpSpPr>
      <p:sp>
        <p:nvSpPr>
          <p:cNvPr id="364" name="Google Shape;364;p7:notes">
            <a:extLst>
              <a:ext uri="{FF2B5EF4-FFF2-40B4-BE49-F238E27FC236}">
                <a16:creationId xmlns:a16="http://schemas.microsoft.com/office/drawing/2014/main" id="{7BA9EE56-7AFA-AD3D-FE8E-5C1087E305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7:notes">
            <a:extLst>
              <a:ext uri="{FF2B5EF4-FFF2-40B4-BE49-F238E27FC236}">
                <a16:creationId xmlns:a16="http://schemas.microsoft.com/office/drawing/2014/main" id="{923457BC-E7CA-C60D-384C-E41AEAF4C9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4405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1DEE-A6DE-5EA4-80D8-C9116CF73B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36354B-2ADF-2AEF-F4BF-84BB9834D7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B58FCB-048F-7D12-E008-5381D3555E17}"/>
              </a:ext>
            </a:extLst>
          </p:cNvPr>
          <p:cNvSpPr>
            <a:spLocks noGrp="1"/>
          </p:cNvSpPr>
          <p:nvPr>
            <p:ph type="dt" sz="half" idx="10"/>
          </p:nvPr>
        </p:nvSpPr>
        <p:spPr/>
        <p:txBody>
          <a:bodyPr/>
          <a:lstStyle/>
          <a:p>
            <a:fld id="{118EB2FA-BAE9-4EB4-B6F6-6EDB0559BFB4}" type="datetimeFigureOut">
              <a:rPr lang="en-US" smtClean="0"/>
              <a:t>11/23/2024</a:t>
            </a:fld>
            <a:endParaRPr lang="en-US"/>
          </a:p>
        </p:txBody>
      </p:sp>
      <p:sp>
        <p:nvSpPr>
          <p:cNvPr id="5" name="Footer Placeholder 4">
            <a:extLst>
              <a:ext uri="{FF2B5EF4-FFF2-40B4-BE49-F238E27FC236}">
                <a16:creationId xmlns:a16="http://schemas.microsoft.com/office/drawing/2014/main" id="{7AF38B70-2DDB-3362-86AC-4BACE59B3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9B8C0-83C7-23FA-FC15-387170C63210}"/>
              </a:ext>
            </a:extLst>
          </p:cNvPr>
          <p:cNvSpPr>
            <a:spLocks noGrp="1"/>
          </p:cNvSpPr>
          <p:nvPr>
            <p:ph type="sldNum" sz="quarter" idx="12"/>
          </p:nvPr>
        </p:nvSpPr>
        <p:spPr/>
        <p:txBody>
          <a:bodyPr/>
          <a:lstStyle/>
          <a:p>
            <a:fld id="{A3317A43-46BC-4B3E-B8B0-D007C04F08C2}" type="slidenum">
              <a:rPr lang="en-US" smtClean="0"/>
              <a:t>‹#›</a:t>
            </a:fld>
            <a:endParaRPr lang="en-US"/>
          </a:p>
        </p:txBody>
      </p:sp>
    </p:spTree>
    <p:extLst>
      <p:ext uri="{BB962C8B-B14F-4D97-AF65-F5344CB8AC3E}">
        <p14:creationId xmlns:p14="http://schemas.microsoft.com/office/powerpoint/2010/main" val="65482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C5C0-8343-F70D-B3DF-75A184A04D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6DDB0E-0660-56AB-8156-056CD4926C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7253A-BAD2-B66A-E148-8BA1E0CF3FE8}"/>
              </a:ext>
            </a:extLst>
          </p:cNvPr>
          <p:cNvSpPr>
            <a:spLocks noGrp="1"/>
          </p:cNvSpPr>
          <p:nvPr>
            <p:ph type="dt" sz="half" idx="10"/>
          </p:nvPr>
        </p:nvSpPr>
        <p:spPr/>
        <p:txBody>
          <a:bodyPr/>
          <a:lstStyle/>
          <a:p>
            <a:fld id="{118EB2FA-BAE9-4EB4-B6F6-6EDB0559BFB4}" type="datetimeFigureOut">
              <a:rPr lang="en-US" smtClean="0"/>
              <a:t>11/23/2024</a:t>
            </a:fld>
            <a:endParaRPr lang="en-US"/>
          </a:p>
        </p:txBody>
      </p:sp>
      <p:sp>
        <p:nvSpPr>
          <p:cNvPr id="5" name="Footer Placeholder 4">
            <a:extLst>
              <a:ext uri="{FF2B5EF4-FFF2-40B4-BE49-F238E27FC236}">
                <a16:creationId xmlns:a16="http://schemas.microsoft.com/office/drawing/2014/main" id="{E65E2311-6D9A-9374-C789-FA8C0F98B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89CD3-780F-15DC-4BBA-584131FBD9C1}"/>
              </a:ext>
            </a:extLst>
          </p:cNvPr>
          <p:cNvSpPr>
            <a:spLocks noGrp="1"/>
          </p:cNvSpPr>
          <p:nvPr>
            <p:ph type="sldNum" sz="quarter" idx="12"/>
          </p:nvPr>
        </p:nvSpPr>
        <p:spPr/>
        <p:txBody>
          <a:bodyPr/>
          <a:lstStyle/>
          <a:p>
            <a:fld id="{A3317A43-46BC-4B3E-B8B0-D007C04F08C2}" type="slidenum">
              <a:rPr lang="en-US" smtClean="0"/>
              <a:t>‹#›</a:t>
            </a:fld>
            <a:endParaRPr lang="en-US"/>
          </a:p>
        </p:txBody>
      </p:sp>
    </p:spTree>
    <p:extLst>
      <p:ext uri="{BB962C8B-B14F-4D97-AF65-F5344CB8AC3E}">
        <p14:creationId xmlns:p14="http://schemas.microsoft.com/office/powerpoint/2010/main" val="66378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6FF610-3108-1BF8-BC6B-009419040F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749451-C801-B770-A2FC-C63E475B9A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56CE8-4045-BE41-2CBC-B2284E63240C}"/>
              </a:ext>
            </a:extLst>
          </p:cNvPr>
          <p:cNvSpPr>
            <a:spLocks noGrp="1"/>
          </p:cNvSpPr>
          <p:nvPr>
            <p:ph type="dt" sz="half" idx="10"/>
          </p:nvPr>
        </p:nvSpPr>
        <p:spPr/>
        <p:txBody>
          <a:bodyPr/>
          <a:lstStyle/>
          <a:p>
            <a:fld id="{118EB2FA-BAE9-4EB4-B6F6-6EDB0559BFB4}" type="datetimeFigureOut">
              <a:rPr lang="en-US" smtClean="0"/>
              <a:t>11/23/2024</a:t>
            </a:fld>
            <a:endParaRPr lang="en-US"/>
          </a:p>
        </p:txBody>
      </p:sp>
      <p:sp>
        <p:nvSpPr>
          <p:cNvPr id="5" name="Footer Placeholder 4">
            <a:extLst>
              <a:ext uri="{FF2B5EF4-FFF2-40B4-BE49-F238E27FC236}">
                <a16:creationId xmlns:a16="http://schemas.microsoft.com/office/drawing/2014/main" id="{11EA6235-641B-276F-509E-4BA6BA1D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63F4E-4D67-6962-EE80-5EF943C9FF48}"/>
              </a:ext>
            </a:extLst>
          </p:cNvPr>
          <p:cNvSpPr>
            <a:spLocks noGrp="1"/>
          </p:cNvSpPr>
          <p:nvPr>
            <p:ph type="sldNum" sz="quarter" idx="12"/>
          </p:nvPr>
        </p:nvSpPr>
        <p:spPr/>
        <p:txBody>
          <a:bodyPr/>
          <a:lstStyle/>
          <a:p>
            <a:fld id="{A3317A43-46BC-4B3E-B8B0-D007C04F08C2}" type="slidenum">
              <a:rPr lang="en-US" smtClean="0"/>
              <a:t>‹#›</a:t>
            </a:fld>
            <a:endParaRPr lang="en-US"/>
          </a:p>
        </p:txBody>
      </p:sp>
    </p:spTree>
    <p:extLst>
      <p:ext uri="{BB962C8B-B14F-4D97-AF65-F5344CB8AC3E}">
        <p14:creationId xmlns:p14="http://schemas.microsoft.com/office/powerpoint/2010/main" val="1004065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alf Picture Right">
    <p:spTree>
      <p:nvGrpSpPr>
        <p:cNvPr id="1" name=""/>
        <p:cNvGrpSpPr/>
        <p:nvPr/>
      </p:nvGrpSpPr>
      <p:grpSpPr>
        <a:xfrm>
          <a:off x="0" y="0"/>
          <a:ext cx="0" cy="0"/>
          <a:chOff x="0" y="0"/>
          <a:chExt cx="0" cy="0"/>
        </a:xfrm>
      </p:grpSpPr>
      <p:sp>
        <p:nvSpPr>
          <p:cNvPr id="9" name="Placeholder"/>
          <p:cNvSpPr>
            <a:spLocks noGrp="1"/>
          </p:cNvSpPr>
          <p:nvPr>
            <p:ph type="pic" sz="quarter" idx="10"/>
          </p:nvPr>
        </p:nvSpPr>
        <p:spPr>
          <a:xfrm>
            <a:off x="6095999" y="0"/>
            <a:ext cx="6092825" cy="6858000"/>
          </a:xfrm>
          <a:custGeom>
            <a:avLst/>
            <a:gdLst>
              <a:gd name="connsiteX0" fmla="*/ 0 w 8591550"/>
              <a:gd name="connsiteY0" fmla="*/ 0 h 5519738"/>
              <a:gd name="connsiteX1" fmla="*/ 8591550 w 8591550"/>
              <a:gd name="connsiteY1" fmla="*/ 0 h 5519738"/>
              <a:gd name="connsiteX2" fmla="*/ 8591550 w 8591550"/>
              <a:gd name="connsiteY2" fmla="*/ 5519738 h 5519738"/>
              <a:gd name="connsiteX3" fmla="*/ 0 w 8591550"/>
              <a:gd name="connsiteY3" fmla="*/ 5519738 h 5519738"/>
            </a:gdLst>
            <a:ahLst/>
            <a:cxnLst>
              <a:cxn ang="0">
                <a:pos x="connsiteX0" y="connsiteY0"/>
              </a:cxn>
              <a:cxn ang="0">
                <a:pos x="connsiteX1" y="connsiteY1"/>
              </a:cxn>
              <a:cxn ang="0">
                <a:pos x="connsiteX2" y="connsiteY2"/>
              </a:cxn>
              <a:cxn ang="0">
                <a:pos x="connsiteX3" y="connsiteY3"/>
              </a:cxn>
            </a:cxnLst>
            <a:rect l="l" t="t" r="r" b="b"/>
            <a:pathLst>
              <a:path w="8591550" h="5519738">
                <a:moveTo>
                  <a:pt x="0" y="0"/>
                </a:moveTo>
                <a:lnTo>
                  <a:pt x="8591550" y="0"/>
                </a:lnTo>
                <a:lnTo>
                  <a:pt x="8591550" y="5519738"/>
                </a:lnTo>
                <a:lnTo>
                  <a:pt x="0" y="5519738"/>
                </a:lnTo>
                <a:close/>
              </a:path>
            </a:pathLst>
          </a:custGeom>
        </p:spPr>
        <p:txBody>
          <a:bodyPr wrap="square">
            <a:noAutofit/>
          </a:bodyPr>
          <a:lstStyle/>
          <a:p>
            <a:endParaRPr lang="ru-RU" dirty="0"/>
          </a:p>
        </p:txBody>
      </p:sp>
    </p:spTree>
    <p:extLst>
      <p:ext uri="{BB962C8B-B14F-4D97-AF65-F5344CB8AC3E}">
        <p14:creationId xmlns:p14="http://schemas.microsoft.com/office/powerpoint/2010/main" val="469594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3807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_032">
    <p:spTree>
      <p:nvGrpSpPr>
        <p:cNvPr id="1" name=""/>
        <p:cNvGrpSpPr/>
        <p:nvPr/>
      </p:nvGrpSpPr>
      <p:grpSpPr>
        <a:xfrm>
          <a:off x="0" y="0"/>
          <a:ext cx="0" cy="0"/>
          <a:chOff x="0" y="0"/>
          <a:chExt cx="0" cy="0"/>
        </a:xfrm>
      </p:grpSpPr>
      <p:sp>
        <p:nvSpPr>
          <p:cNvPr id="25" name="Picture Placeholder 24"/>
          <p:cNvSpPr>
            <a:spLocks noGrp="1"/>
          </p:cNvSpPr>
          <p:nvPr>
            <p:ph type="pic" sz="quarter" idx="117" hasCustomPrompt="1"/>
          </p:nvPr>
        </p:nvSpPr>
        <p:spPr>
          <a:xfrm>
            <a:off x="660400" y="3553428"/>
            <a:ext cx="1930400" cy="2238090"/>
          </a:xfrm>
          <a:custGeom>
            <a:avLst/>
            <a:gdLst>
              <a:gd name="connsiteX0" fmla="*/ 0 w 1447800"/>
              <a:gd name="connsiteY0" fmla="*/ 0 h 1371600"/>
              <a:gd name="connsiteX1" fmla="*/ 1447800 w 1447800"/>
              <a:gd name="connsiteY1" fmla="*/ 0 h 1371600"/>
              <a:gd name="connsiteX2" fmla="*/ 1447800 w 1447800"/>
              <a:gd name="connsiteY2" fmla="*/ 1371600 h 1371600"/>
              <a:gd name="connsiteX3" fmla="*/ 0 w 14478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447800" h="1371600">
                <a:moveTo>
                  <a:pt x="0" y="0"/>
                </a:moveTo>
                <a:lnTo>
                  <a:pt x="1447800" y="0"/>
                </a:lnTo>
                <a:lnTo>
                  <a:pt x="1447800" y="1371600"/>
                </a:lnTo>
                <a:lnTo>
                  <a:pt x="0" y="1371600"/>
                </a:lnTo>
                <a:close/>
              </a:path>
            </a:pathLst>
          </a:custGeom>
          <a:solidFill>
            <a:schemeClr val="bg1">
              <a:lumMod val="95000"/>
            </a:schemeClr>
          </a:solidFill>
          <a:ln w="12700">
            <a:noFill/>
          </a:ln>
        </p:spPr>
        <p:txBody>
          <a:bodyPr wrap="square" lIns="0" tIns="0" rIns="0" bIns="0" anchor="ctr">
            <a:noAutofit/>
          </a:bodyPr>
          <a:lstStyle>
            <a:lvl1pPr marL="0" indent="0" algn="ctr" rtl="0">
              <a:buFontTx/>
              <a:buNone/>
              <a:defRPr sz="1333" baseline="0"/>
            </a:lvl1pPr>
          </a:lstStyle>
          <a:p>
            <a:r>
              <a:rPr lang="en-US" dirty="0"/>
              <a:t>Image Holder</a:t>
            </a:r>
          </a:p>
        </p:txBody>
      </p:sp>
      <p:sp>
        <p:nvSpPr>
          <p:cNvPr id="26" name="Picture Placeholder 25"/>
          <p:cNvSpPr>
            <a:spLocks noGrp="1"/>
          </p:cNvSpPr>
          <p:nvPr>
            <p:ph type="pic" sz="quarter" idx="118" hasCustomPrompt="1"/>
          </p:nvPr>
        </p:nvSpPr>
        <p:spPr>
          <a:xfrm>
            <a:off x="2895600" y="3553428"/>
            <a:ext cx="1930400" cy="2238090"/>
          </a:xfrm>
          <a:custGeom>
            <a:avLst/>
            <a:gdLst>
              <a:gd name="connsiteX0" fmla="*/ 0 w 1447800"/>
              <a:gd name="connsiteY0" fmla="*/ 0 h 1371600"/>
              <a:gd name="connsiteX1" fmla="*/ 1447800 w 1447800"/>
              <a:gd name="connsiteY1" fmla="*/ 0 h 1371600"/>
              <a:gd name="connsiteX2" fmla="*/ 1447800 w 1447800"/>
              <a:gd name="connsiteY2" fmla="*/ 1371600 h 1371600"/>
              <a:gd name="connsiteX3" fmla="*/ 0 w 14478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447800" h="1371600">
                <a:moveTo>
                  <a:pt x="0" y="0"/>
                </a:moveTo>
                <a:lnTo>
                  <a:pt x="1447800" y="0"/>
                </a:lnTo>
                <a:lnTo>
                  <a:pt x="1447800" y="1371600"/>
                </a:lnTo>
                <a:lnTo>
                  <a:pt x="0" y="1371600"/>
                </a:lnTo>
                <a:close/>
              </a:path>
            </a:pathLst>
          </a:custGeom>
          <a:solidFill>
            <a:schemeClr val="bg1">
              <a:lumMod val="95000"/>
            </a:schemeClr>
          </a:solidFill>
          <a:ln w="12700">
            <a:noFill/>
          </a:ln>
        </p:spPr>
        <p:txBody>
          <a:bodyPr wrap="square" lIns="0" tIns="0" rIns="0" bIns="0" anchor="ctr">
            <a:noAutofit/>
          </a:bodyPr>
          <a:lstStyle>
            <a:lvl1pPr marL="0" indent="0" algn="ctr" rtl="0">
              <a:buFontTx/>
              <a:buNone/>
              <a:defRPr sz="1333" baseline="0"/>
            </a:lvl1pPr>
          </a:lstStyle>
          <a:p>
            <a:r>
              <a:rPr lang="en-US" dirty="0"/>
              <a:t>Image Holder</a:t>
            </a:r>
          </a:p>
        </p:txBody>
      </p:sp>
      <p:sp>
        <p:nvSpPr>
          <p:cNvPr id="27" name="Picture Placeholder 26"/>
          <p:cNvSpPr>
            <a:spLocks noGrp="1"/>
          </p:cNvSpPr>
          <p:nvPr>
            <p:ph type="pic" sz="quarter" idx="119" hasCustomPrompt="1"/>
          </p:nvPr>
        </p:nvSpPr>
        <p:spPr>
          <a:xfrm>
            <a:off x="5130800" y="3553428"/>
            <a:ext cx="1930400" cy="2238090"/>
          </a:xfrm>
          <a:custGeom>
            <a:avLst/>
            <a:gdLst>
              <a:gd name="connsiteX0" fmla="*/ 0 w 1447800"/>
              <a:gd name="connsiteY0" fmla="*/ 0 h 1371600"/>
              <a:gd name="connsiteX1" fmla="*/ 1447800 w 1447800"/>
              <a:gd name="connsiteY1" fmla="*/ 0 h 1371600"/>
              <a:gd name="connsiteX2" fmla="*/ 1447800 w 1447800"/>
              <a:gd name="connsiteY2" fmla="*/ 1371600 h 1371600"/>
              <a:gd name="connsiteX3" fmla="*/ 0 w 14478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447800" h="1371600">
                <a:moveTo>
                  <a:pt x="0" y="0"/>
                </a:moveTo>
                <a:lnTo>
                  <a:pt x="1447800" y="0"/>
                </a:lnTo>
                <a:lnTo>
                  <a:pt x="1447800" y="1371600"/>
                </a:lnTo>
                <a:lnTo>
                  <a:pt x="0" y="1371600"/>
                </a:lnTo>
                <a:close/>
              </a:path>
            </a:pathLst>
          </a:custGeom>
          <a:solidFill>
            <a:schemeClr val="bg1">
              <a:lumMod val="95000"/>
            </a:schemeClr>
          </a:solidFill>
          <a:ln w="12700">
            <a:noFill/>
          </a:ln>
        </p:spPr>
        <p:txBody>
          <a:bodyPr wrap="square" lIns="0" tIns="0" rIns="0" bIns="0" anchor="ctr">
            <a:noAutofit/>
          </a:bodyPr>
          <a:lstStyle>
            <a:lvl1pPr marL="0" indent="0" algn="ctr" rtl="0">
              <a:buFontTx/>
              <a:buNone/>
              <a:defRPr sz="1333" baseline="0"/>
            </a:lvl1pPr>
          </a:lstStyle>
          <a:p>
            <a:r>
              <a:rPr lang="en-US" dirty="0"/>
              <a:t>Image Holder</a:t>
            </a:r>
          </a:p>
        </p:txBody>
      </p:sp>
      <p:sp>
        <p:nvSpPr>
          <p:cNvPr id="28" name="Picture Placeholder 27"/>
          <p:cNvSpPr>
            <a:spLocks noGrp="1"/>
          </p:cNvSpPr>
          <p:nvPr>
            <p:ph type="pic" sz="quarter" idx="120" hasCustomPrompt="1"/>
          </p:nvPr>
        </p:nvSpPr>
        <p:spPr>
          <a:xfrm>
            <a:off x="7366000" y="3553428"/>
            <a:ext cx="1930400" cy="2238090"/>
          </a:xfrm>
          <a:custGeom>
            <a:avLst/>
            <a:gdLst>
              <a:gd name="connsiteX0" fmla="*/ 0 w 1447800"/>
              <a:gd name="connsiteY0" fmla="*/ 0 h 1371600"/>
              <a:gd name="connsiteX1" fmla="*/ 1447800 w 1447800"/>
              <a:gd name="connsiteY1" fmla="*/ 0 h 1371600"/>
              <a:gd name="connsiteX2" fmla="*/ 1447800 w 1447800"/>
              <a:gd name="connsiteY2" fmla="*/ 1371600 h 1371600"/>
              <a:gd name="connsiteX3" fmla="*/ 0 w 14478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447800" h="1371600">
                <a:moveTo>
                  <a:pt x="0" y="0"/>
                </a:moveTo>
                <a:lnTo>
                  <a:pt x="1447800" y="0"/>
                </a:lnTo>
                <a:lnTo>
                  <a:pt x="1447800" y="1371600"/>
                </a:lnTo>
                <a:lnTo>
                  <a:pt x="0" y="1371600"/>
                </a:lnTo>
                <a:close/>
              </a:path>
            </a:pathLst>
          </a:custGeom>
          <a:solidFill>
            <a:schemeClr val="bg1">
              <a:lumMod val="95000"/>
            </a:schemeClr>
          </a:solidFill>
          <a:ln w="12700">
            <a:noFill/>
          </a:ln>
        </p:spPr>
        <p:txBody>
          <a:bodyPr wrap="square" lIns="0" tIns="0" rIns="0" bIns="0" anchor="ctr">
            <a:noAutofit/>
          </a:bodyPr>
          <a:lstStyle>
            <a:lvl1pPr marL="0" indent="0" algn="ctr" rtl="0">
              <a:buFontTx/>
              <a:buNone/>
              <a:defRPr sz="1333" baseline="0"/>
            </a:lvl1pPr>
          </a:lstStyle>
          <a:p>
            <a:r>
              <a:rPr lang="en-US" dirty="0"/>
              <a:t>Image Holder</a:t>
            </a:r>
          </a:p>
        </p:txBody>
      </p:sp>
      <p:sp>
        <p:nvSpPr>
          <p:cNvPr id="24" name="Picture Placeholder 23"/>
          <p:cNvSpPr>
            <a:spLocks noGrp="1"/>
          </p:cNvSpPr>
          <p:nvPr>
            <p:ph type="pic" sz="quarter" idx="121" hasCustomPrompt="1"/>
          </p:nvPr>
        </p:nvSpPr>
        <p:spPr>
          <a:xfrm>
            <a:off x="9601200" y="3553428"/>
            <a:ext cx="1930400" cy="2238090"/>
          </a:xfrm>
          <a:custGeom>
            <a:avLst/>
            <a:gdLst>
              <a:gd name="connsiteX0" fmla="*/ 0 w 1447800"/>
              <a:gd name="connsiteY0" fmla="*/ 0 h 1371600"/>
              <a:gd name="connsiteX1" fmla="*/ 1447800 w 1447800"/>
              <a:gd name="connsiteY1" fmla="*/ 0 h 1371600"/>
              <a:gd name="connsiteX2" fmla="*/ 1447800 w 1447800"/>
              <a:gd name="connsiteY2" fmla="*/ 1371600 h 1371600"/>
              <a:gd name="connsiteX3" fmla="*/ 0 w 14478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447800" h="1371600">
                <a:moveTo>
                  <a:pt x="0" y="0"/>
                </a:moveTo>
                <a:lnTo>
                  <a:pt x="1447800" y="0"/>
                </a:lnTo>
                <a:lnTo>
                  <a:pt x="1447800" y="1371600"/>
                </a:lnTo>
                <a:lnTo>
                  <a:pt x="0" y="1371600"/>
                </a:lnTo>
                <a:close/>
              </a:path>
            </a:pathLst>
          </a:custGeom>
          <a:solidFill>
            <a:schemeClr val="bg1">
              <a:lumMod val="95000"/>
            </a:schemeClr>
          </a:solidFill>
          <a:ln w="12700">
            <a:noFill/>
          </a:ln>
        </p:spPr>
        <p:txBody>
          <a:bodyPr wrap="square" lIns="0" tIns="0" rIns="0" bIns="0" anchor="ctr">
            <a:noAutofit/>
          </a:bodyPr>
          <a:lstStyle>
            <a:lvl1pPr marL="0" indent="0" algn="ctr" rtl="0">
              <a:buFontTx/>
              <a:buNone/>
              <a:defRPr sz="1333" baseline="0"/>
            </a:lvl1pPr>
          </a:lstStyle>
          <a:p>
            <a:r>
              <a:rPr lang="en-US" dirty="0"/>
              <a:t>Image Holder</a:t>
            </a:r>
          </a:p>
        </p:txBody>
      </p:sp>
      <p:sp>
        <p:nvSpPr>
          <p:cNvPr id="31" name="Picture Placeholder 30"/>
          <p:cNvSpPr>
            <a:spLocks noGrp="1"/>
          </p:cNvSpPr>
          <p:nvPr>
            <p:ph type="pic" sz="quarter" idx="122" hasCustomPrompt="1"/>
          </p:nvPr>
        </p:nvSpPr>
        <p:spPr>
          <a:xfrm>
            <a:off x="0" y="-1"/>
            <a:ext cx="12192000" cy="3124200"/>
          </a:xfrm>
          <a:custGeom>
            <a:avLst/>
            <a:gdLst>
              <a:gd name="connsiteX0" fmla="*/ 0 w 9144000"/>
              <a:gd name="connsiteY0" fmla="*/ 0 h 2343150"/>
              <a:gd name="connsiteX1" fmla="*/ 9144000 w 9144000"/>
              <a:gd name="connsiteY1" fmla="*/ 0 h 2343150"/>
              <a:gd name="connsiteX2" fmla="*/ 9144000 w 9144000"/>
              <a:gd name="connsiteY2" fmla="*/ 2343150 h 2343150"/>
              <a:gd name="connsiteX3" fmla="*/ 0 w 9144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9144000" h="2343150">
                <a:moveTo>
                  <a:pt x="0" y="0"/>
                </a:moveTo>
                <a:lnTo>
                  <a:pt x="9144000" y="0"/>
                </a:lnTo>
                <a:lnTo>
                  <a:pt x="9144000" y="2343150"/>
                </a:lnTo>
                <a:lnTo>
                  <a:pt x="0" y="2343150"/>
                </a:lnTo>
                <a:close/>
              </a:path>
            </a:pathLst>
          </a:custGeom>
          <a:solidFill>
            <a:schemeClr val="bg1">
              <a:lumMod val="95000"/>
            </a:schemeClr>
          </a:solidFill>
          <a:ln w="12700">
            <a:noFill/>
          </a:ln>
        </p:spPr>
        <p:txBody>
          <a:bodyPr wrap="square" lIns="0" tIns="0" rIns="0" bIns="0" anchor="ctr">
            <a:noAutofit/>
          </a:bodyPr>
          <a:lstStyle>
            <a:lvl1pPr marL="0" indent="0" algn="ctr" rtl="0">
              <a:buFontTx/>
              <a:buNone/>
              <a:defRPr sz="1333" baseline="0"/>
            </a:lvl1pPr>
          </a:lstStyle>
          <a:p>
            <a:r>
              <a:rPr lang="en-US" dirty="0"/>
              <a:t>Image Holder</a:t>
            </a:r>
          </a:p>
        </p:txBody>
      </p:sp>
    </p:spTree>
    <p:extLst>
      <p:ext uri="{BB962C8B-B14F-4D97-AF65-F5344CB8AC3E}">
        <p14:creationId xmlns:p14="http://schemas.microsoft.com/office/powerpoint/2010/main" val="702924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Титульный слайд" userDrawn="1">
  <p:cSld name="Титульный слайд">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1936070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am_06">
    <p:spTree>
      <p:nvGrpSpPr>
        <p:cNvPr id="1" name=""/>
        <p:cNvGrpSpPr/>
        <p:nvPr/>
      </p:nvGrpSpPr>
      <p:grpSpPr>
        <a:xfrm>
          <a:off x="0" y="0"/>
          <a:ext cx="0" cy="0"/>
          <a:chOff x="0" y="0"/>
          <a:chExt cx="0" cy="0"/>
        </a:xfrm>
      </p:grpSpPr>
      <p:sp>
        <p:nvSpPr>
          <p:cNvPr id="4" name="Picture Placeholder 3"/>
          <p:cNvSpPr>
            <a:spLocks noGrp="1"/>
          </p:cNvSpPr>
          <p:nvPr userDrawn="1">
            <p:ph type="pic" sz="quarter" idx="43" hasCustomPrompt="1"/>
          </p:nvPr>
        </p:nvSpPr>
        <p:spPr>
          <a:xfrm>
            <a:off x="0" y="0"/>
            <a:ext cx="4389120" cy="6858000"/>
          </a:xfrm>
          <a:custGeom>
            <a:avLst/>
            <a:gdLst>
              <a:gd name="connsiteX0" fmla="*/ 0 w 3291840"/>
              <a:gd name="connsiteY0" fmla="*/ 0 h 5143500"/>
              <a:gd name="connsiteX1" fmla="*/ 3291840 w 3291840"/>
              <a:gd name="connsiteY1" fmla="*/ 0 h 5143500"/>
              <a:gd name="connsiteX2" fmla="*/ 3291840 w 3291840"/>
              <a:gd name="connsiteY2" fmla="*/ 5143500 h 5143500"/>
              <a:gd name="connsiteX3" fmla="*/ 0 w 329184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3291840" h="5143500">
                <a:moveTo>
                  <a:pt x="0" y="0"/>
                </a:moveTo>
                <a:lnTo>
                  <a:pt x="3291840" y="0"/>
                </a:lnTo>
                <a:lnTo>
                  <a:pt x="3291840" y="5143500"/>
                </a:lnTo>
                <a:lnTo>
                  <a:pt x="0" y="5143500"/>
                </a:lnTo>
                <a:close/>
              </a:path>
            </a:pathLst>
          </a:custGeom>
          <a:solidFill>
            <a:schemeClr val="tx1">
              <a:lumMod val="10000"/>
              <a:lumOff val="90000"/>
            </a:schemeClr>
          </a:solidFill>
          <a:ln>
            <a:noFill/>
          </a:ln>
        </p:spPr>
        <p:txBody>
          <a:bodyPr wrap="square" bIns="457200" anchor="b">
            <a:noAutofit/>
          </a:bodyPr>
          <a:lstStyle>
            <a:lvl1pPr algn="ctr" rtl="0">
              <a:buNone/>
              <a:defRPr sz="1467">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356058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71D0-B179-EA0C-777B-B600F6436D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235E9A-8B90-B69C-B5C3-092858FC43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469E7-B074-958F-9969-730A9FA5DDFE}"/>
              </a:ext>
            </a:extLst>
          </p:cNvPr>
          <p:cNvSpPr>
            <a:spLocks noGrp="1"/>
          </p:cNvSpPr>
          <p:nvPr>
            <p:ph type="dt" sz="half" idx="10"/>
          </p:nvPr>
        </p:nvSpPr>
        <p:spPr/>
        <p:txBody>
          <a:bodyPr/>
          <a:lstStyle/>
          <a:p>
            <a:fld id="{118EB2FA-BAE9-4EB4-B6F6-6EDB0559BFB4}" type="datetimeFigureOut">
              <a:rPr lang="en-US" smtClean="0"/>
              <a:t>11/23/2024</a:t>
            </a:fld>
            <a:endParaRPr lang="en-US"/>
          </a:p>
        </p:txBody>
      </p:sp>
      <p:sp>
        <p:nvSpPr>
          <p:cNvPr id="5" name="Footer Placeholder 4">
            <a:extLst>
              <a:ext uri="{FF2B5EF4-FFF2-40B4-BE49-F238E27FC236}">
                <a16:creationId xmlns:a16="http://schemas.microsoft.com/office/drawing/2014/main" id="{B00BCD99-43D6-F1F5-EE3F-C05F7D49D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118EC-AED3-9897-F989-17A8C68C2A31}"/>
              </a:ext>
            </a:extLst>
          </p:cNvPr>
          <p:cNvSpPr>
            <a:spLocks noGrp="1"/>
          </p:cNvSpPr>
          <p:nvPr>
            <p:ph type="sldNum" sz="quarter" idx="12"/>
          </p:nvPr>
        </p:nvSpPr>
        <p:spPr/>
        <p:txBody>
          <a:bodyPr/>
          <a:lstStyle/>
          <a:p>
            <a:fld id="{A3317A43-46BC-4B3E-B8B0-D007C04F08C2}" type="slidenum">
              <a:rPr lang="en-US" smtClean="0"/>
              <a:t>‹#›</a:t>
            </a:fld>
            <a:endParaRPr lang="en-US"/>
          </a:p>
        </p:txBody>
      </p:sp>
    </p:spTree>
    <p:extLst>
      <p:ext uri="{BB962C8B-B14F-4D97-AF65-F5344CB8AC3E}">
        <p14:creationId xmlns:p14="http://schemas.microsoft.com/office/powerpoint/2010/main" val="1930668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88AD-1936-4D91-5A37-C451BB70D5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011A0B-FFD5-E6AE-5940-D2FA478CCF9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97FDAC-2A3C-4989-B0E1-1FD8F231D892}"/>
              </a:ext>
            </a:extLst>
          </p:cNvPr>
          <p:cNvSpPr>
            <a:spLocks noGrp="1"/>
          </p:cNvSpPr>
          <p:nvPr>
            <p:ph type="dt" sz="half" idx="10"/>
          </p:nvPr>
        </p:nvSpPr>
        <p:spPr/>
        <p:txBody>
          <a:bodyPr/>
          <a:lstStyle/>
          <a:p>
            <a:fld id="{118EB2FA-BAE9-4EB4-B6F6-6EDB0559BFB4}" type="datetimeFigureOut">
              <a:rPr lang="en-US" smtClean="0"/>
              <a:t>11/23/2024</a:t>
            </a:fld>
            <a:endParaRPr lang="en-US"/>
          </a:p>
        </p:txBody>
      </p:sp>
      <p:sp>
        <p:nvSpPr>
          <p:cNvPr id="5" name="Footer Placeholder 4">
            <a:extLst>
              <a:ext uri="{FF2B5EF4-FFF2-40B4-BE49-F238E27FC236}">
                <a16:creationId xmlns:a16="http://schemas.microsoft.com/office/drawing/2014/main" id="{6057944A-20D1-37D9-8486-10017C048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7483A-97B9-EF56-883C-E7CF427DB80A}"/>
              </a:ext>
            </a:extLst>
          </p:cNvPr>
          <p:cNvSpPr>
            <a:spLocks noGrp="1"/>
          </p:cNvSpPr>
          <p:nvPr>
            <p:ph type="sldNum" sz="quarter" idx="12"/>
          </p:nvPr>
        </p:nvSpPr>
        <p:spPr/>
        <p:txBody>
          <a:bodyPr/>
          <a:lstStyle/>
          <a:p>
            <a:fld id="{A3317A43-46BC-4B3E-B8B0-D007C04F08C2}" type="slidenum">
              <a:rPr lang="en-US" smtClean="0"/>
              <a:t>‹#›</a:t>
            </a:fld>
            <a:endParaRPr lang="en-US"/>
          </a:p>
        </p:txBody>
      </p:sp>
    </p:spTree>
    <p:extLst>
      <p:ext uri="{BB962C8B-B14F-4D97-AF65-F5344CB8AC3E}">
        <p14:creationId xmlns:p14="http://schemas.microsoft.com/office/powerpoint/2010/main" val="371575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B667-3422-3F32-6EDE-411A8D70D2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D4F7A4-12A6-FF24-C205-F9F82DFEEC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992867-32EF-AF6C-160C-F67A6A3D1A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4B8DBD-AA32-CC72-312B-29FCC3CC351A}"/>
              </a:ext>
            </a:extLst>
          </p:cNvPr>
          <p:cNvSpPr>
            <a:spLocks noGrp="1"/>
          </p:cNvSpPr>
          <p:nvPr>
            <p:ph type="dt" sz="half" idx="10"/>
          </p:nvPr>
        </p:nvSpPr>
        <p:spPr/>
        <p:txBody>
          <a:bodyPr/>
          <a:lstStyle/>
          <a:p>
            <a:fld id="{118EB2FA-BAE9-4EB4-B6F6-6EDB0559BFB4}" type="datetimeFigureOut">
              <a:rPr lang="en-US" smtClean="0"/>
              <a:t>11/23/2024</a:t>
            </a:fld>
            <a:endParaRPr lang="en-US"/>
          </a:p>
        </p:txBody>
      </p:sp>
      <p:sp>
        <p:nvSpPr>
          <p:cNvPr id="6" name="Footer Placeholder 5">
            <a:extLst>
              <a:ext uri="{FF2B5EF4-FFF2-40B4-BE49-F238E27FC236}">
                <a16:creationId xmlns:a16="http://schemas.microsoft.com/office/drawing/2014/main" id="{1BA22896-90B1-EBA0-1B70-D5F34C713C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EF026-0DAF-220D-635F-6352B1D4A787}"/>
              </a:ext>
            </a:extLst>
          </p:cNvPr>
          <p:cNvSpPr>
            <a:spLocks noGrp="1"/>
          </p:cNvSpPr>
          <p:nvPr>
            <p:ph type="sldNum" sz="quarter" idx="12"/>
          </p:nvPr>
        </p:nvSpPr>
        <p:spPr/>
        <p:txBody>
          <a:bodyPr/>
          <a:lstStyle/>
          <a:p>
            <a:fld id="{A3317A43-46BC-4B3E-B8B0-D007C04F08C2}" type="slidenum">
              <a:rPr lang="en-US" smtClean="0"/>
              <a:t>‹#›</a:t>
            </a:fld>
            <a:endParaRPr lang="en-US"/>
          </a:p>
        </p:txBody>
      </p:sp>
    </p:spTree>
    <p:extLst>
      <p:ext uri="{BB962C8B-B14F-4D97-AF65-F5344CB8AC3E}">
        <p14:creationId xmlns:p14="http://schemas.microsoft.com/office/powerpoint/2010/main" val="249981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B2F04-98B9-1D52-3F1A-704DBD983A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ED017E-D774-D096-8D12-71F6E15CFF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63EC62-3930-14E5-66E2-A5B1B42D82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20E805-B2C8-659D-5A2C-B47E8A3F0E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07F04-B99C-536E-84C4-5D91B8D81A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858E0C-DC51-23F7-897C-6D144E9F723C}"/>
              </a:ext>
            </a:extLst>
          </p:cNvPr>
          <p:cNvSpPr>
            <a:spLocks noGrp="1"/>
          </p:cNvSpPr>
          <p:nvPr>
            <p:ph type="dt" sz="half" idx="10"/>
          </p:nvPr>
        </p:nvSpPr>
        <p:spPr/>
        <p:txBody>
          <a:bodyPr/>
          <a:lstStyle/>
          <a:p>
            <a:fld id="{118EB2FA-BAE9-4EB4-B6F6-6EDB0559BFB4}" type="datetimeFigureOut">
              <a:rPr lang="en-US" smtClean="0"/>
              <a:t>11/23/2024</a:t>
            </a:fld>
            <a:endParaRPr lang="en-US"/>
          </a:p>
        </p:txBody>
      </p:sp>
      <p:sp>
        <p:nvSpPr>
          <p:cNvPr id="8" name="Footer Placeholder 7">
            <a:extLst>
              <a:ext uri="{FF2B5EF4-FFF2-40B4-BE49-F238E27FC236}">
                <a16:creationId xmlns:a16="http://schemas.microsoft.com/office/drawing/2014/main" id="{AC177600-9877-2AF2-C54A-36D021DE28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489BA0-630F-A3DB-B27C-E3580A3B8649}"/>
              </a:ext>
            </a:extLst>
          </p:cNvPr>
          <p:cNvSpPr>
            <a:spLocks noGrp="1"/>
          </p:cNvSpPr>
          <p:nvPr>
            <p:ph type="sldNum" sz="quarter" idx="12"/>
          </p:nvPr>
        </p:nvSpPr>
        <p:spPr/>
        <p:txBody>
          <a:bodyPr/>
          <a:lstStyle/>
          <a:p>
            <a:fld id="{A3317A43-46BC-4B3E-B8B0-D007C04F08C2}" type="slidenum">
              <a:rPr lang="en-US" smtClean="0"/>
              <a:t>‹#›</a:t>
            </a:fld>
            <a:endParaRPr lang="en-US"/>
          </a:p>
        </p:txBody>
      </p:sp>
    </p:spTree>
    <p:extLst>
      <p:ext uri="{BB962C8B-B14F-4D97-AF65-F5344CB8AC3E}">
        <p14:creationId xmlns:p14="http://schemas.microsoft.com/office/powerpoint/2010/main" val="1306234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0DAE-7E4A-B541-1C08-AB1CB9A98C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54F238-24BB-6DA4-ED20-258A81AD8AF5}"/>
              </a:ext>
            </a:extLst>
          </p:cNvPr>
          <p:cNvSpPr>
            <a:spLocks noGrp="1"/>
          </p:cNvSpPr>
          <p:nvPr>
            <p:ph type="dt" sz="half" idx="10"/>
          </p:nvPr>
        </p:nvSpPr>
        <p:spPr/>
        <p:txBody>
          <a:bodyPr/>
          <a:lstStyle/>
          <a:p>
            <a:fld id="{118EB2FA-BAE9-4EB4-B6F6-6EDB0559BFB4}" type="datetimeFigureOut">
              <a:rPr lang="en-US" smtClean="0"/>
              <a:t>11/23/2024</a:t>
            </a:fld>
            <a:endParaRPr lang="en-US"/>
          </a:p>
        </p:txBody>
      </p:sp>
      <p:sp>
        <p:nvSpPr>
          <p:cNvPr id="4" name="Footer Placeholder 3">
            <a:extLst>
              <a:ext uri="{FF2B5EF4-FFF2-40B4-BE49-F238E27FC236}">
                <a16:creationId xmlns:a16="http://schemas.microsoft.com/office/drawing/2014/main" id="{D7BBE963-DE54-C6F1-12D2-F40F3C293A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B90F8C-C289-EC20-302B-5930D658E5C0}"/>
              </a:ext>
            </a:extLst>
          </p:cNvPr>
          <p:cNvSpPr>
            <a:spLocks noGrp="1"/>
          </p:cNvSpPr>
          <p:nvPr>
            <p:ph type="sldNum" sz="quarter" idx="12"/>
          </p:nvPr>
        </p:nvSpPr>
        <p:spPr/>
        <p:txBody>
          <a:bodyPr/>
          <a:lstStyle/>
          <a:p>
            <a:fld id="{A3317A43-46BC-4B3E-B8B0-D007C04F08C2}" type="slidenum">
              <a:rPr lang="en-US" smtClean="0"/>
              <a:t>‹#›</a:t>
            </a:fld>
            <a:endParaRPr lang="en-US"/>
          </a:p>
        </p:txBody>
      </p:sp>
    </p:spTree>
    <p:extLst>
      <p:ext uri="{BB962C8B-B14F-4D97-AF65-F5344CB8AC3E}">
        <p14:creationId xmlns:p14="http://schemas.microsoft.com/office/powerpoint/2010/main" val="232949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ADAA55-178D-322A-31DC-EF288AA33EF2}"/>
              </a:ext>
            </a:extLst>
          </p:cNvPr>
          <p:cNvSpPr>
            <a:spLocks noGrp="1"/>
          </p:cNvSpPr>
          <p:nvPr>
            <p:ph type="dt" sz="half" idx="10"/>
          </p:nvPr>
        </p:nvSpPr>
        <p:spPr/>
        <p:txBody>
          <a:bodyPr/>
          <a:lstStyle/>
          <a:p>
            <a:fld id="{118EB2FA-BAE9-4EB4-B6F6-6EDB0559BFB4}" type="datetimeFigureOut">
              <a:rPr lang="en-US" smtClean="0"/>
              <a:t>11/23/2024</a:t>
            </a:fld>
            <a:endParaRPr lang="en-US"/>
          </a:p>
        </p:txBody>
      </p:sp>
      <p:sp>
        <p:nvSpPr>
          <p:cNvPr id="3" name="Footer Placeholder 2">
            <a:extLst>
              <a:ext uri="{FF2B5EF4-FFF2-40B4-BE49-F238E27FC236}">
                <a16:creationId xmlns:a16="http://schemas.microsoft.com/office/drawing/2014/main" id="{A8221FE6-E187-3C97-E60B-FAD672D019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50CA66-C0BE-5835-0CF2-588E28A91ED5}"/>
              </a:ext>
            </a:extLst>
          </p:cNvPr>
          <p:cNvSpPr>
            <a:spLocks noGrp="1"/>
          </p:cNvSpPr>
          <p:nvPr>
            <p:ph type="sldNum" sz="quarter" idx="12"/>
          </p:nvPr>
        </p:nvSpPr>
        <p:spPr/>
        <p:txBody>
          <a:bodyPr/>
          <a:lstStyle/>
          <a:p>
            <a:fld id="{A3317A43-46BC-4B3E-B8B0-D007C04F08C2}" type="slidenum">
              <a:rPr lang="en-US" smtClean="0"/>
              <a:t>‹#›</a:t>
            </a:fld>
            <a:endParaRPr lang="en-US"/>
          </a:p>
        </p:txBody>
      </p:sp>
    </p:spTree>
    <p:extLst>
      <p:ext uri="{BB962C8B-B14F-4D97-AF65-F5344CB8AC3E}">
        <p14:creationId xmlns:p14="http://schemas.microsoft.com/office/powerpoint/2010/main" val="22734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F4D3-66AB-4E8A-AE7D-4BFAFFC8C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A499FD-5845-F855-6503-C257847152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4D6E3A-6A65-A71B-DD68-884CB9489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119AEA-85C3-E641-5CE0-EF02D336F8BF}"/>
              </a:ext>
            </a:extLst>
          </p:cNvPr>
          <p:cNvSpPr>
            <a:spLocks noGrp="1"/>
          </p:cNvSpPr>
          <p:nvPr>
            <p:ph type="dt" sz="half" idx="10"/>
          </p:nvPr>
        </p:nvSpPr>
        <p:spPr/>
        <p:txBody>
          <a:bodyPr/>
          <a:lstStyle/>
          <a:p>
            <a:fld id="{118EB2FA-BAE9-4EB4-B6F6-6EDB0559BFB4}" type="datetimeFigureOut">
              <a:rPr lang="en-US" smtClean="0"/>
              <a:t>11/23/2024</a:t>
            </a:fld>
            <a:endParaRPr lang="en-US"/>
          </a:p>
        </p:txBody>
      </p:sp>
      <p:sp>
        <p:nvSpPr>
          <p:cNvPr id="6" name="Footer Placeholder 5">
            <a:extLst>
              <a:ext uri="{FF2B5EF4-FFF2-40B4-BE49-F238E27FC236}">
                <a16:creationId xmlns:a16="http://schemas.microsoft.com/office/drawing/2014/main" id="{CC00D13B-5174-351B-9145-485CD660B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445B49-5EE4-6778-D4B9-415F747E745D}"/>
              </a:ext>
            </a:extLst>
          </p:cNvPr>
          <p:cNvSpPr>
            <a:spLocks noGrp="1"/>
          </p:cNvSpPr>
          <p:nvPr>
            <p:ph type="sldNum" sz="quarter" idx="12"/>
          </p:nvPr>
        </p:nvSpPr>
        <p:spPr/>
        <p:txBody>
          <a:bodyPr/>
          <a:lstStyle/>
          <a:p>
            <a:fld id="{A3317A43-46BC-4B3E-B8B0-D007C04F08C2}" type="slidenum">
              <a:rPr lang="en-US" smtClean="0"/>
              <a:t>‹#›</a:t>
            </a:fld>
            <a:endParaRPr lang="en-US"/>
          </a:p>
        </p:txBody>
      </p:sp>
    </p:spTree>
    <p:extLst>
      <p:ext uri="{BB962C8B-B14F-4D97-AF65-F5344CB8AC3E}">
        <p14:creationId xmlns:p14="http://schemas.microsoft.com/office/powerpoint/2010/main" val="23351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61F5-AFF7-B87F-AE84-6988C0C07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C72B81-EF81-8EE9-6719-902E4867B2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8E754E-C1E7-E033-B6B5-738CDF93D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3B5846-799B-2BF5-D603-DD392984059E}"/>
              </a:ext>
            </a:extLst>
          </p:cNvPr>
          <p:cNvSpPr>
            <a:spLocks noGrp="1"/>
          </p:cNvSpPr>
          <p:nvPr>
            <p:ph type="dt" sz="half" idx="10"/>
          </p:nvPr>
        </p:nvSpPr>
        <p:spPr/>
        <p:txBody>
          <a:bodyPr/>
          <a:lstStyle/>
          <a:p>
            <a:fld id="{118EB2FA-BAE9-4EB4-B6F6-6EDB0559BFB4}" type="datetimeFigureOut">
              <a:rPr lang="en-US" smtClean="0"/>
              <a:t>11/23/2024</a:t>
            </a:fld>
            <a:endParaRPr lang="en-US"/>
          </a:p>
        </p:txBody>
      </p:sp>
      <p:sp>
        <p:nvSpPr>
          <p:cNvPr id="6" name="Footer Placeholder 5">
            <a:extLst>
              <a:ext uri="{FF2B5EF4-FFF2-40B4-BE49-F238E27FC236}">
                <a16:creationId xmlns:a16="http://schemas.microsoft.com/office/drawing/2014/main" id="{C65A41AE-6272-F27B-F99F-7D7FB9075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7DB9F-82DC-DE54-6DDE-E6BCD8714188}"/>
              </a:ext>
            </a:extLst>
          </p:cNvPr>
          <p:cNvSpPr>
            <a:spLocks noGrp="1"/>
          </p:cNvSpPr>
          <p:nvPr>
            <p:ph type="sldNum" sz="quarter" idx="12"/>
          </p:nvPr>
        </p:nvSpPr>
        <p:spPr/>
        <p:txBody>
          <a:bodyPr/>
          <a:lstStyle/>
          <a:p>
            <a:fld id="{A3317A43-46BC-4B3E-B8B0-D007C04F08C2}" type="slidenum">
              <a:rPr lang="en-US" smtClean="0"/>
              <a:t>‹#›</a:t>
            </a:fld>
            <a:endParaRPr lang="en-US"/>
          </a:p>
        </p:txBody>
      </p:sp>
    </p:spTree>
    <p:extLst>
      <p:ext uri="{BB962C8B-B14F-4D97-AF65-F5344CB8AC3E}">
        <p14:creationId xmlns:p14="http://schemas.microsoft.com/office/powerpoint/2010/main" val="3961401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9EB1A-2A4C-829E-E4BE-8CBE646934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C62AF6-7D5A-5D97-A964-C3C7658F2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8DA35-69BC-9EDE-EB0F-7D7D54BB06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8EB2FA-BAE9-4EB4-B6F6-6EDB0559BFB4}" type="datetimeFigureOut">
              <a:rPr lang="en-US" smtClean="0"/>
              <a:t>11/23/2024</a:t>
            </a:fld>
            <a:endParaRPr lang="en-US"/>
          </a:p>
        </p:txBody>
      </p:sp>
      <p:sp>
        <p:nvSpPr>
          <p:cNvPr id="5" name="Footer Placeholder 4">
            <a:extLst>
              <a:ext uri="{FF2B5EF4-FFF2-40B4-BE49-F238E27FC236}">
                <a16:creationId xmlns:a16="http://schemas.microsoft.com/office/drawing/2014/main" id="{4BEA94FF-95B2-83F7-2D02-724DB2889B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3921DD2-7082-7905-7E04-2EE5545B92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317A43-46BC-4B3E-B8B0-D007C04F08C2}" type="slidenum">
              <a:rPr lang="en-US" smtClean="0"/>
              <a:t>‹#›</a:t>
            </a:fld>
            <a:endParaRPr lang="en-US"/>
          </a:p>
        </p:txBody>
      </p:sp>
    </p:spTree>
    <p:extLst>
      <p:ext uri="{BB962C8B-B14F-4D97-AF65-F5344CB8AC3E}">
        <p14:creationId xmlns:p14="http://schemas.microsoft.com/office/powerpoint/2010/main" val="4209574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6" r:id="rId15"/>
    <p:sldLayoutId id="214748366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5107093" cy="385064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9525">
            <a:noFill/>
            <a:round/>
            <a:headEnd/>
            <a:tailEnd/>
          </a:ln>
          <a:effectLst/>
        </p:spPr>
        <p:txBody>
          <a:bodyPr vert="horz" wrap="square" lIns="121920" tIns="60960" rIns="121920" bIns="60960" numCol="1" rtlCol="0" anchor="ctr" anchorCtr="0" compatLnSpc="1">
            <a:prstTxWarp prst="textNoShape">
              <a:avLst/>
            </a:prstTxWarp>
          </a:bodyPr>
          <a:lstStyle/>
          <a:p>
            <a:pPr algn="ctr"/>
            <a:endParaRPr lang="en-US" sz="3200"/>
          </a:p>
        </p:txBody>
      </p:sp>
      <p:grpSp>
        <p:nvGrpSpPr>
          <p:cNvPr id="59" name="Group 58">
            <a:extLst>
              <a:ext uri="{FF2B5EF4-FFF2-40B4-BE49-F238E27FC236}">
                <a16:creationId xmlns:a16="http://schemas.microsoft.com/office/drawing/2014/main" id="{B9159F6F-B7BB-47D0-B9D1-0DF2948B772B}"/>
              </a:ext>
            </a:extLst>
          </p:cNvPr>
          <p:cNvGrpSpPr/>
          <p:nvPr/>
        </p:nvGrpSpPr>
        <p:grpSpPr>
          <a:xfrm>
            <a:off x="6037650" y="2711463"/>
            <a:ext cx="1261101" cy="52700"/>
            <a:chOff x="5454974" y="1391277"/>
            <a:chExt cx="945826" cy="39525"/>
          </a:xfrm>
        </p:grpSpPr>
        <p:sp>
          <p:nvSpPr>
            <p:cNvPr id="60" name="Rectangle 11">
              <a:extLst>
                <a:ext uri="{FF2B5EF4-FFF2-40B4-BE49-F238E27FC236}">
                  <a16:creationId xmlns:a16="http://schemas.microsoft.com/office/drawing/2014/main" id="{2816D679-9EA4-4524-A9E8-7378CFF300D9}"/>
                </a:ext>
              </a:extLst>
            </p:cNvPr>
            <p:cNvSpPr>
              <a:spLocks noChangeArrowheads="1"/>
            </p:cNvSpPr>
            <p:nvPr/>
          </p:nvSpPr>
          <p:spPr bwMode="auto">
            <a:xfrm rot="16200000">
              <a:off x="5522746" y="1323505"/>
              <a:ext cx="39525" cy="175070"/>
            </a:xfrm>
            <a:prstGeom prst="roundRect">
              <a:avLst/>
            </a:prstGeom>
            <a:solidFill>
              <a:schemeClr val="accent1"/>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61" name="Rectangle 11">
              <a:extLst>
                <a:ext uri="{FF2B5EF4-FFF2-40B4-BE49-F238E27FC236}">
                  <a16:creationId xmlns:a16="http://schemas.microsoft.com/office/drawing/2014/main" id="{FF4148FA-F29E-460D-9B98-95E69DB98DB4}"/>
                </a:ext>
              </a:extLst>
            </p:cNvPr>
            <p:cNvSpPr>
              <a:spLocks noChangeArrowheads="1"/>
            </p:cNvSpPr>
            <p:nvPr/>
          </p:nvSpPr>
          <p:spPr bwMode="auto">
            <a:xfrm rot="16200000">
              <a:off x="5715435" y="1323505"/>
              <a:ext cx="39525" cy="175070"/>
            </a:xfrm>
            <a:prstGeom prst="roundRect">
              <a:avLst/>
            </a:prstGeom>
            <a:solidFill>
              <a:schemeClr val="accent2"/>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62" name="Rectangle 11">
              <a:extLst>
                <a:ext uri="{FF2B5EF4-FFF2-40B4-BE49-F238E27FC236}">
                  <a16:creationId xmlns:a16="http://schemas.microsoft.com/office/drawing/2014/main" id="{E5E35E43-4E06-41CD-B24F-5964898BD407}"/>
                </a:ext>
              </a:extLst>
            </p:cNvPr>
            <p:cNvSpPr>
              <a:spLocks noChangeArrowheads="1"/>
            </p:cNvSpPr>
            <p:nvPr/>
          </p:nvSpPr>
          <p:spPr bwMode="auto">
            <a:xfrm rot="16200000">
              <a:off x="5908124" y="1323505"/>
              <a:ext cx="39525" cy="175070"/>
            </a:xfrm>
            <a:prstGeom prst="roundRect">
              <a:avLst/>
            </a:prstGeom>
            <a:solidFill>
              <a:schemeClr val="accent3"/>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63" name="Rectangle 11">
              <a:extLst>
                <a:ext uri="{FF2B5EF4-FFF2-40B4-BE49-F238E27FC236}">
                  <a16:creationId xmlns:a16="http://schemas.microsoft.com/office/drawing/2014/main" id="{BDA9BEC2-3B5B-4A5C-9800-770E8EE010F0}"/>
                </a:ext>
              </a:extLst>
            </p:cNvPr>
            <p:cNvSpPr>
              <a:spLocks noChangeArrowheads="1"/>
            </p:cNvSpPr>
            <p:nvPr/>
          </p:nvSpPr>
          <p:spPr bwMode="auto">
            <a:xfrm rot="16200000">
              <a:off x="6100813" y="1323505"/>
              <a:ext cx="39525" cy="175070"/>
            </a:xfrm>
            <a:prstGeom prst="roundRect">
              <a:avLst/>
            </a:prstGeom>
            <a:solidFill>
              <a:schemeClr val="accent4"/>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64" name="Rectangle 11">
              <a:extLst>
                <a:ext uri="{FF2B5EF4-FFF2-40B4-BE49-F238E27FC236}">
                  <a16:creationId xmlns:a16="http://schemas.microsoft.com/office/drawing/2014/main" id="{4DC8D5DA-5D75-4D02-A7E9-01EF6A68C316}"/>
                </a:ext>
              </a:extLst>
            </p:cNvPr>
            <p:cNvSpPr>
              <a:spLocks noChangeArrowheads="1"/>
            </p:cNvSpPr>
            <p:nvPr/>
          </p:nvSpPr>
          <p:spPr bwMode="auto">
            <a:xfrm rot="16200000">
              <a:off x="6293502" y="1323505"/>
              <a:ext cx="39525" cy="175070"/>
            </a:xfrm>
            <a:prstGeom prst="roundRect">
              <a:avLst/>
            </a:prstGeom>
            <a:solidFill>
              <a:schemeClr val="accent5"/>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grpSp>
      <p:sp>
        <p:nvSpPr>
          <p:cNvPr id="81" name="TextBox 80">
            <a:extLst>
              <a:ext uri="{FF2B5EF4-FFF2-40B4-BE49-F238E27FC236}">
                <a16:creationId xmlns:a16="http://schemas.microsoft.com/office/drawing/2014/main" id="{09D9254F-0DB0-4DA3-8A2E-E0BB0447C393}"/>
              </a:ext>
            </a:extLst>
          </p:cNvPr>
          <p:cNvSpPr txBox="1"/>
          <p:nvPr/>
        </p:nvSpPr>
        <p:spPr>
          <a:xfrm>
            <a:off x="6772722" y="2926830"/>
            <a:ext cx="5255350" cy="928331"/>
          </a:xfrm>
          <a:prstGeom prst="rect">
            <a:avLst/>
          </a:prstGeom>
          <a:noFill/>
        </p:spPr>
        <p:txBody>
          <a:bodyPr wrap="square" lIns="0" tIns="0" rIns="0" bIns="0">
            <a:spAutoFit/>
          </a:bodyPr>
          <a:lstStyle/>
          <a:p>
            <a:pPr>
              <a:lnSpc>
                <a:spcPct val="130000"/>
              </a:lnSpc>
            </a:pPr>
            <a:r>
              <a:rPr lang="en-US" sz="1600" b="1" dirty="0">
                <a:latin typeface="Times New Roman" panose="02020603050405020304" pitchFamily="18" charset="0"/>
                <a:cs typeface="Times New Roman" panose="02020603050405020304" pitchFamily="18" charset="0"/>
              </a:rPr>
              <a:t>Dristi Saha</a:t>
            </a:r>
          </a:p>
          <a:p>
            <a:pPr>
              <a:lnSpc>
                <a:spcPct val="130000"/>
              </a:lnSpc>
            </a:pPr>
            <a:r>
              <a:rPr lang="en-US" sz="1600" b="1" dirty="0">
                <a:latin typeface="Times New Roman" panose="02020603050405020304" pitchFamily="18" charset="0"/>
                <a:cs typeface="Times New Roman" panose="02020603050405020304" pitchFamily="18" charset="0"/>
              </a:rPr>
              <a:t>Lecturer</a:t>
            </a:r>
          </a:p>
          <a:p>
            <a:pPr>
              <a:lnSpc>
                <a:spcPct val="130000"/>
              </a:lnSpc>
            </a:pPr>
            <a:r>
              <a:rPr lang="en-US" sz="1600" b="1" dirty="0">
                <a:latin typeface="Times New Roman" panose="02020603050405020304" pitchFamily="18" charset="0"/>
                <a:cs typeface="Times New Roman" panose="02020603050405020304" pitchFamily="18" charset="0"/>
              </a:rPr>
              <a:t>Department Of CSE</a:t>
            </a:r>
          </a:p>
        </p:txBody>
      </p:sp>
      <p:sp>
        <p:nvSpPr>
          <p:cNvPr id="29" name="Title 2">
            <a:extLst>
              <a:ext uri="{FF2B5EF4-FFF2-40B4-BE49-F238E27FC236}">
                <a16:creationId xmlns:a16="http://schemas.microsoft.com/office/drawing/2014/main" id="{2251968D-329F-41D2-965B-6C8EA3845E91}"/>
              </a:ext>
            </a:extLst>
          </p:cNvPr>
          <p:cNvSpPr txBox="1">
            <a:spLocks/>
          </p:cNvSpPr>
          <p:nvPr/>
        </p:nvSpPr>
        <p:spPr>
          <a:xfrm>
            <a:off x="6029768" y="2069025"/>
            <a:ext cx="2724319" cy="553998"/>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tx1">
                    <a:lumMod val="75000"/>
                    <a:lumOff val="25000"/>
                  </a:schemeClr>
                </a:solidFill>
                <a:latin typeface="Times New Roman" panose="02020603050405020304" pitchFamily="18" charset="0"/>
                <a:cs typeface="Times New Roman" panose="02020603050405020304" pitchFamily="18" charset="0"/>
              </a:rPr>
              <a:t>Presented To:</a:t>
            </a:r>
            <a:endParaRPr lang="en-US" sz="4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7" name="Picture Placeholder 6" descr="A computer server and gear&#10;&#10;Description automatically generated with medium confidence">
            <a:extLst>
              <a:ext uri="{FF2B5EF4-FFF2-40B4-BE49-F238E27FC236}">
                <a16:creationId xmlns:a16="http://schemas.microsoft.com/office/drawing/2014/main" id="{A46161A6-236B-5072-FC96-B35695FE199F}"/>
              </a:ext>
            </a:extLst>
          </p:cNvPr>
          <p:cNvPicPr>
            <a:picLocks noGrp="1" noChangeAspect="1"/>
          </p:cNvPicPr>
          <p:nvPr>
            <p:ph type="pic" sz="quarter" idx="43"/>
          </p:nvPr>
        </p:nvPicPr>
        <p:blipFill>
          <a:blip r:embed="rId2">
            <a:extLst>
              <a:ext uri="{28A0092B-C50C-407E-A947-70E740481C1C}">
                <a14:useLocalDpi xmlns:a14="http://schemas.microsoft.com/office/drawing/2010/main" val="0"/>
              </a:ext>
            </a:extLst>
          </a:blip>
          <a:srcRect l="14996" r="14996"/>
          <a:stretch>
            <a:fillRect/>
          </a:stretch>
        </p:blipFill>
        <p:spPr>
          <a:xfrm>
            <a:off x="229453" y="601213"/>
            <a:ext cx="4389438" cy="4681537"/>
          </a:xfrm>
        </p:spPr>
      </p:pic>
      <p:grpSp>
        <p:nvGrpSpPr>
          <p:cNvPr id="8" name="Group 7">
            <a:extLst>
              <a:ext uri="{FF2B5EF4-FFF2-40B4-BE49-F238E27FC236}">
                <a16:creationId xmlns:a16="http://schemas.microsoft.com/office/drawing/2014/main" id="{3870E202-60B8-FBA5-6310-1294885F71AF}"/>
              </a:ext>
            </a:extLst>
          </p:cNvPr>
          <p:cNvGrpSpPr/>
          <p:nvPr/>
        </p:nvGrpSpPr>
        <p:grpSpPr>
          <a:xfrm>
            <a:off x="6025458" y="4838967"/>
            <a:ext cx="1261101" cy="52700"/>
            <a:chOff x="5454974" y="1391277"/>
            <a:chExt cx="945826" cy="39525"/>
          </a:xfrm>
        </p:grpSpPr>
        <p:sp>
          <p:nvSpPr>
            <p:cNvPr id="9" name="Rectangle 11">
              <a:extLst>
                <a:ext uri="{FF2B5EF4-FFF2-40B4-BE49-F238E27FC236}">
                  <a16:creationId xmlns:a16="http://schemas.microsoft.com/office/drawing/2014/main" id="{D14D5BAD-5CFD-F627-C655-4DFBC99DD502}"/>
                </a:ext>
              </a:extLst>
            </p:cNvPr>
            <p:cNvSpPr>
              <a:spLocks noChangeArrowheads="1"/>
            </p:cNvSpPr>
            <p:nvPr/>
          </p:nvSpPr>
          <p:spPr bwMode="auto">
            <a:xfrm rot="16200000">
              <a:off x="5522746" y="1323505"/>
              <a:ext cx="39525" cy="175070"/>
            </a:xfrm>
            <a:prstGeom prst="roundRect">
              <a:avLst/>
            </a:prstGeom>
            <a:solidFill>
              <a:schemeClr val="accent1"/>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10" name="Rectangle 11">
              <a:extLst>
                <a:ext uri="{FF2B5EF4-FFF2-40B4-BE49-F238E27FC236}">
                  <a16:creationId xmlns:a16="http://schemas.microsoft.com/office/drawing/2014/main" id="{B9019810-4D74-A147-8B99-2524FBEE7BAE}"/>
                </a:ext>
              </a:extLst>
            </p:cNvPr>
            <p:cNvSpPr>
              <a:spLocks noChangeArrowheads="1"/>
            </p:cNvSpPr>
            <p:nvPr/>
          </p:nvSpPr>
          <p:spPr bwMode="auto">
            <a:xfrm rot="16200000">
              <a:off x="5715435" y="1323505"/>
              <a:ext cx="39525" cy="175070"/>
            </a:xfrm>
            <a:prstGeom prst="roundRect">
              <a:avLst/>
            </a:prstGeom>
            <a:solidFill>
              <a:schemeClr val="accent2"/>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11" name="Rectangle 11">
              <a:extLst>
                <a:ext uri="{FF2B5EF4-FFF2-40B4-BE49-F238E27FC236}">
                  <a16:creationId xmlns:a16="http://schemas.microsoft.com/office/drawing/2014/main" id="{E9346A99-B402-3838-4E70-9BD3A99C7B00}"/>
                </a:ext>
              </a:extLst>
            </p:cNvPr>
            <p:cNvSpPr>
              <a:spLocks noChangeArrowheads="1"/>
            </p:cNvSpPr>
            <p:nvPr/>
          </p:nvSpPr>
          <p:spPr bwMode="auto">
            <a:xfrm rot="16200000">
              <a:off x="5908124" y="1323505"/>
              <a:ext cx="39525" cy="175070"/>
            </a:xfrm>
            <a:prstGeom prst="roundRect">
              <a:avLst/>
            </a:prstGeom>
            <a:solidFill>
              <a:schemeClr val="accent3"/>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12" name="Rectangle 11">
              <a:extLst>
                <a:ext uri="{FF2B5EF4-FFF2-40B4-BE49-F238E27FC236}">
                  <a16:creationId xmlns:a16="http://schemas.microsoft.com/office/drawing/2014/main" id="{47A80FD4-FAB7-1F02-F553-3B5CA7F0F25D}"/>
                </a:ext>
              </a:extLst>
            </p:cNvPr>
            <p:cNvSpPr>
              <a:spLocks noChangeArrowheads="1"/>
            </p:cNvSpPr>
            <p:nvPr/>
          </p:nvSpPr>
          <p:spPr bwMode="auto">
            <a:xfrm rot="16200000">
              <a:off x="6100813" y="1323505"/>
              <a:ext cx="39525" cy="175070"/>
            </a:xfrm>
            <a:prstGeom prst="roundRect">
              <a:avLst/>
            </a:prstGeom>
            <a:solidFill>
              <a:schemeClr val="accent4"/>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13" name="Rectangle 11">
              <a:extLst>
                <a:ext uri="{FF2B5EF4-FFF2-40B4-BE49-F238E27FC236}">
                  <a16:creationId xmlns:a16="http://schemas.microsoft.com/office/drawing/2014/main" id="{27DEC1F5-3DCF-ED33-BDF3-5A9B96BC3DB0}"/>
                </a:ext>
              </a:extLst>
            </p:cNvPr>
            <p:cNvSpPr>
              <a:spLocks noChangeArrowheads="1"/>
            </p:cNvSpPr>
            <p:nvPr/>
          </p:nvSpPr>
          <p:spPr bwMode="auto">
            <a:xfrm rot="16200000">
              <a:off x="6293502" y="1323505"/>
              <a:ext cx="39525" cy="175070"/>
            </a:xfrm>
            <a:prstGeom prst="roundRect">
              <a:avLst/>
            </a:prstGeom>
            <a:solidFill>
              <a:schemeClr val="accent5"/>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grpSp>
      <p:sp>
        <p:nvSpPr>
          <p:cNvPr id="14" name="Title 2">
            <a:extLst>
              <a:ext uri="{FF2B5EF4-FFF2-40B4-BE49-F238E27FC236}">
                <a16:creationId xmlns:a16="http://schemas.microsoft.com/office/drawing/2014/main" id="{BAB117DB-6B2E-305F-3BFE-43866CA3CB52}"/>
              </a:ext>
            </a:extLst>
          </p:cNvPr>
          <p:cNvSpPr txBox="1">
            <a:spLocks/>
          </p:cNvSpPr>
          <p:nvPr/>
        </p:nvSpPr>
        <p:spPr>
          <a:xfrm>
            <a:off x="6017576" y="4196529"/>
            <a:ext cx="2724319" cy="553998"/>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tx1">
                    <a:lumMod val="75000"/>
                    <a:lumOff val="25000"/>
                  </a:schemeClr>
                </a:solidFill>
                <a:latin typeface="Times New Roman" panose="02020603050405020304" pitchFamily="18" charset="0"/>
                <a:cs typeface="Times New Roman" panose="02020603050405020304" pitchFamily="18" charset="0"/>
              </a:rPr>
              <a:t>Presented By:</a:t>
            </a:r>
            <a:endParaRPr lang="en-US" sz="4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B5BEDBA-CB32-C458-7C81-7F6D923FF85A}"/>
              </a:ext>
            </a:extLst>
          </p:cNvPr>
          <p:cNvSpPr txBox="1"/>
          <p:nvPr/>
        </p:nvSpPr>
        <p:spPr>
          <a:xfrm>
            <a:off x="6772722" y="5207888"/>
            <a:ext cx="5255350" cy="1248419"/>
          </a:xfrm>
          <a:prstGeom prst="rect">
            <a:avLst/>
          </a:prstGeom>
          <a:noFill/>
        </p:spPr>
        <p:txBody>
          <a:bodyPr wrap="square" lIns="0" tIns="0" rIns="0" bIns="0">
            <a:spAutoFit/>
          </a:bodyPr>
          <a:lstStyle/>
          <a:p>
            <a:pPr>
              <a:lnSpc>
                <a:spcPct val="130000"/>
              </a:lnSpc>
            </a:pPr>
            <a:r>
              <a:rPr lang="en-US" sz="1600" b="1" dirty="0" err="1">
                <a:latin typeface="Times New Roman" panose="02020603050405020304" pitchFamily="18" charset="0"/>
                <a:cs typeface="Times New Roman" panose="02020603050405020304" pitchFamily="18" charset="0"/>
              </a:rPr>
              <a:t>Nurjahan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Akther</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Mim</a:t>
            </a:r>
            <a:r>
              <a:rPr lang="en-US" sz="1600" b="1" dirty="0">
                <a:latin typeface="Times New Roman" panose="02020603050405020304" pitchFamily="18" charset="0"/>
                <a:cs typeface="Times New Roman" panose="02020603050405020304" pitchFamily="18" charset="0"/>
              </a:rPr>
              <a:t>	221-15-4782</a:t>
            </a:r>
          </a:p>
          <a:p>
            <a:pPr>
              <a:lnSpc>
                <a:spcPct val="130000"/>
              </a:lnSpc>
            </a:pPr>
            <a:r>
              <a:rPr lang="en-US" sz="1600" b="1" dirty="0">
                <a:latin typeface="Times New Roman" panose="02020603050405020304" pitchFamily="18" charset="0"/>
                <a:cs typeface="Times New Roman" panose="02020603050405020304" pitchFamily="18" charset="0"/>
              </a:rPr>
              <a:t>Abu Zahed		221-15-4716</a:t>
            </a:r>
          </a:p>
          <a:p>
            <a:pPr>
              <a:lnSpc>
                <a:spcPct val="130000"/>
              </a:lnSpc>
            </a:pPr>
            <a:r>
              <a:rPr lang="en-US" sz="1600" b="1" dirty="0">
                <a:latin typeface="Times New Roman" panose="02020603050405020304" pitchFamily="18" charset="0"/>
                <a:cs typeface="Times New Roman" panose="02020603050405020304" pitchFamily="18" charset="0"/>
              </a:rPr>
              <a:t>Md Amir </a:t>
            </a:r>
            <a:r>
              <a:rPr lang="en-US" sz="1600" b="1" dirty="0" err="1">
                <a:latin typeface="Times New Roman" panose="02020603050405020304" pitchFamily="18" charset="0"/>
                <a:cs typeface="Times New Roman" panose="02020603050405020304" pitchFamily="18" charset="0"/>
              </a:rPr>
              <a:t>Hamja</a:t>
            </a:r>
            <a:r>
              <a:rPr lang="en-US" sz="1600" b="1" dirty="0">
                <a:latin typeface="Times New Roman" panose="02020603050405020304" pitchFamily="18" charset="0"/>
                <a:cs typeface="Times New Roman" panose="02020603050405020304" pitchFamily="18" charset="0"/>
              </a:rPr>
              <a:t>		221-15-4784</a:t>
            </a:r>
          </a:p>
          <a:p>
            <a:pPr>
              <a:lnSpc>
                <a:spcPct val="130000"/>
              </a:lnSpc>
            </a:pPr>
            <a:r>
              <a:rPr lang="en-US" sz="1600" b="1" dirty="0" err="1">
                <a:latin typeface="Times New Roman" panose="02020603050405020304" pitchFamily="18" charset="0"/>
                <a:cs typeface="Times New Roman" panose="02020603050405020304" pitchFamily="18" charset="0"/>
              </a:rPr>
              <a:t>Arnub</a:t>
            </a:r>
            <a:r>
              <a:rPr lang="en-US" sz="1600" b="1" dirty="0">
                <a:latin typeface="Times New Roman" panose="02020603050405020304" pitchFamily="18" charset="0"/>
                <a:cs typeface="Times New Roman" panose="02020603050405020304" pitchFamily="18" charset="0"/>
              </a:rPr>
              <a:t> Datta		221-15-4726</a:t>
            </a:r>
          </a:p>
        </p:txBody>
      </p:sp>
      <p:sp>
        <p:nvSpPr>
          <p:cNvPr id="17" name="TextBox 16">
            <a:extLst>
              <a:ext uri="{FF2B5EF4-FFF2-40B4-BE49-F238E27FC236}">
                <a16:creationId xmlns:a16="http://schemas.microsoft.com/office/drawing/2014/main" id="{A10973FB-6ABB-450D-B567-EBAC12CD01B2}"/>
              </a:ext>
            </a:extLst>
          </p:cNvPr>
          <p:cNvSpPr txBox="1"/>
          <p:nvPr/>
        </p:nvSpPr>
        <p:spPr>
          <a:xfrm>
            <a:off x="5234445" y="495519"/>
            <a:ext cx="6728102" cy="646331"/>
          </a:xfrm>
          <a:prstGeom prst="rect">
            <a:avLst/>
          </a:prstGeom>
          <a:noFill/>
        </p:spPr>
        <p:txBody>
          <a:bodyPr wrap="square">
            <a:spAutoFit/>
          </a:bodyPr>
          <a:lstStyle/>
          <a:p>
            <a:r>
              <a:rPr lang="en-US" sz="3600" b="1" dirty="0">
                <a:latin typeface="Times New Roman" panose="02020603050405020304" pitchFamily="18" charset="0"/>
                <a:ea typeface="Roboto" panose="02000000000000000000" pitchFamily="2" charset="0"/>
                <a:cs typeface="Times New Roman" panose="02020603050405020304" pitchFamily="18" charset="0"/>
              </a:rPr>
              <a:t>Pharmacy Management System</a:t>
            </a:r>
            <a:endParaRPr lang="ar-IQ" sz="3600" b="1" dirty="0">
              <a:latin typeface="Times New Roman" panose="02020603050405020304" pitchFamily="18"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67889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ppt_x"/>
                                          </p:val>
                                        </p:tav>
                                        <p:tav tm="100000">
                                          <p:val>
                                            <p:strVal val="#ppt_x"/>
                                          </p:val>
                                        </p:tav>
                                      </p:tavLst>
                                    </p:anim>
                                    <p:anim calcmode="lin" valueType="num">
                                      <p:cBhvr additive="base">
                                        <p:cTn id="12" dur="500" fill="hold"/>
                                        <p:tgtEl>
                                          <p:spTgt spid="5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
                                  </p:stCondLst>
                                  <p:childTnLst>
                                    <p:set>
                                      <p:cBhvr>
                                        <p:cTn id="14" dur="1" fill="hold">
                                          <p:stCondLst>
                                            <p:cond delay="0"/>
                                          </p:stCondLst>
                                        </p:cTn>
                                        <p:tgtEl>
                                          <p:spTgt spid="81"/>
                                        </p:tgtEl>
                                        <p:attrNameLst>
                                          <p:attrName>style.visibility</p:attrName>
                                        </p:attrNameLst>
                                      </p:cBhvr>
                                      <p:to>
                                        <p:strVal val="visible"/>
                                      </p:to>
                                    </p:set>
                                    <p:anim calcmode="lin" valueType="num">
                                      <p:cBhvr additive="base">
                                        <p:cTn id="15" dur="500" fill="hold"/>
                                        <p:tgtEl>
                                          <p:spTgt spid="81"/>
                                        </p:tgtEl>
                                        <p:attrNameLst>
                                          <p:attrName>ppt_x</p:attrName>
                                        </p:attrNameLst>
                                      </p:cBhvr>
                                      <p:tavLst>
                                        <p:tav tm="0">
                                          <p:val>
                                            <p:strVal val="#ppt_x"/>
                                          </p:val>
                                        </p:tav>
                                        <p:tav tm="100000">
                                          <p:val>
                                            <p:strVal val="#ppt_x"/>
                                          </p:val>
                                        </p:tav>
                                      </p:tavLst>
                                    </p:anim>
                                    <p:anim calcmode="lin" valueType="num">
                                      <p:cBhvr additive="base">
                                        <p:cTn id="16" dur="500" fill="hold"/>
                                        <p:tgtEl>
                                          <p:spTgt spid="8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25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5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25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25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1" grpId="0"/>
      <p:bldP spid="29" grpId="0"/>
      <p:bldP spid="14" grpId="0"/>
      <p:bldP spid="15"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384CA-2CA5-2538-DF03-4A5D6EF87F4C}"/>
            </a:ext>
          </a:extLst>
        </p:cNvPr>
        <p:cNvGrpSpPr/>
        <p:nvPr/>
      </p:nvGrpSpPr>
      <p:grpSpPr>
        <a:xfrm>
          <a:off x="0" y="0"/>
          <a:ext cx="0" cy="0"/>
          <a:chOff x="0" y="0"/>
          <a:chExt cx="0" cy="0"/>
        </a:xfrm>
      </p:grpSpPr>
      <p:sp>
        <p:nvSpPr>
          <p:cNvPr id="46" name="Text Placeholder 53">
            <a:extLst>
              <a:ext uri="{FF2B5EF4-FFF2-40B4-BE49-F238E27FC236}">
                <a16:creationId xmlns:a16="http://schemas.microsoft.com/office/drawing/2014/main" id="{7DBDFDC7-CE36-8CCF-4C5A-4DC7BCB5975D}"/>
              </a:ext>
            </a:extLst>
          </p:cNvPr>
          <p:cNvSpPr txBox="1">
            <a:spLocks/>
          </p:cNvSpPr>
          <p:nvPr/>
        </p:nvSpPr>
        <p:spPr>
          <a:xfrm>
            <a:off x="6021289" y="3941763"/>
            <a:ext cx="2985732" cy="5579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fr-FR" sz="1000" dirty="0">
                <a:latin typeface="Montserrat Light" panose="00000400000000000000" pitchFamily="50" charset="-52"/>
              </a:rPr>
              <a:t>.</a:t>
            </a:r>
            <a:endParaRPr lang="en-US" sz="1000" dirty="0">
              <a:latin typeface="Montserrat Light" panose="00000400000000000000" pitchFamily="50" charset="-52"/>
            </a:endParaRPr>
          </a:p>
        </p:txBody>
      </p:sp>
      <p:sp>
        <p:nvSpPr>
          <p:cNvPr id="2" name="Freeform 64">
            <a:extLst>
              <a:ext uri="{FF2B5EF4-FFF2-40B4-BE49-F238E27FC236}">
                <a16:creationId xmlns:a16="http://schemas.microsoft.com/office/drawing/2014/main" id="{1C477F68-2F78-5106-41BB-3A77CE17E7E2}"/>
              </a:ext>
            </a:extLst>
          </p:cNvPr>
          <p:cNvSpPr/>
          <p:nvPr/>
        </p:nvSpPr>
        <p:spPr bwMode="auto">
          <a:xfrm>
            <a:off x="0" y="0"/>
            <a:ext cx="12192000" cy="1243584"/>
          </a:xfrm>
          <a:custGeom>
            <a:avLst/>
            <a:gdLst>
              <a:gd name="connsiteX0" fmla="*/ 0 w 9144000"/>
              <a:gd name="connsiteY0" fmla="*/ 0 h 2343150"/>
              <a:gd name="connsiteX1" fmla="*/ 9144000 w 9144000"/>
              <a:gd name="connsiteY1" fmla="*/ 0 h 2343150"/>
              <a:gd name="connsiteX2" fmla="*/ 9144000 w 9144000"/>
              <a:gd name="connsiteY2" fmla="*/ 2343150 h 2343150"/>
              <a:gd name="connsiteX3" fmla="*/ 0 w 9144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9144000" h="2343150">
                <a:moveTo>
                  <a:pt x="0" y="0"/>
                </a:moveTo>
                <a:lnTo>
                  <a:pt x="9144000" y="0"/>
                </a:lnTo>
                <a:lnTo>
                  <a:pt x="9144000" y="2343150"/>
                </a:lnTo>
                <a:lnTo>
                  <a:pt x="0" y="2343150"/>
                </a:lnTo>
                <a:close/>
              </a:path>
            </a:pathLst>
          </a:custGeom>
          <a:solidFill>
            <a:schemeClr val="accent1">
              <a:alpha val="85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3200" dirty="0"/>
          </a:p>
        </p:txBody>
      </p:sp>
      <p:sp>
        <p:nvSpPr>
          <p:cNvPr id="5" name="TextBox 4">
            <a:extLst>
              <a:ext uri="{FF2B5EF4-FFF2-40B4-BE49-F238E27FC236}">
                <a16:creationId xmlns:a16="http://schemas.microsoft.com/office/drawing/2014/main" id="{ED37F774-81CA-10D3-ED4F-57E285F2952D}"/>
              </a:ext>
            </a:extLst>
          </p:cNvPr>
          <p:cNvSpPr txBox="1"/>
          <p:nvPr/>
        </p:nvSpPr>
        <p:spPr>
          <a:xfrm>
            <a:off x="4494241" y="365912"/>
            <a:ext cx="3054096" cy="769441"/>
          </a:xfrm>
          <a:prstGeom prst="rect">
            <a:avLst/>
          </a:prstGeom>
          <a:noFill/>
        </p:spPr>
        <p:txBody>
          <a:bodyPr wrap="squar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Conclusion</a:t>
            </a:r>
          </a:p>
        </p:txBody>
      </p:sp>
      <p:sp>
        <p:nvSpPr>
          <p:cNvPr id="31" name="TextBox 30">
            <a:extLst>
              <a:ext uri="{FF2B5EF4-FFF2-40B4-BE49-F238E27FC236}">
                <a16:creationId xmlns:a16="http://schemas.microsoft.com/office/drawing/2014/main" id="{9DB9BDD9-5708-A8A7-4750-0E0D13E2DAE4}"/>
              </a:ext>
            </a:extLst>
          </p:cNvPr>
          <p:cNvSpPr txBox="1"/>
          <p:nvPr/>
        </p:nvSpPr>
        <p:spPr>
          <a:xfrm>
            <a:off x="1772031" y="2319378"/>
            <a:ext cx="9160002" cy="3416320"/>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Pharmacy Management System (PMS) provides a comprehensive solution for streamlining pharmacy operations, enhancing efficiency, and reducing errors. By integrating key functionalities such as inventory tracking, sales and billing, secure login, and worker management, the system ensures effective management of pharmacy resources. Additionally, compliance with regulations, scalability, and enhanced customer service contribute to its value proposition. This project demonstrates how technology can transform and optimize the pharmacy sector, paving the way for improved healthcare service delivery</a:t>
            </a:r>
          </a:p>
        </p:txBody>
      </p:sp>
    </p:spTree>
    <p:extLst>
      <p:ext uri="{BB962C8B-B14F-4D97-AF65-F5344CB8AC3E}">
        <p14:creationId xmlns:p14="http://schemas.microsoft.com/office/powerpoint/2010/main" val="115454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00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0-#ppt_w/2"/>
                                          </p:val>
                                        </p:tav>
                                        <p:tav tm="100000">
                                          <p:val>
                                            <p:strVal val="#ppt_x"/>
                                          </p:val>
                                        </p:tav>
                                      </p:tavLst>
                                    </p:anim>
                                    <p:anim calcmode="lin" valueType="num">
                                      <p:cBhvr additive="base">
                                        <p:cTn id="8" dur="1000" fill="hold"/>
                                        <p:tgtEl>
                                          <p:spTgt spid="46"/>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2" grpId="0" animBg="1"/>
      <p:bldP spid="5"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679D971D-3579-43E8-9B6D-0F96CEAF3905}"/>
              </a:ext>
            </a:extLst>
          </p:cNvPr>
          <p:cNvGrpSpPr/>
          <p:nvPr/>
        </p:nvGrpSpPr>
        <p:grpSpPr>
          <a:xfrm>
            <a:off x="0" y="1962530"/>
            <a:ext cx="9646920" cy="2646045"/>
            <a:chOff x="0" y="2200275"/>
            <a:chExt cx="6499225" cy="1228726"/>
          </a:xfrm>
          <a:effectLst>
            <a:outerShdw blurRad="139700" dist="76200" dir="5400000" algn="t" rotWithShape="0">
              <a:prstClr val="black">
                <a:alpha val="40000"/>
              </a:prstClr>
            </a:outerShdw>
          </a:effectLst>
        </p:grpSpPr>
        <p:sp>
          <p:nvSpPr>
            <p:cNvPr id="8" name="Freeform 7">
              <a:extLst>
                <a:ext uri="{FF2B5EF4-FFF2-40B4-BE49-F238E27FC236}">
                  <a16:creationId xmlns:a16="http://schemas.microsoft.com/office/drawing/2014/main" id="{62CFED58-2ACB-4FA9-8D83-7940840EFDF1}"/>
                </a:ext>
              </a:extLst>
            </p:cNvPr>
            <p:cNvSpPr>
              <a:spLocks/>
            </p:cNvSpPr>
            <p:nvPr/>
          </p:nvSpPr>
          <p:spPr bwMode="auto">
            <a:xfrm>
              <a:off x="0" y="2200275"/>
              <a:ext cx="6499225" cy="1228725"/>
            </a:xfrm>
            <a:custGeom>
              <a:avLst/>
              <a:gdLst>
                <a:gd name="T0" fmla="*/ 1614 w 1614"/>
                <a:gd name="T1" fmla="*/ 153 h 305"/>
                <a:gd name="T2" fmla="*/ 1462 w 1614"/>
                <a:gd name="T3" fmla="*/ 305 h 305"/>
                <a:gd name="T4" fmla="*/ 0 w 1614"/>
                <a:gd name="T5" fmla="*/ 305 h 305"/>
                <a:gd name="T6" fmla="*/ 0 w 1614"/>
                <a:gd name="T7" fmla="*/ 0 h 305"/>
                <a:gd name="T8" fmla="*/ 1462 w 1614"/>
                <a:gd name="T9" fmla="*/ 0 h 305"/>
                <a:gd name="T10" fmla="*/ 1614 w 1614"/>
                <a:gd name="T11" fmla="*/ 153 h 305"/>
              </a:gdLst>
              <a:ahLst/>
              <a:cxnLst>
                <a:cxn ang="0">
                  <a:pos x="T0" y="T1"/>
                </a:cxn>
                <a:cxn ang="0">
                  <a:pos x="T2" y="T3"/>
                </a:cxn>
                <a:cxn ang="0">
                  <a:pos x="T4" y="T5"/>
                </a:cxn>
                <a:cxn ang="0">
                  <a:pos x="T6" y="T7"/>
                </a:cxn>
                <a:cxn ang="0">
                  <a:pos x="T8" y="T9"/>
                </a:cxn>
                <a:cxn ang="0">
                  <a:pos x="T10" y="T11"/>
                </a:cxn>
              </a:cxnLst>
              <a:rect l="0" t="0" r="r" b="b"/>
              <a:pathLst>
                <a:path w="1614" h="305">
                  <a:moveTo>
                    <a:pt x="1614" y="153"/>
                  </a:moveTo>
                  <a:cubicBezTo>
                    <a:pt x="1614" y="237"/>
                    <a:pt x="1546" y="305"/>
                    <a:pt x="1462" y="305"/>
                  </a:cubicBezTo>
                  <a:cubicBezTo>
                    <a:pt x="0" y="305"/>
                    <a:pt x="0" y="305"/>
                    <a:pt x="0" y="305"/>
                  </a:cubicBezTo>
                  <a:cubicBezTo>
                    <a:pt x="0" y="0"/>
                    <a:pt x="0" y="0"/>
                    <a:pt x="0" y="0"/>
                  </a:cubicBezTo>
                  <a:cubicBezTo>
                    <a:pt x="1462" y="0"/>
                    <a:pt x="1462" y="0"/>
                    <a:pt x="1462" y="0"/>
                  </a:cubicBezTo>
                  <a:cubicBezTo>
                    <a:pt x="1546" y="0"/>
                    <a:pt x="1614" y="69"/>
                    <a:pt x="1614" y="15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UA"/>
            </a:p>
          </p:txBody>
        </p:sp>
        <p:sp>
          <p:nvSpPr>
            <p:cNvPr id="12" name="Freeform 11">
              <a:extLst>
                <a:ext uri="{FF2B5EF4-FFF2-40B4-BE49-F238E27FC236}">
                  <a16:creationId xmlns:a16="http://schemas.microsoft.com/office/drawing/2014/main" id="{91F49D25-2910-4D64-A819-6AA4B0B1B64F}"/>
                </a:ext>
              </a:extLst>
            </p:cNvPr>
            <p:cNvSpPr>
              <a:spLocks/>
            </p:cNvSpPr>
            <p:nvPr/>
          </p:nvSpPr>
          <p:spPr bwMode="auto">
            <a:xfrm>
              <a:off x="0" y="2795588"/>
              <a:ext cx="6499225" cy="633413"/>
            </a:xfrm>
            <a:custGeom>
              <a:avLst/>
              <a:gdLst>
                <a:gd name="T0" fmla="*/ 1462 w 1614"/>
                <a:gd name="T1" fmla="*/ 147 h 157"/>
                <a:gd name="T2" fmla="*/ 0 w 1614"/>
                <a:gd name="T3" fmla="*/ 147 h 157"/>
                <a:gd name="T4" fmla="*/ 0 w 1614"/>
                <a:gd name="T5" fmla="*/ 157 h 157"/>
                <a:gd name="T6" fmla="*/ 1462 w 1614"/>
                <a:gd name="T7" fmla="*/ 157 h 157"/>
                <a:gd name="T8" fmla="*/ 1614 w 1614"/>
                <a:gd name="T9" fmla="*/ 5 h 157"/>
                <a:gd name="T10" fmla="*/ 1614 w 1614"/>
                <a:gd name="T11" fmla="*/ 0 h 157"/>
                <a:gd name="T12" fmla="*/ 1462 w 1614"/>
                <a:gd name="T13" fmla="*/ 147 h 157"/>
              </a:gdLst>
              <a:ahLst/>
              <a:cxnLst>
                <a:cxn ang="0">
                  <a:pos x="T0" y="T1"/>
                </a:cxn>
                <a:cxn ang="0">
                  <a:pos x="T2" y="T3"/>
                </a:cxn>
                <a:cxn ang="0">
                  <a:pos x="T4" y="T5"/>
                </a:cxn>
                <a:cxn ang="0">
                  <a:pos x="T6" y="T7"/>
                </a:cxn>
                <a:cxn ang="0">
                  <a:pos x="T8" y="T9"/>
                </a:cxn>
                <a:cxn ang="0">
                  <a:pos x="T10" y="T11"/>
                </a:cxn>
                <a:cxn ang="0">
                  <a:pos x="T12" y="T13"/>
                </a:cxn>
              </a:cxnLst>
              <a:rect l="0" t="0" r="r" b="b"/>
              <a:pathLst>
                <a:path w="1614" h="157">
                  <a:moveTo>
                    <a:pt x="1462" y="147"/>
                  </a:moveTo>
                  <a:cubicBezTo>
                    <a:pt x="0" y="147"/>
                    <a:pt x="0" y="147"/>
                    <a:pt x="0" y="147"/>
                  </a:cubicBezTo>
                  <a:cubicBezTo>
                    <a:pt x="0" y="157"/>
                    <a:pt x="0" y="157"/>
                    <a:pt x="0" y="157"/>
                  </a:cubicBezTo>
                  <a:cubicBezTo>
                    <a:pt x="1462" y="157"/>
                    <a:pt x="1462" y="157"/>
                    <a:pt x="1462" y="157"/>
                  </a:cubicBezTo>
                  <a:cubicBezTo>
                    <a:pt x="1546" y="157"/>
                    <a:pt x="1614" y="89"/>
                    <a:pt x="1614" y="5"/>
                  </a:cubicBezTo>
                  <a:cubicBezTo>
                    <a:pt x="1614" y="3"/>
                    <a:pt x="1614" y="1"/>
                    <a:pt x="1614" y="0"/>
                  </a:cubicBezTo>
                  <a:cubicBezTo>
                    <a:pt x="1611" y="81"/>
                    <a:pt x="1544" y="147"/>
                    <a:pt x="1462" y="147"/>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ru-UA"/>
            </a:p>
          </p:txBody>
        </p:sp>
      </p:grpSp>
      <p:sp>
        <p:nvSpPr>
          <p:cNvPr id="16" name="Rectangle 15">
            <a:extLst>
              <a:ext uri="{FF2B5EF4-FFF2-40B4-BE49-F238E27FC236}">
                <a16:creationId xmlns:a16="http://schemas.microsoft.com/office/drawing/2014/main" id="{DFE2FA4B-EA26-4DB7-B475-E170951E690C}"/>
              </a:ext>
            </a:extLst>
          </p:cNvPr>
          <p:cNvSpPr>
            <a:spLocks noChangeArrowheads="1"/>
          </p:cNvSpPr>
          <p:nvPr/>
        </p:nvSpPr>
        <p:spPr bwMode="auto">
          <a:xfrm>
            <a:off x="1634490" y="2567420"/>
            <a:ext cx="7399782"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n-US" altLang="ru-UA" sz="8800" b="1" dirty="0">
                <a:solidFill>
                  <a:schemeClr val="bg1"/>
                </a:solidFill>
                <a:latin typeface="Open Sans" panose="020B0606030504020204" pitchFamily="34" charset="0"/>
              </a:rPr>
              <a:t>THANK YOU!</a:t>
            </a:r>
            <a:endParaRPr kumimoji="0" lang="ru-UA" altLang="ru-UA" sz="54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04629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60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0-#ppt_w/2"/>
                                          </p:val>
                                        </p:tav>
                                        <p:tav tm="100000">
                                          <p:val>
                                            <p:strVal val="#ppt_x"/>
                                          </p:val>
                                        </p:tav>
                                      </p:tavLst>
                                    </p:anim>
                                    <p:anim calcmode="lin" valueType="num">
                                      <p:cBhvr additive="base">
                                        <p:cTn id="8" dur="10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0-#ppt_w/2"/>
                                          </p:val>
                                        </p:tav>
                                        <p:tav tm="100000">
                                          <p:val>
                                            <p:strVal val="#ppt_x"/>
                                          </p:val>
                                        </p:tav>
                                      </p:tavLst>
                                    </p:anim>
                                    <p:anim calcmode="lin" valueType="num">
                                      <p:cBhvr additive="base">
                                        <p:cTn id="12"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ChangeArrowheads="1"/>
          </p:cNvSpPr>
          <p:nvPr/>
        </p:nvSpPr>
        <p:spPr bwMode="auto">
          <a:xfrm>
            <a:off x="5827453" y="1039330"/>
            <a:ext cx="5458838"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eaLnBrk="1" fontAlgn="base" hangingPunct="1">
              <a:lnSpc>
                <a:spcPct val="90000"/>
              </a:lnSpc>
              <a:spcAft>
                <a:spcPts val="600"/>
              </a:spcAft>
              <a:buClrTx/>
              <a:buSzTx/>
              <a:tabLst/>
            </a:pPr>
            <a:r>
              <a:rPr kumimoji="0" lang="en-US" altLang="ru-RU" sz="4000" b="1" i="0" u="none" strike="noStrike" kern="1200"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rPr>
              <a:t>Pharmacy Management System</a:t>
            </a:r>
          </a:p>
        </p:txBody>
      </p:sp>
      <p:pic>
        <p:nvPicPr>
          <p:cNvPr id="3" name="Picture Placeholder 2" descr="A hand touching a tablet&#10;&#10;Description automatically generated">
            <a:extLst>
              <a:ext uri="{FF2B5EF4-FFF2-40B4-BE49-F238E27FC236}">
                <a16:creationId xmlns:a16="http://schemas.microsoft.com/office/drawing/2014/main" id="{DB801BB9-75D2-932E-92FE-77AE5FA327B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5579" r="5579"/>
          <a:stretch>
            <a:fillRect/>
          </a:stretch>
        </p:blipFill>
        <p:spPr>
          <a:xfrm>
            <a:off x="703182" y="655434"/>
            <a:ext cx="4777381" cy="537738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Text_02">
            <a:extLst>
              <a:ext uri="{FF2B5EF4-FFF2-40B4-BE49-F238E27FC236}">
                <a16:creationId xmlns:a16="http://schemas.microsoft.com/office/drawing/2014/main" id="{A5F38E62-0879-4E16-BE7E-247E94D276A4}"/>
              </a:ext>
            </a:extLst>
          </p:cNvPr>
          <p:cNvSpPr txBox="1"/>
          <p:nvPr/>
        </p:nvSpPr>
        <p:spPr>
          <a:xfrm>
            <a:off x="5759944" y="3161304"/>
            <a:ext cx="5593856" cy="1869100"/>
          </a:xfrm>
          <a:prstGeom prst="rect">
            <a:avLst/>
          </a:prstGeom>
        </p:spPr>
        <p:txBody>
          <a:bodyPr vert="horz" lIns="91440" tIns="45720" rIns="91440" bIns="45720" rtlCol="0">
            <a:normAutofit/>
          </a:bodyPr>
          <a:lstStyle/>
          <a:p>
            <a:pPr algn="just">
              <a:lnSpc>
                <a:spcPct val="90000"/>
              </a:lnSpc>
              <a:spcAft>
                <a:spcPts val="600"/>
              </a:spcAft>
            </a:pPr>
            <a:r>
              <a:rPr lang="en-US" dirty="0"/>
              <a:t>A </a:t>
            </a:r>
            <a:r>
              <a:rPr lang="en-US" b="1" dirty="0"/>
              <a:t>Pharmacy Management System (PMS)</a:t>
            </a:r>
            <a:r>
              <a:rPr lang="en-US" dirty="0"/>
              <a:t> is a software application designed to streamline and automate the operational aspects of a pharmacy. It integrates various functions to ensure efficient management of inventory, sales, prescriptions, and customer information.</a:t>
            </a:r>
          </a:p>
        </p:txBody>
      </p:sp>
    </p:spTree>
    <p:extLst>
      <p:ext uri="{BB962C8B-B14F-4D97-AF65-F5344CB8AC3E}">
        <p14:creationId xmlns:p14="http://schemas.microsoft.com/office/powerpoint/2010/main" val="181298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1220A25C-0F18-4B8A-8921-35F755994B23}"/>
              </a:ext>
            </a:extLst>
          </p:cNvPr>
          <p:cNvGrpSpPr/>
          <p:nvPr/>
        </p:nvGrpSpPr>
        <p:grpSpPr>
          <a:xfrm>
            <a:off x="6643688" y="1641475"/>
            <a:ext cx="2057400" cy="2058988"/>
            <a:chOff x="6643688" y="1641475"/>
            <a:chExt cx="2057400" cy="2058988"/>
          </a:xfrm>
          <a:effectLst>
            <a:outerShdw blurRad="177800" dist="101600" dir="2700000" algn="tl" rotWithShape="0">
              <a:prstClr val="black">
                <a:alpha val="34000"/>
              </a:prstClr>
            </a:outerShdw>
          </a:effectLst>
        </p:grpSpPr>
        <p:sp>
          <p:nvSpPr>
            <p:cNvPr id="25" name="Freeform 22">
              <a:extLst>
                <a:ext uri="{FF2B5EF4-FFF2-40B4-BE49-F238E27FC236}">
                  <a16:creationId xmlns:a16="http://schemas.microsoft.com/office/drawing/2014/main" id="{634EF168-7C63-47D7-BD86-C7B657249DE9}"/>
                </a:ext>
              </a:extLst>
            </p:cNvPr>
            <p:cNvSpPr>
              <a:spLocks noEditPoints="1"/>
            </p:cNvSpPr>
            <p:nvPr/>
          </p:nvSpPr>
          <p:spPr bwMode="auto">
            <a:xfrm>
              <a:off x="6643688" y="1641475"/>
              <a:ext cx="2057400" cy="2058988"/>
            </a:xfrm>
            <a:custGeom>
              <a:avLst/>
              <a:gdLst>
                <a:gd name="T0" fmla="*/ 505 w 513"/>
                <a:gd name="T1" fmla="*/ 141 h 512"/>
                <a:gd name="T2" fmla="*/ 371 w 513"/>
                <a:gd name="T3" fmla="*/ 8 h 512"/>
                <a:gd name="T4" fmla="*/ 351 w 513"/>
                <a:gd name="T5" fmla="*/ 0 h 512"/>
                <a:gd name="T6" fmla="*/ 162 w 513"/>
                <a:gd name="T7" fmla="*/ 0 h 512"/>
                <a:gd name="T8" fmla="*/ 142 w 513"/>
                <a:gd name="T9" fmla="*/ 8 h 512"/>
                <a:gd name="T10" fmla="*/ 9 w 513"/>
                <a:gd name="T11" fmla="*/ 141 h 512"/>
                <a:gd name="T12" fmla="*/ 0 w 513"/>
                <a:gd name="T13" fmla="*/ 162 h 512"/>
                <a:gd name="T14" fmla="*/ 0 w 513"/>
                <a:gd name="T15" fmla="*/ 350 h 512"/>
                <a:gd name="T16" fmla="*/ 9 w 513"/>
                <a:gd name="T17" fmla="*/ 371 h 512"/>
                <a:gd name="T18" fmla="*/ 142 w 513"/>
                <a:gd name="T19" fmla="*/ 504 h 512"/>
                <a:gd name="T20" fmla="*/ 162 w 513"/>
                <a:gd name="T21" fmla="*/ 512 h 512"/>
                <a:gd name="T22" fmla="*/ 351 w 513"/>
                <a:gd name="T23" fmla="*/ 512 h 512"/>
                <a:gd name="T24" fmla="*/ 371 w 513"/>
                <a:gd name="T25" fmla="*/ 504 h 512"/>
                <a:gd name="T26" fmla="*/ 505 w 513"/>
                <a:gd name="T27" fmla="*/ 371 h 512"/>
                <a:gd name="T28" fmla="*/ 513 w 513"/>
                <a:gd name="T29" fmla="*/ 350 h 512"/>
                <a:gd name="T30" fmla="*/ 513 w 513"/>
                <a:gd name="T31" fmla="*/ 162 h 512"/>
                <a:gd name="T32" fmla="*/ 505 w 513"/>
                <a:gd name="T33" fmla="*/ 141 h 512"/>
                <a:gd name="T34" fmla="*/ 444 w 513"/>
                <a:gd name="T35" fmla="*/ 322 h 512"/>
                <a:gd name="T36" fmla="*/ 436 w 513"/>
                <a:gd name="T37" fmla="*/ 342 h 512"/>
                <a:gd name="T38" fmla="*/ 343 w 513"/>
                <a:gd name="T39" fmla="*/ 435 h 512"/>
                <a:gd name="T40" fmla="*/ 323 w 513"/>
                <a:gd name="T41" fmla="*/ 443 h 512"/>
                <a:gd name="T42" fmla="*/ 191 w 513"/>
                <a:gd name="T43" fmla="*/ 443 h 512"/>
                <a:gd name="T44" fmla="*/ 171 w 513"/>
                <a:gd name="T45" fmla="*/ 435 h 512"/>
                <a:gd name="T46" fmla="*/ 78 w 513"/>
                <a:gd name="T47" fmla="*/ 342 h 512"/>
                <a:gd name="T48" fmla="*/ 70 w 513"/>
                <a:gd name="T49" fmla="*/ 322 h 512"/>
                <a:gd name="T50" fmla="*/ 70 w 513"/>
                <a:gd name="T51" fmla="*/ 190 h 512"/>
                <a:gd name="T52" fmla="*/ 78 w 513"/>
                <a:gd name="T53" fmla="*/ 170 h 512"/>
                <a:gd name="T54" fmla="*/ 171 w 513"/>
                <a:gd name="T55" fmla="*/ 77 h 512"/>
                <a:gd name="T56" fmla="*/ 191 w 513"/>
                <a:gd name="T57" fmla="*/ 69 h 512"/>
                <a:gd name="T58" fmla="*/ 323 w 513"/>
                <a:gd name="T59" fmla="*/ 69 h 512"/>
                <a:gd name="T60" fmla="*/ 343 w 513"/>
                <a:gd name="T61" fmla="*/ 77 h 512"/>
                <a:gd name="T62" fmla="*/ 436 w 513"/>
                <a:gd name="T63" fmla="*/ 170 h 512"/>
                <a:gd name="T64" fmla="*/ 444 w 513"/>
                <a:gd name="T65" fmla="*/ 190 h 512"/>
                <a:gd name="T66" fmla="*/ 444 w 513"/>
                <a:gd name="T67" fmla="*/ 32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3" h="512">
                  <a:moveTo>
                    <a:pt x="505" y="141"/>
                  </a:moveTo>
                  <a:cubicBezTo>
                    <a:pt x="371" y="8"/>
                    <a:pt x="371" y="8"/>
                    <a:pt x="371" y="8"/>
                  </a:cubicBezTo>
                  <a:cubicBezTo>
                    <a:pt x="367" y="3"/>
                    <a:pt x="358" y="0"/>
                    <a:pt x="351" y="0"/>
                  </a:cubicBezTo>
                  <a:cubicBezTo>
                    <a:pt x="162" y="0"/>
                    <a:pt x="162" y="0"/>
                    <a:pt x="162" y="0"/>
                  </a:cubicBezTo>
                  <a:cubicBezTo>
                    <a:pt x="156" y="0"/>
                    <a:pt x="147" y="3"/>
                    <a:pt x="142" y="8"/>
                  </a:cubicBezTo>
                  <a:cubicBezTo>
                    <a:pt x="9" y="141"/>
                    <a:pt x="9" y="141"/>
                    <a:pt x="9" y="141"/>
                  </a:cubicBezTo>
                  <a:cubicBezTo>
                    <a:pt x="4" y="146"/>
                    <a:pt x="0" y="155"/>
                    <a:pt x="0" y="162"/>
                  </a:cubicBezTo>
                  <a:cubicBezTo>
                    <a:pt x="0" y="350"/>
                    <a:pt x="0" y="350"/>
                    <a:pt x="0" y="350"/>
                  </a:cubicBezTo>
                  <a:cubicBezTo>
                    <a:pt x="0" y="357"/>
                    <a:pt x="4" y="366"/>
                    <a:pt x="9" y="371"/>
                  </a:cubicBezTo>
                  <a:cubicBezTo>
                    <a:pt x="142" y="504"/>
                    <a:pt x="142" y="504"/>
                    <a:pt x="142" y="504"/>
                  </a:cubicBezTo>
                  <a:cubicBezTo>
                    <a:pt x="147" y="509"/>
                    <a:pt x="156" y="512"/>
                    <a:pt x="162" y="512"/>
                  </a:cubicBezTo>
                  <a:cubicBezTo>
                    <a:pt x="351" y="512"/>
                    <a:pt x="351" y="512"/>
                    <a:pt x="351" y="512"/>
                  </a:cubicBezTo>
                  <a:cubicBezTo>
                    <a:pt x="358" y="512"/>
                    <a:pt x="367" y="509"/>
                    <a:pt x="371" y="504"/>
                  </a:cubicBezTo>
                  <a:cubicBezTo>
                    <a:pt x="505" y="371"/>
                    <a:pt x="505" y="371"/>
                    <a:pt x="505" y="371"/>
                  </a:cubicBezTo>
                  <a:cubicBezTo>
                    <a:pt x="510" y="366"/>
                    <a:pt x="513" y="357"/>
                    <a:pt x="513" y="350"/>
                  </a:cubicBezTo>
                  <a:cubicBezTo>
                    <a:pt x="513" y="162"/>
                    <a:pt x="513" y="162"/>
                    <a:pt x="513" y="162"/>
                  </a:cubicBezTo>
                  <a:cubicBezTo>
                    <a:pt x="513" y="155"/>
                    <a:pt x="510" y="146"/>
                    <a:pt x="505" y="141"/>
                  </a:cubicBezTo>
                  <a:close/>
                  <a:moveTo>
                    <a:pt x="444" y="322"/>
                  </a:moveTo>
                  <a:cubicBezTo>
                    <a:pt x="444" y="328"/>
                    <a:pt x="440" y="337"/>
                    <a:pt x="436" y="342"/>
                  </a:cubicBezTo>
                  <a:cubicBezTo>
                    <a:pt x="343" y="435"/>
                    <a:pt x="343" y="435"/>
                    <a:pt x="343" y="435"/>
                  </a:cubicBezTo>
                  <a:cubicBezTo>
                    <a:pt x="338" y="439"/>
                    <a:pt x="329" y="443"/>
                    <a:pt x="323" y="443"/>
                  </a:cubicBezTo>
                  <a:cubicBezTo>
                    <a:pt x="191" y="443"/>
                    <a:pt x="191" y="443"/>
                    <a:pt x="191" y="443"/>
                  </a:cubicBezTo>
                  <a:cubicBezTo>
                    <a:pt x="185" y="443"/>
                    <a:pt x="176" y="439"/>
                    <a:pt x="171" y="435"/>
                  </a:cubicBezTo>
                  <a:cubicBezTo>
                    <a:pt x="78" y="342"/>
                    <a:pt x="78" y="342"/>
                    <a:pt x="78" y="342"/>
                  </a:cubicBezTo>
                  <a:cubicBezTo>
                    <a:pt x="73" y="337"/>
                    <a:pt x="70" y="328"/>
                    <a:pt x="70" y="322"/>
                  </a:cubicBezTo>
                  <a:cubicBezTo>
                    <a:pt x="70" y="190"/>
                    <a:pt x="70" y="190"/>
                    <a:pt x="70" y="190"/>
                  </a:cubicBezTo>
                  <a:cubicBezTo>
                    <a:pt x="70" y="184"/>
                    <a:pt x="73" y="175"/>
                    <a:pt x="78" y="170"/>
                  </a:cubicBezTo>
                  <a:cubicBezTo>
                    <a:pt x="171" y="77"/>
                    <a:pt x="171" y="77"/>
                    <a:pt x="171" y="77"/>
                  </a:cubicBezTo>
                  <a:cubicBezTo>
                    <a:pt x="176" y="73"/>
                    <a:pt x="185" y="69"/>
                    <a:pt x="191" y="69"/>
                  </a:cubicBezTo>
                  <a:cubicBezTo>
                    <a:pt x="323" y="69"/>
                    <a:pt x="323" y="69"/>
                    <a:pt x="323" y="69"/>
                  </a:cubicBezTo>
                  <a:cubicBezTo>
                    <a:pt x="329" y="69"/>
                    <a:pt x="338" y="73"/>
                    <a:pt x="343" y="77"/>
                  </a:cubicBezTo>
                  <a:cubicBezTo>
                    <a:pt x="436" y="170"/>
                    <a:pt x="436" y="170"/>
                    <a:pt x="436" y="170"/>
                  </a:cubicBezTo>
                  <a:cubicBezTo>
                    <a:pt x="440" y="175"/>
                    <a:pt x="444" y="184"/>
                    <a:pt x="444" y="190"/>
                  </a:cubicBezTo>
                  <a:lnTo>
                    <a:pt x="444" y="322"/>
                  </a:lnTo>
                  <a:close/>
                </a:path>
              </a:pathLst>
            </a:cu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p>
              <a:endParaRPr lang="ru-UA"/>
            </a:p>
          </p:txBody>
        </p:sp>
        <p:sp>
          <p:nvSpPr>
            <p:cNvPr id="26" name="Freeform 23">
              <a:extLst>
                <a:ext uri="{FF2B5EF4-FFF2-40B4-BE49-F238E27FC236}">
                  <a16:creationId xmlns:a16="http://schemas.microsoft.com/office/drawing/2014/main" id="{297B79B3-9E1B-48CC-9574-9014C3E29E49}"/>
                </a:ext>
              </a:extLst>
            </p:cNvPr>
            <p:cNvSpPr>
              <a:spLocks noEditPoints="1"/>
            </p:cNvSpPr>
            <p:nvPr/>
          </p:nvSpPr>
          <p:spPr bwMode="auto">
            <a:xfrm>
              <a:off x="6877051" y="1871663"/>
              <a:ext cx="1595438" cy="1600200"/>
            </a:xfrm>
            <a:custGeom>
              <a:avLst/>
              <a:gdLst>
                <a:gd name="T0" fmla="*/ 390 w 398"/>
                <a:gd name="T1" fmla="*/ 108 h 398"/>
                <a:gd name="T2" fmla="*/ 290 w 398"/>
                <a:gd name="T3" fmla="*/ 8 h 398"/>
                <a:gd name="T4" fmla="*/ 270 w 398"/>
                <a:gd name="T5" fmla="*/ 0 h 398"/>
                <a:gd name="T6" fmla="*/ 128 w 398"/>
                <a:gd name="T7" fmla="*/ 0 h 398"/>
                <a:gd name="T8" fmla="*/ 108 w 398"/>
                <a:gd name="T9" fmla="*/ 8 h 398"/>
                <a:gd name="T10" fmla="*/ 8 w 398"/>
                <a:gd name="T11" fmla="*/ 108 h 398"/>
                <a:gd name="T12" fmla="*/ 0 w 398"/>
                <a:gd name="T13" fmla="*/ 128 h 398"/>
                <a:gd name="T14" fmla="*/ 0 w 398"/>
                <a:gd name="T15" fmla="*/ 270 h 398"/>
                <a:gd name="T16" fmla="*/ 8 w 398"/>
                <a:gd name="T17" fmla="*/ 290 h 398"/>
                <a:gd name="T18" fmla="*/ 108 w 398"/>
                <a:gd name="T19" fmla="*/ 390 h 398"/>
                <a:gd name="T20" fmla="*/ 128 w 398"/>
                <a:gd name="T21" fmla="*/ 398 h 398"/>
                <a:gd name="T22" fmla="*/ 270 w 398"/>
                <a:gd name="T23" fmla="*/ 398 h 398"/>
                <a:gd name="T24" fmla="*/ 290 w 398"/>
                <a:gd name="T25" fmla="*/ 390 h 398"/>
                <a:gd name="T26" fmla="*/ 390 w 398"/>
                <a:gd name="T27" fmla="*/ 290 h 398"/>
                <a:gd name="T28" fmla="*/ 398 w 398"/>
                <a:gd name="T29" fmla="*/ 270 h 398"/>
                <a:gd name="T30" fmla="*/ 398 w 398"/>
                <a:gd name="T31" fmla="*/ 128 h 398"/>
                <a:gd name="T32" fmla="*/ 390 w 398"/>
                <a:gd name="T33" fmla="*/ 108 h 398"/>
                <a:gd name="T34" fmla="*/ 386 w 398"/>
                <a:gd name="T35" fmla="*/ 265 h 398"/>
                <a:gd name="T36" fmla="*/ 378 w 398"/>
                <a:gd name="T37" fmla="*/ 285 h 398"/>
                <a:gd name="T38" fmla="*/ 285 w 398"/>
                <a:gd name="T39" fmla="*/ 378 h 398"/>
                <a:gd name="T40" fmla="*/ 265 w 398"/>
                <a:gd name="T41" fmla="*/ 386 h 398"/>
                <a:gd name="T42" fmla="*/ 133 w 398"/>
                <a:gd name="T43" fmla="*/ 386 h 398"/>
                <a:gd name="T44" fmla="*/ 113 w 398"/>
                <a:gd name="T45" fmla="*/ 378 h 398"/>
                <a:gd name="T46" fmla="*/ 20 w 398"/>
                <a:gd name="T47" fmla="*/ 285 h 398"/>
                <a:gd name="T48" fmla="*/ 12 w 398"/>
                <a:gd name="T49" fmla="*/ 265 h 398"/>
                <a:gd name="T50" fmla="*/ 12 w 398"/>
                <a:gd name="T51" fmla="*/ 133 h 398"/>
                <a:gd name="T52" fmla="*/ 20 w 398"/>
                <a:gd name="T53" fmla="*/ 113 h 398"/>
                <a:gd name="T54" fmla="*/ 113 w 398"/>
                <a:gd name="T55" fmla="*/ 20 h 398"/>
                <a:gd name="T56" fmla="*/ 133 w 398"/>
                <a:gd name="T57" fmla="*/ 12 h 398"/>
                <a:gd name="T58" fmla="*/ 265 w 398"/>
                <a:gd name="T59" fmla="*/ 12 h 398"/>
                <a:gd name="T60" fmla="*/ 285 w 398"/>
                <a:gd name="T61" fmla="*/ 20 h 398"/>
                <a:gd name="T62" fmla="*/ 378 w 398"/>
                <a:gd name="T63" fmla="*/ 113 h 398"/>
                <a:gd name="T64" fmla="*/ 386 w 398"/>
                <a:gd name="T65" fmla="*/ 133 h 398"/>
                <a:gd name="T66" fmla="*/ 386 w 398"/>
                <a:gd name="T67" fmla="*/ 26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8" h="398">
                  <a:moveTo>
                    <a:pt x="390" y="108"/>
                  </a:moveTo>
                  <a:cubicBezTo>
                    <a:pt x="290" y="8"/>
                    <a:pt x="290" y="8"/>
                    <a:pt x="290" y="8"/>
                  </a:cubicBezTo>
                  <a:cubicBezTo>
                    <a:pt x="285" y="4"/>
                    <a:pt x="276" y="0"/>
                    <a:pt x="270" y="0"/>
                  </a:cubicBezTo>
                  <a:cubicBezTo>
                    <a:pt x="128" y="0"/>
                    <a:pt x="128" y="0"/>
                    <a:pt x="128" y="0"/>
                  </a:cubicBezTo>
                  <a:cubicBezTo>
                    <a:pt x="122" y="0"/>
                    <a:pt x="113" y="4"/>
                    <a:pt x="108" y="8"/>
                  </a:cubicBezTo>
                  <a:cubicBezTo>
                    <a:pt x="8" y="108"/>
                    <a:pt x="8" y="108"/>
                    <a:pt x="8" y="108"/>
                  </a:cubicBezTo>
                  <a:cubicBezTo>
                    <a:pt x="4" y="113"/>
                    <a:pt x="0" y="122"/>
                    <a:pt x="0" y="128"/>
                  </a:cubicBezTo>
                  <a:cubicBezTo>
                    <a:pt x="0" y="270"/>
                    <a:pt x="0" y="270"/>
                    <a:pt x="0" y="270"/>
                  </a:cubicBezTo>
                  <a:cubicBezTo>
                    <a:pt x="0" y="276"/>
                    <a:pt x="4" y="285"/>
                    <a:pt x="8" y="290"/>
                  </a:cubicBezTo>
                  <a:cubicBezTo>
                    <a:pt x="108" y="390"/>
                    <a:pt x="108" y="390"/>
                    <a:pt x="108" y="390"/>
                  </a:cubicBezTo>
                  <a:cubicBezTo>
                    <a:pt x="113" y="394"/>
                    <a:pt x="122" y="398"/>
                    <a:pt x="128" y="398"/>
                  </a:cubicBezTo>
                  <a:cubicBezTo>
                    <a:pt x="270" y="398"/>
                    <a:pt x="270" y="398"/>
                    <a:pt x="270" y="398"/>
                  </a:cubicBezTo>
                  <a:cubicBezTo>
                    <a:pt x="276" y="398"/>
                    <a:pt x="285" y="394"/>
                    <a:pt x="290" y="390"/>
                  </a:cubicBezTo>
                  <a:cubicBezTo>
                    <a:pt x="390" y="290"/>
                    <a:pt x="390" y="290"/>
                    <a:pt x="390" y="290"/>
                  </a:cubicBezTo>
                  <a:cubicBezTo>
                    <a:pt x="394" y="285"/>
                    <a:pt x="398" y="276"/>
                    <a:pt x="398" y="270"/>
                  </a:cubicBezTo>
                  <a:cubicBezTo>
                    <a:pt x="398" y="128"/>
                    <a:pt x="398" y="128"/>
                    <a:pt x="398" y="128"/>
                  </a:cubicBezTo>
                  <a:cubicBezTo>
                    <a:pt x="398" y="122"/>
                    <a:pt x="394" y="113"/>
                    <a:pt x="390" y="108"/>
                  </a:cubicBezTo>
                  <a:close/>
                  <a:moveTo>
                    <a:pt x="386" y="265"/>
                  </a:moveTo>
                  <a:cubicBezTo>
                    <a:pt x="386" y="271"/>
                    <a:pt x="382" y="280"/>
                    <a:pt x="378" y="285"/>
                  </a:cubicBezTo>
                  <a:cubicBezTo>
                    <a:pt x="285" y="378"/>
                    <a:pt x="285" y="378"/>
                    <a:pt x="285" y="378"/>
                  </a:cubicBezTo>
                  <a:cubicBezTo>
                    <a:pt x="280" y="382"/>
                    <a:pt x="271" y="386"/>
                    <a:pt x="265" y="386"/>
                  </a:cubicBezTo>
                  <a:cubicBezTo>
                    <a:pt x="133" y="386"/>
                    <a:pt x="133" y="386"/>
                    <a:pt x="133" y="386"/>
                  </a:cubicBezTo>
                  <a:cubicBezTo>
                    <a:pt x="127" y="386"/>
                    <a:pt x="118" y="382"/>
                    <a:pt x="113" y="378"/>
                  </a:cubicBezTo>
                  <a:cubicBezTo>
                    <a:pt x="20" y="285"/>
                    <a:pt x="20" y="285"/>
                    <a:pt x="20" y="285"/>
                  </a:cubicBezTo>
                  <a:cubicBezTo>
                    <a:pt x="15" y="280"/>
                    <a:pt x="12" y="271"/>
                    <a:pt x="12" y="265"/>
                  </a:cubicBezTo>
                  <a:cubicBezTo>
                    <a:pt x="12" y="133"/>
                    <a:pt x="12" y="133"/>
                    <a:pt x="12" y="133"/>
                  </a:cubicBezTo>
                  <a:cubicBezTo>
                    <a:pt x="12" y="127"/>
                    <a:pt x="15" y="118"/>
                    <a:pt x="20" y="113"/>
                  </a:cubicBezTo>
                  <a:cubicBezTo>
                    <a:pt x="113" y="20"/>
                    <a:pt x="113" y="20"/>
                    <a:pt x="113" y="20"/>
                  </a:cubicBezTo>
                  <a:cubicBezTo>
                    <a:pt x="118" y="16"/>
                    <a:pt x="127" y="12"/>
                    <a:pt x="133" y="12"/>
                  </a:cubicBezTo>
                  <a:cubicBezTo>
                    <a:pt x="265" y="12"/>
                    <a:pt x="265" y="12"/>
                    <a:pt x="265" y="12"/>
                  </a:cubicBezTo>
                  <a:cubicBezTo>
                    <a:pt x="271" y="12"/>
                    <a:pt x="280" y="16"/>
                    <a:pt x="285" y="20"/>
                  </a:cubicBezTo>
                  <a:cubicBezTo>
                    <a:pt x="378" y="113"/>
                    <a:pt x="378" y="113"/>
                    <a:pt x="378" y="113"/>
                  </a:cubicBezTo>
                  <a:cubicBezTo>
                    <a:pt x="382" y="118"/>
                    <a:pt x="386" y="127"/>
                    <a:pt x="386" y="133"/>
                  </a:cubicBezTo>
                  <a:lnTo>
                    <a:pt x="386" y="265"/>
                  </a:lnTo>
                  <a:close/>
                </a:path>
              </a:pathLst>
            </a:cu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ru-UA"/>
            </a:p>
          </p:txBody>
        </p:sp>
      </p:grpSp>
      <p:grpSp>
        <p:nvGrpSpPr>
          <p:cNvPr id="42" name="Group 41">
            <a:extLst>
              <a:ext uri="{FF2B5EF4-FFF2-40B4-BE49-F238E27FC236}">
                <a16:creationId xmlns:a16="http://schemas.microsoft.com/office/drawing/2014/main" id="{0471ABD2-9EF5-4B3F-AF01-34FCCCF51F2D}"/>
              </a:ext>
            </a:extLst>
          </p:cNvPr>
          <p:cNvGrpSpPr/>
          <p:nvPr/>
        </p:nvGrpSpPr>
        <p:grpSpPr>
          <a:xfrm>
            <a:off x="5075238" y="3157538"/>
            <a:ext cx="2057400" cy="2062163"/>
            <a:chOff x="5075238" y="3157538"/>
            <a:chExt cx="2057400" cy="2062163"/>
          </a:xfrm>
          <a:effectLst>
            <a:outerShdw blurRad="177800" dist="101600" dir="2700000" algn="tl" rotWithShape="0">
              <a:prstClr val="black">
                <a:alpha val="34000"/>
              </a:prstClr>
            </a:outerShdw>
          </a:effectLst>
        </p:grpSpPr>
        <p:sp>
          <p:nvSpPr>
            <p:cNvPr id="27" name="Freeform 24">
              <a:extLst>
                <a:ext uri="{FF2B5EF4-FFF2-40B4-BE49-F238E27FC236}">
                  <a16:creationId xmlns:a16="http://schemas.microsoft.com/office/drawing/2014/main" id="{6C0A22A6-8A9C-437F-B894-574275681186}"/>
                </a:ext>
              </a:extLst>
            </p:cNvPr>
            <p:cNvSpPr>
              <a:spLocks noEditPoints="1"/>
            </p:cNvSpPr>
            <p:nvPr/>
          </p:nvSpPr>
          <p:spPr bwMode="auto">
            <a:xfrm>
              <a:off x="5075238" y="3157538"/>
              <a:ext cx="2057400" cy="2062163"/>
            </a:xfrm>
            <a:custGeom>
              <a:avLst/>
              <a:gdLst>
                <a:gd name="T0" fmla="*/ 504 w 513"/>
                <a:gd name="T1" fmla="*/ 142 h 513"/>
                <a:gd name="T2" fmla="*/ 371 w 513"/>
                <a:gd name="T3" fmla="*/ 8 h 513"/>
                <a:gd name="T4" fmla="*/ 351 w 513"/>
                <a:gd name="T5" fmla="*/ 0 h 513"/>
                <a:gd name="T6" fmla="*/ 162 w 513"/>
                <a:gd name="T7" fmla="*/ 0 h 513"/>
                <a:gd name="T8" fmla="*/ 142 w 513"/>
                <a:gd name="T9" fmla="*/ 8 h 513"/>
                <a:gd name="T10" fmla="*/ 8 w 513"/>
                <a:gd name="T11" fmla="*/ 142 h 513"/>
                <a:gd name="T12" fmla="*/ 0 w 513"/>
                <a:gd name="T13" fmla="*/ 162 h 513"/>
                <a:gd name="T14" fmla="*/ 0 w 513"/>
                <a:gd name="T15" fmla="*/ 351 h 513"/>
                <a:gd name="T16" fmla="*/ 8 w 513"/>
                <a:gd name="T17" fmla="*/ 371 h 513"/>
                <a:gd name="T18" fmla="*/ 142 w 513"/>
                <a:gd name="T19" fmla="*/ 505 h 513"/>
                <a:gd name="T20" fmla="*/ 162 w 513"/>
                <a:gd name="T21" fmla="*/ 513 h 513"/>
                <a:gd name="T22" fmla="*/ 351 w 513"/>
                <a:gd name="T23" fmla="*/ 513 h 513"/>
                <a:gd name="T24" fmla="*/ 371 w 513"/>
                <a:gd name="T25" fmla="*/ 505 h 513"/>
                <a:gd name="T26" fmla="*/ 504 w 513"/>
                <a:gd name="T27" fmla="*/ 371 h 513"/>
                <a:gd name="T28" fmla="*/ 513 w 513"/>
                <a:gd name="T29" fmla="*/ 351 h 513"/>
                <a:gd name="T30" fmla="*/ 513 w 513"/>
                <a:gd name="T31" fmla="*/ 162 h 513"/>
                <a:gd name="T32" fmla="*/ 504 w 513"/>
                <a:gd name="T33" fmla="*/ 142 h 513"/>
                <a:gd name="T34" fmla="*/ 443 w 513"/>
                <a:gd name="T35" fmla="*/ 322 h 513"/>
                <a:gd name="T36" fmla="*/ 435 w 513"/>
                <a:gd name="T37" fmla="*/ 342 h 513"/>
                <a:gd name="T38" fmla="*/ 342 w 513"/>
                <a:gd name="T39" fmla="*/ 435 h 513"/>
                <a:gd name="T40" fmla="*/ 322 w 513"/>
                <a:gd name="T41" fmla="*/ 444 h 513"/>
                <a:gd name="T42" fmla="*/ 190 w 513"/>
                <a:gd name="T43" fmla="*/ 444 h 513"/>
                <a:gd name="T44" fmla="*/ 170 w 513"/>
                <a:gd name="T45" fmla="*/ 435 h 513"/>
                <a:gd name="T46" fmla="*/ 77 w 513"/>
                <a:gd name="T47" fmla="*/ 342 h 513"/>
                <a:gd name="T48" fmla="*/ 69 w 513"/>
                <a:gd name="T49" fmla="*/ 322 h 513"/>
                <a:gd name="T50" fmla="*/ 69 w 513"/>
                <a:gd name="T51" fmla="*/ 191 h 513"/>
                <a:gd name="T52" fmla="*/ 77 w 513"/>
                <a:gd name="T53" fmla="*/ 171 h 513"/>
                <a:gd name="T54" fmla="*/ 170 w 513"/>
                <a:gd name="T55" fmla="*/ 78 h 513"/>
                <a:gd name="T56" fmla="*/ 190 w 513"/>
                <a:gd name="T57" fmla="*/ 69 h 513"/>
                <a:gd name="T58" fmla="*/ 322 w 513"/>
                <a:gd name="T59" fmla="*/ 69 h 513"/>
                <a:gd name="T60" fmla="*/ 342 w 513"/>
                <a:gd name="T61" fmla="*/ 78 h 513"/>
                <a:gd name="T62" fmla="*/ 435 w 513"/>
                <a:gd name="T63" fmla="*/ 171 h 513"/>
                <a:gd name="T64" fmla="*/ 443 w 513"/>
                <a:gd name="T65" fmla="*/ 191 h 513"/>
                <a:gd name="T66" fmla="*/ 443 w 513"/>
                <a:gd name="T67" fmla="*/ 322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3" h="513">
                  <a:moveTo>
                    <a:pt x="504" y="142"/>
                  </a:moveTo>
                  <a:cubicBezTo>
                    <a:pt x="371" y="8"/>
                    <a:pt x="371" y="8"/>
                    <a:pt x="371" y="8"/>
                  </a:cubicBezTo>
                  <a:cubicBezTo>
                    <a:pt x="366" y="4"/>
                    <a:pt x="357" y="0"/>
                    <a:pt x="351" y="0"/>
                  </a:cubicBezTo>
                  <a:cubicBezTo>
                    <a:pt x="162" y="0"/>
                    <a:pt x="162" y="0"/>
                    <a:pt x="162" y="0"/>
                  </a:cubicBezTo>
                  <a:cubicBezTo>
                    <a:pt x="155" y="0"/>
                    <a:pt x="146" y="4"/>
                    <a:pt x="142" y="8"/>
                  </a:cubicBezTo>
                  <a:cubicBezTo>
                    <a:pt x="8" y="142"/>
                    <a:pt x="8" y="142"/>
                    <a:pt x="8" y="142"/>
                  </a:cubicBezTo>
                  <a:cubicBezTo>
                    <a:pt x="4" y="147"/>
                    <a:pt x="0" y="156"/>
                    <a:pt x="0" y="162"/>
                  </a:cubicBezTo>
                  <a:cubicBezTo>
                    <a:pt x="0" y="351"/>
                    <a:pt x="0" y="351"/>
                    <a:pt x="0" y="351"/>
                  </a:cubicBezTo>
                  <a:cubicBezTo>
                    <a:pt x="0" y="357"/>
                    <a:pt x="4" y="366"/>
                    <a:pt x="8" y="371"/>
                  </a:cubicBezTo>
                  <a:cubicBezTo>
                    <a:pt x="142" y="505"/>
                    <a:pt x="142" y="505"/>
                    <a:pt x="142" y="505"/>
                  </a:cubicBezTo>
                  <a:cubicBezTo>
                    <a:pt x="146" y="509"/>
                    <a:pt x="155" y="513"/>
                    <a:pt x="162" y="513"/>
                  </a:cubicBezTo>
                  <a:cubicBezTo>
                    <a:pt x="351" y="513"/>
                    <a:pt x="351" y="513"/>
                    <a:pt x="351" y="513"/>
                  </a:cubicBezTo>
                  <a:cubicBezTo>
                    <a:pt x="357" y="513"/>
                    <a:pt x="366" y="509"/>
                    <a:pt x="371" y="505"/>
                  </a:cubicBezTo>
                  <a:cubicBezTo>
                    <a:pt x="504" y="371"/>
                    <a:pt x="504" y="371"/>
                    <a:pt x="504" y="371"/>
                  </a:cubicBezTo>
                  <a:cubicBezTo>
                    <a:pt x="509" y="366"/>
                    <a:pt x="513" y="357"/>
                    <a:pt x="513" y="351"/>
                  </a:cubicBezTo>
                  <a:cubicBezTo>
                    <a:pt x="513" y="162"/>
                    <a:pt x="513" y="162"/>
                    <a:pt x="513" y="162"/>
                  </a:cubicBezTo>
                  <a:cubicBezTo>
                    <a:pt x="513" y="156"/>
                    <a:pt x="509" y="147"/>
                    <a:pt x="504" y="142"/>
                  </a:cubicBezTo>
                  <a:close/>
                  <a:moveTo>
                    <a:pt x="443" y="322"/>
                  </a:moveTo>
                  <a:cubicBezTo>
                    <a:pt x="443" y="329"/>
                    <a:pt x="440" y="338"/>
                    <a:pt x="435" y="342"/>
                  </a:cubicBezTo>
                  <a:cubicBezTo>
                    <a:pt x="342" y="435"/>
                    <a:pt x="342" y="435"/>
                    <a:pt x="342" y="435"/>
                  </a:cubicBezTo>
                  <a:cubicBezTo>
                    <a:pt x="337" y="440"/>
                    <a:pt x="328" y="444"/>
                    <a:pt x="322" y="444"/>
                  </a:cubicBezTo>
                  <a:cubicBezTo>
                    <a:pt x="190" y="444"/>
                    <a:pt x="190" y="444"/>
                    <a:pt x="190" y="444"/>
                  </a:cubicBezTo>
                  <a:cubicBezTo>
                    <a:pt x="184" y="444"/>
                    <a:pt x="175" y="440"/>
                    <a:pt x="170" y="435"/>
                  </a:cubicBezTo>
                  <a:cubicBezTo>
                    <a:pt x="77" y="342"/>
                    <a:pt x="77" y="342"/>
                    <a:pt x="77" y="342"/>
                  </a:cubicBezTo>
                  <a:cubicBezTo>
                    <a:pt x="73" y="338"/>
                    <a:pt x="69" y="329"/>
                    <a:pt x="69" y="322"/>
                  </a:cubicBezTo>
                  <a:cubicBezTo>
                    <a:pt x="69" y="191"/>
                    <a:pt x="69" y="191"/>
                    <a:pt x="69" y="191"/>
                  </a:cubicBezTo>
                  <a:cubicBezTo>
                    <a:pt x="69" y="184"/>
                    <a:pt x="73" y="175"/>
                    <a:pt x="77" y="171"/>
                  </a:cubicBezTo>
                  <a:cubicBezTo>
                    <a:pt x="170" y="78"/>
                    <a:pt x="170" y="78"/>
                    <a:pt x="170" y="78"/>
                  </a:cubicBezTo>
                  <a:cubicBezTo>
                    <a:pt x="175" y="73"/>
                    <a:pt x="184" y="69"/>
                    <a:pt x="190" y="69"/>
                  </a:cubicBezTo>
                  <a:cubicBezTo>
                    <a:pt x="322" y="69"/>
                    <a:pt x="322" y="69"/>
                    <a:pt x="322" y="69"/>
                  </a:cubicBezTo>
                  <a:cubicBezTo>
                    <a:pt x="328" y="69"/>
                    <a:pt x="337" y="73"/>
                    <a:pt x="342" y="78"/>
                  </a:cubicBezTo>
                  <a:cubicBezTo>
                    <a:pt x="435" y="171"/>
                    <a:pt x="435" y="171"/>
                    <a:pt x="435" y="171"/>
                  </a:cubicBezTo>
                  <a:cubicBezTo>
                    <a:pt x="440" y="175"/>
                    <a:pt x="443" y="184"/>
                    <a:pt x="443" y="191"/>
                  </a:cubicBezTo>
                  <a:lnTo>
                    <a:pt x="443" y="322"/>
                  </a:lnTo>
                  <a:close/>
                </a:path>
              </a:pathLst>
            </a:cu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p>
              <a:endParaRPr lang="ru-UA"/>
            </a:p>
          </p:txBody>
        </p:sp>
        <p:sp>
          <p:nvSpPr>
            <p:cNvPr id="28" name="Freeform 25">
              <a:extLst>
                <a:ext uri="{FF2B5EF4-FFF2-40B4-BE49-F238E27FC236}">
                  <a16:creationId xmlns:a16="http://schemas.microsoft.com/office/drawing/2014/main" id="{99FCBFEF-05C3-4981-AC68-DAA7C8A667FF}"/>
                </a:ext>
              </a:extLst>
            </p:cNvPr>
            <p:cNvSpPr>
              <a:spLocks noEditPoints="1"/>
            </p:cNvSpPr>
            <p:nvPr/>
          </p:nvSpPr>
          <p:spPr bwMode="auto">
            <a:xfrm>
              <a:off x="5303838" y="3390900"/>
              <a:ext cx="1597025" cy="1595438"/>
            </a:xfrm>
            <a:custGeom>
              <a:avLst/>
              <a:gdLst>
                <a:gd name="T0" fmla="*/ 390 w 398"/>
                <a:gd name="T1" fmla="*/ 108 h 397"/>
                <a:gd name="T2" fmla="*/ 290 w 398"/>
                <a:gd name="T3" fmla="*/ 8 h 397"/>
                <a:gd name="T4" fmla="*/ 270 w 398"/>
                <a:gd name="T5" fmla="*/ 0 h 397"/>
                <a:gd name="T6" fmla="*/ 129 w 398"/>
                <a:gd name="T7" fmla="*/ 0 h 397"/>
                <a:gd name="T8" fmla="*/ 108 w 398"/>
                <a:gd name="T9" fmla="*/ 8 h 397"/>
                <a:gd name="T10" fmla="*/ 9 w 398"/>
                <a:gd name="T11" fmla="*/ 108 h 397"/>
                <a:gd name="T12" fmla="*/ 0 w 398"/>
                <a:gd name="T13" fmla="*/ 128 h 397"/>
                <a:gd name="T14" fmla="*/ 0 w 398"/>
                <a:gd name="T15" fmla="*/ 269 h 397"/>
                <a:gd name="T16" fmla="*/ 9 w 398"/>
                <a:gd name="T17" fmla="*/ 289 h 397"/>
                <a:gd name="T18" fmla="*/ 108 w 398"/>
                <a:gd name="T19" fmla="*/ 389 h 397"/>
                <a:gd name="T20" fmla="*/ 129 w 398"/>
                <a:gd name="T21" fmla="*/ 397 h 397"/>
                <a:gd name="T22" fmla="*/ 270 w 398"/>
                <a:gd name="T23" fmla="*/ 397 h 397"/>
                <a:gd name="T24" fmla="*/ 290 w 398"/>
                <a:gd name="T25" fmla="*/ 389 h 397"/>
                <a:gd name="T26" fmla="*/ 390 w 398"/>
                <a:gd name="T27" fmla="*/ 289 h 397"/>
                <a:gd name="T28" fmla="*/ 398 w 398"/>
                <a:gd name="T29" fmla="*/ 269 h 397"/>
                <a:gd name="T30" fmla="*/ 398 w 398"/>
                <a:gd name="T31" fmla="*/ 128 h 397"/>
                <a:gd name="T32" fmla="*/ 390 w 398"/>
                <a:gd name="T33" fmla="*/ 108 h 397"/>
                <a:gd name="T34" fmla="*/ 386 w 398"/>
                <a:gd name="T35" fmla="*/ 264 h 397"/>
                <a:gd name="T36" fmla="*/ 378 w 398"/>
                <a:gd name="T37" fmla="*/ 284 h 397"/>
                <a:gd name="T38" fmla="*/ 285 w 398"/>
                <a:gd name="T39" fmla="*/ 377 h 397"/>
                <a:gd name="T40" fmla="*/ 265 w 398"/>
                <a:gd name="T41" fmla="*/ 386 h 397"/>
                <a:gd name="T42" fmla="*/ 133 w 398"/>
                <a:gd name="T43" fmla="*/ 386 h 397"/>
                <a:gd name="T44" fmla="*/ 113 w 398"/>
                <a:gd name="T45" fmla="*/ 377 h 397"/>
                <a:gd name="T46" fmla="*/ 20 w 398"/>
                <a:gd name="T47" fmla="*/ 284 h 397"/>
                <a:gd name="T48" fmla="*/ 12 w 398"/>
                <a:gd name="T49" fmla="*/ 264 h 397"/>
                <a:gd name="T50" fmla="*/ 12 w 398"/>
                <a:gd name="T51" fmla="*/ 133 h 397"/>
                <a:gd name="T52" fmla="*/ 20 w 398"/>
                <a:gd name="T53" fmla="*/ 113 h 397"/>
                <a:gd name="T54" fmla="*/ 113 w 398"/>
                <a:gd name="T55" fmla="*/ 20 h 397"/>
                <a:gd name="T56" fmla="*/ 133 w 398"/>
                <a:gd name="T57" fmla="*/ 11 h 397"/>
                <a:gd name="T58" fmla="*/ 265 w 398"/>
                <a:gd name="T59" fmla="*/ 11 h 397"/>
                <a:gd name="T60" fmla="*/ 285 w 398"/>
                <a:gd name="T61" fmla="*/ 20 h 397"/>
                <a:gd name="T62" fmla="*/ 378 w 398"/>
                <a:gd name="T63" fmla="*/ 113 h 397"/>
                <a:gd name="T64" fmla="*/ 386 w 398"/>
                <a:gd name="T65" fmla="*/ 133 h 397"/>
                <a:gd name="T66" fmla="*/ 386 w 398"/>
                <a:gd name="T67" fmla="*/ 264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8" h="397">
                  <a:moveTo>
                    <a:pt x="390" y="108"/>
                  </a:moveTo>
                  <a:cubicBezTo>
                    <a:pt x="290" y="8"/>
                    <a:pt x="290" y="8"/>
                    <a:pt x="290" y="8"/>
                  </a:cubicBezTo>
                  <a:cubicBezTo>
                    <a:pt x="285" y="3"/>
                    <a:pt x="276" y="0"/>
                    <a:pt x="270" y="0"/>
                  </a:cubicBezTo>
                  <a:cubicBezTo>
                    <a:pt x="129" y="0"/>
                    <a:pt x="129" y="0"/>
                    <a:pt x="129" y="0"/>
                  </a:cubicBezTo>
                  <a:cubicBezTo>
                    <a:pt x="122" y="0"/>
                    <a:pt x="113" y="3"/>
                    <a:pt x="108" y="8"/>
                  </a:cubicBezTo>
                  <a:cubicBezTo>
                    <a:pt x="9" y="108"/>
                    <a:pt x="9" y="108"/>
                    <a:pt x="9" y="108"/>
                  </a:cubicBezTo>
                  <a:cubicBezTo>
                    <a:pt x="4" y="112"/>
                    <a:pt x="0" y="121"/>
                    <a:pt x="0" y="128"/>
                  </a:cubicBezTo>
                  <a:cubicBezTo>
                    <a:pt x="0" y="269"/>
                    <a:pt x="0" y="269"/>
                    <a:pt x="0" y="269"/>
                  </a:cubicBezTo>
                  <a:cubicBezTo>
                    <a:pt x="0" y="276"/>
                    <a:pt x="4" y="285"/>
                    <a:pt x="9" y="289"/>
                  </a:cubicBezTo>
                  <a:cubicBezTo>
                    <a:pt x="108" y="389"/>
                    <a:pt x="108" y="389"/>
                    <a:pt x="108" y="389"/>
                  </a:cubicBezTo>
                  <a:cubicBezTo>
                    <a:pt x="113" y="394"/>
                    <a:pt x="122" y="397"/>
                    <a:pt x="129" y="397"/>
                  </a:cubicBezTo>
                  <a:cubicBezTo>
                    <a:pt x="270" y="397"/>
                    <a:pt x="270" y="397"/>
                    <a:pt x="270" y="397"/>
                  </a:cubicBezTo>
                  <a:cubicBezTo>
                    <a:pt x="276" y="397"/>
                    <a:pt x="285" y="394"/>
                    <a:pt x="290" y="389"/>
                  </a:cubicBezTo>
                  <a:cubicBezTo>
                    <a:pt x="390" y="289"/>
                    <a:pt x="390" y="289"/>
                    <a:pt x="390" y="289"/>
                  </a:cubicBezTo>
                  <a:cubicBezTo>
                    <a:pt x="394" y="285"/>
                    <a:pt x="398" y="276"/>
                    <a:pt x="398" y="269"/>
                  </a:cubicBezTo>
                  <a:cubicBezTo>
                    <a:pt x="398" y="128"/>
                    <a:pt x="398" y="128"/>
                    <a:pt x="398" y="128"/>
                  </a:cubicBezTo>
                  <a:cubicBezTo>
                    <a:pt x="398" y="121"/>
                    <a:pt x="394" y="112"/>
                    <a:pt x="390" y="108"/>
                  </a:cubicBezTo>
                  <a:close/>
                  <a:moveTo>
                    <a:pt x="386" y="264"/>
                  </a:moveTo>
                  <a:cubicBezTo>
                    <a:pt x="386" y="271"/>
                    <a:pt x="383" y="280"/>
                    <a:pt x="378" y="284"/>
                  </a:cubicBezTo>
                  <a:cubicBezTo>
                    <a:pt x="285" y="377"/>
                    <a:pt x="285" y="377"/>
                    <a:pt x="285" y="377"/>
                  </a:cubicBezTo>
                  <a:cubicBezTo>
                    <a:pt x="280" y="382"/>
                    <a:pt x="271" y="386"/>
                    <a:pt x="265" y="386"/>
                  </a:cubicBezTo>
                  <a:cubicBezTo>
                    <a:pt x="133" y="386"/>
                    <a:pt x="133" y="386"/>
                    <a:pt x="133" y="386"/>
                  </a:cubicBezTo>
                  <a:cubicBezTo>
                    <a:pt x="127" y="386"/>
                    <a:pt x="118" y="382"/>
                    <a:pt x="113" y="377"/>
                  </a:cubicBezTo>
                  <a:cubicBezTo>
                    <a:pt x="20" y="284"/>
                    <a:pt x="20" y="284"/>
                    <a:pt x="20" y="284"/>
                  </a:cubicBezTo>
                  <a:cubicBezTo>
                    <a:pt x="16" y="280"/>
                    <a:pt x="12" y="271"/>
                    <a:pt x="12" y="264"/>
                  </a:cubicBezTo>
                  <a:cubicBezTo>
                    <a:pt x="12" y="133"/>
                    <a:pt x="12" y="133"/>
                    <a:pt x="12" y="133"/>
                  </a:cubicBezTo>
                  <a:cubicBezTo>
                    <a:pt x="12" y="126"/>
                    <a:pt x="16" y="117"/>
                    <a:pt x="20" y="113"/>
                  </a:cubicBezTo>
                  <a:cubicBezTo>
                    <a:pt x="113" y="20"/>
                    <a:pt x="113" y="20"/>
                    <a:pt x="113" y="20"/>
                  </a:cubicBezTo>
                  <a:cubicBezTo>
                    <a:pt x="118" y="15"/>
                    <a:pt x="127" y="11"/>
                    <a:pt x="133" y="11"/>
                  </a:cubicBezTo>
                  <a:cubicBezTo>
                    <a:pt x="265" y="11"/>
                    <a:pt x="265" y="11"/>
                    <a:pt x="265" y="11"/>
                  </a:cubicBezTo>
                  <a:cubicBezTo>
                    <a:pt x="271" y="11"/>
                    <a:pt x="280" y="15"/>
                    <a:pt x="285" y="20"/>
                  </a:cubicBezTo>
                  <a:cubicBezTo>
                    <a:pt x="378" y="113"/>
                    <a:pt x="378" y="113"/>
                    <a:pt x="378" y="113"/>
                  </a:cubicBezTo>
                  <a:cubicBezTo>
                    <a:pt x="383" y="117"/>
                    <a:pt x="386" y="126"/>
                    <a:pt x="386" y="133"/>
                  </a:cubicBezTo>
                  <a:lnTo>
                    <a:pt x="386" y="264"/>
                  </a:lnTo>
                  <a:close/>
                </a:path>
              </a:pathLst>
            </a:cu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ru-UA"/>
            </a:p>
          </p:txBody>
        </p:sp>
      </p:grpSp>
      <p:grpSp>
        <p:nvGrpSpPr>
          <p:cNvPr id="40" name="Group 39">
            <a:extLst>
              <a:ext uri="{FF2B5EF4-FFF2-40B4-BE49-F238E27FC236}">
                <a16:creationId xmlns:a16="http://schemas.microsoft.com/office/drawing/2014/main" id="{36EA813C-D791-4A2D-902B-ECF29552F951}"/>
              </a:ext>
            </a:extLst>
          </p:cNvPr>
          <p:cNvGrpSpPr/>
          <p:nvPr/>
        </p:nvGrpSpPr>
        <p:grpSpPr>
          <a:xfrm>
            <a:off x="3509963" y="1641475"/>
            <a:ext cx="2058988" cy="2058988"/>
            <a:chOff x="3509963" y="1641475"/>
            <a:chExt cx="2058988" cy="2058988"/>
          </a:xfrm>
          <a:effectLst>
            <a:outerShdw blurRad="177800" dist="101600" dir="2700000" algn="tl" rotWithShape="0">
              <a:prstClr val="black">
                <a:alpha val="34000"/>
              </a:prstClr>
            </a:outerShdw>
          </a:effectLst>
        </p:grpSpPr>
        <p:sp>
          <p:nvSpPr>
            <p:cNvPr id="29" name="Freeform 26">
              <a:extLst>
                <a:ext uri="{FF2B5EF4-FFF2-40B4-BE49-F238E27FC236}">
                  <a16:creationId xmlns:a16="http://schemas.microsoft.com/office/drawing/2014/main" id="{C6CCB5FE-C480-4272-9834-50C31BABA16A}"/>
                </a:ext>
              </a:extLst>
            </p:cNvPr>
            <p:cNvSpPr>
              <a:spLocks noEditPoints="1"/>
            </p:cNvSpPr>
            <p:nvPr/>
          </p:nvSpPr>
          <p:spPr bwMode="auto">
            <a:xfrm>
              <a:off x="3509963" y="1641475"/>
              <a:ext cx="2058988" cy="2058988"/>
            </a:xfrm>
            <a:custGeom>
              <a:avLst/>
              <a:gdLst>
                <a:gd name="T0" fmla="*/ 505 w 513"/>
                <a:gd name="T1" fmla="*/ 141 h 512"/>
                <a:gd name="T2" fmla="*/ 371 w 513"/>
                <a:gd name="T3" fmla="*/ 8 h 512"/>
                <a:gd name="T4" fmla="*/ 351 w 513"/>
                <a:gd name="T5" fmla="*/ 0 h 512"/>
                <a:gd name="T6" fmla="*/ 162 w 513"/>
                <a:gd name="T7" fmla="*/ 0 h 512"/>
                <a:gd name="T8" fmla="*/ 142 w 513"/>
                <a:gd name="T9" fmla="*/ 8 h 512"/>
                <a:gd name="T10" fmla="*/ 9 w 513"/>
                <a:gd name="T11" fmla="*/ 141 h 512"/>
                <a:gd name="T12" fmla="*/ 0 w 513"/>
                <a:gd name="T13" fmla="*/ 162 h 512"/>
                <a:gd name="T14" fmla="*/ 0 w 513"/>
                <a:gd name="T15" fmla="*/ 350 h 512"/>
                <a:gd name="T16" fmla="*/ 9 w 513"/>
                <a:gd name="T17" fmla="*/ 371 h 512"/>
                <a:gd name="T18" fmla="*/ 142 w 513"/>
                <a:gd name="T19" fmla="*/ 504 h 512"/>
                <a:gd name="T20" fmla="*/ 162 w 513"/>
                <a:gd name="T21" fmla="*/ 512 h 512"/>
                <a:gd name="T22" fmla="*/ 351 w 513"/>
                <a:gd name="T23" fmla="*/ 512 h 512"/>
                <a:gd name="T24" fmla="*/ 371 w 513"/>
                <a:gd name="T25" fmla="*/ 504 h 512"/>
                <a:gd name="T26" fmla="*/ 505 w 513"/>
                <a:gd name="T27" fmla="*/ 371 h 512"/>
                <a:gd name="T28" fmla="*/ 513 w 513"/>
                <a:gd name="T29" fmla="*/ 350 h 512"/>
                <a:gd name="T30" fmla="*/ 513 w 513"/>
                <a:gd name="T31" fmla="*/ 162 h 512"/>
                <a:gd name="T32" fmla="*/ 505 w 513"/>
                <a:gd name="T33" fmla="*/ 141 h 512"/>
                <a:gd name="T34" fmla="*/ 444 w 513"/>
                <a:gd name="T35" fmla="*/ 322 h 512"/>
                <a:gd name="T36" fmla="*/ 435 w 513"/>
                <a:gd name="T37" fmla="*/ 342 h 512"/>
                <a:gd name="T38" fmla="*/ 342 w 513"/>
                <a:gd name="T39" fmla="*/ 435 h 512"/>
                <a:gd name="T40" fmla="*/ 322 w 513"/>
                <a:gd name="T41" fmla="*/ 443 h 512"/>
                <a:gd name="T42" fmla="*/ 191 w 513"/>
                <a:gd name="T43" fmla="*/ 443 h 512"/>
                <a:gd name="T44" fmla="*/ 171 w 513"/>
                <a:gd name="T45" fmla="*/ 435 h 512"/>
                <a:gd name="T46" fmla="*/ 78 w 513"/>
                <a:gd name="T47" fmla="*/ 342 h 512"/>
                <a:gd name="T48" fmla="*/ 69 w 513"/>
                <a:gd name="T49" fmla="*/ 322 h 512"/>
                <a:gd name="T50" fmla="*/ 69 w 513"/>
                <a:gd name="T51" fmla="*/ 190 h 512"/>
                <a:gd name="T52" fmla="*/ 78 w 513"/>
                <a:gd name="T53" fmla="*/ 170 h 512"/>
                <a:gd name="T54" fmla="*/ 171 w 513"/>
                <a:gd name="T55" fmla="*/ 77 h 512"/>
                <a:gd name="T56" fmla="*/ 191 w 513"/>
                <a:gd name="T57" fmla="*/ 69 h 512"/>
                <a:gd name="T58" fmla="*/ 322 w 513"/>
                <a:gd name="T59" fmla="*/ 69 h 512"/>
                <a:gd name="T60" fmla="*/ 342 w 513"/>
                <a:gd name="T61" fmla="*/ 77 h 512"/>
                <a:gd name="T62" fmla="*/ 435 w 513"/>
                <a:gd name="T63" fmla="*/ 170 h 512"/>
                <a:gd name="T64" fmla="*/ 444 w 513"/>
                <a:gd name="T65" fmla="*/ 190 h 512"/>
                <a:gd name="T66" fmla="*/ 444 w 513"/>
                <a:gd name="T67" fmla="*/ 32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3" h="512">
                  <a:moveTo>
                    <a:pt x="505" y="141"/>
                  </a:moveTo>
                  <a:cubicBezTo>
                    <a:pt x="371" y="8"/>
                    <a:pt x="371" y="8"/>
                    <a:pt x="371" y="8"/>
                  </a:cubicBezTo>
                  <a:cubicBezTo>
                    <a:pt x="367" y="3"/>
                    <a:pt x="358" y="0"/>
                    <a:pt x="351" y="0"/>
                  </a:cubicBezTo>
                  <a:cubicBezTo>
                    <a:pt x="162" y="0"/>
                    <a:pt x="162" y="0"/>
                    <a:pt x="162" y="0"/>
                  </a:cubicBezTo>
                  <a:cubicBezTo>
                    <a:pt x="156" y="0"/>
                    <a:pt x="147" y="3"/>
                    <a:pt x="142" y="8"/>
                  </a:cubicBezTo>
                  <a:cubicBezTo>
                    <a:pt x="9" y="141"/>
                    <a:pt x="9" y="141"/>
                    <a:pt x="9" y="141"/>
                  </a:cubicBezTo>
                  <a:cubicBezTo>
                    <a:pt x="4" y="146"/>
                    <a:pt x="0" y="155"/>
                    <a:pt x="0" y="162"/>
                  </a:cubicBezTo>
                  <a:cubicBezTo>
                    <a:pt x="0" y="350"/>
                    <a:pt x="0" y="350"/>
                    <a:pt x="0" y="350"/>
                  </a:cubicBezTo>
                  <a:cubicBezTo>
                    <a:pt x="0" y="357"/>
                    <a:pt x="4" y="366"/>
                    <a:pt x="9" y="371"/>
                  </a:cubicBezTo>
                  <a:cubicBezTo>
                    <a:pt x="142" y="504"/>
                    <a:pt x="142" y="504"/>
                    <a:pt x="142" y="504"/>
                  </a:cubicBezTo>
                  <a:cubicBezTo>
                    <a:pt x="147" y="509"/>
                    <a:pt x="156" y="512"/>
                    <a:pt x="162" y="512"/>
                  </a:cubicBezTo>
                  <a:cubicBezTo>
                    <a:pt x="351" y="512"/>
                    <a:pt x="351" y="512"/>
                    <a:pt x="351" y="512"/>
                  </a:cubicBezTo>
                  <a:cubicBezTo>
                    <a:pt x="358" y="512"/>
                    <a:pt x="367" y="509"/>
                    <a:pt x="371" y="504"/>
                  </a:cubicBezTo>
                  <a:cubicBezTo>
                    <a:pt x="505" y="371"/>
                    <a:pt x="505" y="371"/>
                    <a:pt x="505" y="371"/>
                  </a:cubicBezTo>
                  <a:cubicBezTo>
                    <a:pt x="509" y="366"/>
                    <a:pt x="513" y="357"/>
                    <a:pt x="513" y="350"/>
                  </a:cubicBezTo>
                  <a:cubicBezTo>
                    <a:pt x="513" y="162"/>
                    <a:pt x="513" y="162"/>
                    <a:pt x="513" y="162"/>
                  </a:cubicBezTo>
                  <a:cubicBezTo>
                    <a:pt x="513" y="155"/>
                    <a:pt x="509" y="146"/>
                    <a:pt x="505" y="141"/>
                  </a:cubicBezTo>
                  <a:close/>
                  <a:moveTo>
                    <a:pt x="444" y="322"/>
                  </a:moveTo>
                  <a:cubicBezTo>
                    <a:pt x="444" y="328"/>
                    <a:pt x="440" y="337"/>
                    <a:pt x="435" y="342"/>
                  </a:cubicBezTo>
                  <a:cubicBezTo>
                    <a:pt x="342" y="435"/>
                    <a:pt x="342" y="435"/>
                    <a:pt x="342" y="435"/>
                  </a:cubicBezTo>
                  <a:cubicBezTo>
                    <a:pt x="338" y="439"/>
                    <a:pt x="329" y="443"/>
                    <a:pt x="322" y="443"/>
                  </a:cubicBezTo>
                  <a:cubicBezTo>
                    <a:pt x="191" y="443"/>
                    <a:pt x="191" y="443"/>
                    <a:pt x="191" y="443"/>
                  </a:cubicBezTo>
                  <a:cubicBezTo>
                    <a:pt x="184" y="443"/>
                    <a:pt x="175" y="439"/>
                    <a:pt x="171" y="435"/>
                  </a:cubicBezTo>
                  <a:cubicBezTo>
                    <a:pt x="78" y="342"/>
                    <a:pt x="78" y="342"/>
                    <a:pt x="78" y="342"/>
                  </a:cubicBezTo>
                  <a:cubicBezTo>
                    <a:pt x="73" y="337"/>
                    <a:pt x="69" y="328"/>
                    <a:pt x="69" y="322"/>
                  </a:cubicBezTo>
                  <a:cubicBezTo>
                    <a:pt x="69" y="190"/>
                    <a:pt x="69" y="190"/>
                    <a:pt x="69" y="190"/>
                  </a:cubicBezTo>
                  <a:cubicBezTo>
                    <a:pt x="69" y="184"/>
                    <a:pt x="73" y="175"/>
                    <a:pt x="78" y="170"/>
                  </a:cubicBezTo>
                  <a:cubicBezTo>
                    <a:pt x="171" y="77"/>
                    <a:pt x="171" y="77"/>
                    <a:pt x="171" y="77"/>
                  </a:cubicBezTo>
                  <a:cubicBezTo>
                    <a:pt x="175" y="73"/>
                    <a:pt x="184" y="69"/>
                    <a:pt x="191" y="69"/>
                  </a:cubicBezTo>
                  <a:cubicBezTo>
                    <a:pt x="322" y="69"/>
                    <a:pt x="322" y="69"/>
                    <a:pt x="322" y="69"/>
                  </a:cubicBezTo>
                  <a:cubicBezTo>
                    <a:pt x="329" y="69"/>
                    <a:pt x="338" y="73"/>
                    <a:pt x="342" y="77"/>
                  </a:cubicBezTo>
                  <a:cubicBezTo>
                    <a:pt x="435" y="170"/>
                    <a:pt x="435" y="170"/>
                    <a:pt x="435" y="170"/>
                  </a:cubicBezTo>
                  <a:cubicBezTo>
                    <a:pt x="440" y="175"/>
                    <a:pt x="444" y="184"/>
                    <a:pt x="444" y="190"/>
                  </a:cubicBezTo>
                  <a:lnTo>
                    <a:pt x="444" y="322"/>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p>
              <a:endParaRPr lang="ru-UA"/>
            </a:p>
          </p:txBody>
        </p:sp>
        <p:sp>
          <p:nvSpPr>
            <p:cNvPr id="30" name="Freeform 27">
              <a:extLst>
                <a:ext uri="{FF2B5EF4-FFF2-40B4-BE49-F238E27FC236}">
                  <a16:creationId xmlns:a16="http://schemas.microsoft.com/office/drawing/2014/main" id="{C7BDE01E-3015-4A80-9041-9F11E3B71C4F}"/>
                </a:ext>
              </a:extLst>
            </p:cNvPr>
            <p:cNvSpPr>
              <a:spLocks noEditPoints="1"/>
            </p:cNvSpPr>
            <p:nvPr/>
          </p:nvSpPr>
          <p:spPr bwMode="auto">
            <a:xfrm>
              <a:off x="3743326" y="1871663"/>
              <a:ext cx="1597025" cy="1600200"/>
            </a:xfrm>
            <a:custGeom>
              <a:avLst/>
              <a:gdLst>
                <a:gd name="T0" fmla="*/ 389 w 398"/>
                <a:gd name="T1" fmla="*/ 108 h 398"/>
                <a:gd name="T2" fmla="*/ 289 w 398"/>
                <a:gd name="T3" fmla="*/ 8 h 398"/>
                <a:gd name="T4" fmla="*/ 269 w 398"/>
                <a:gd name="T5" fmla="*/ 0 h 398"/>
                <a:gd name="T6" fmla="*/ 128 w 398"/>
                <a:gd name="T7" fmla="*/ 0 h 398"/>
                <a:gd name="T8" fmla="*/ 108 w 398"/>
                <a:gd name="T9" fmla="*/ 8 h 398"/>
                <a:gd name="T10" fmla="*/ 8 w 398"/>
                <a:gd name="T11" fmla="*/ 108 h 398"/>
                <a:gd name="T12" fmla="*/ 0 w 398"/>
                <a:gd name="T13" fmla="*/ 128 h 398"/>
                <a:gd name="T14" fmla="*/ 0 w 398"/>
                <a:gd name="T15" fmla="*/ 270 h 398"/>
                <a:gd name="T16" fmla="*/ 8 w 398"/>
                <a:gd name="T17" fmla="*/ 290 h 398"/>
                <a:gd name="T18" fmla="*/ 108 w 398"/>
                <a:gd name="T19" fmla="*/ 390 h 398"/>
                <a:gd name="T20" fmla="*/ 128 w 398"/>
                <a:gd name="T21" fmla="*/ 398 h 398"/>
                <a:gd name="T22" fmla="*/ 269 w 398"/>
                <a:gd name="T23" fmla="*/ 398 h 398"/>
                <a:gd name="T24" fmla="*/ 289 w 398"/>
                <a:gd name="T25" fmla="*/ 390 h 398"/>
                <a:gd name="T26" fmla="*/ 389 w 398"/>
                <a:gd name="T27" fmla="*/ 290 h 398"/>
                <a:gd name="T28" fmla="*/ 398 w 398"/>
                <a:gd name="T29" fmla="*/ 270 h 398"/>
                <a:gd name="T30" fmla="*/ 398 w 398"/>
                <a:gd name="T31" fmla="*/ 128 h 398"/>
                <a:gd name="T32" fmla="*/ 389 w 398"/>
                <a:gd name="T33" fmla="*/ 108 h 398"/>
                <a:gd name="T34" fmla="*/ 386 w 398"/>
                <a:gd name="T35" fmla="*/ 265 h 398"/>
                <a:gd name="T36" fmla="*/ 377 w 398"/>
                <a:gd name="T37" fmla="*/ 285 h 398"/>
                <a:gd name="T38" fmla="*/ 284 w 398"/>
                <a:gd name="T39" fmla="*/ 378 h 398"/>
                <a:gd name="T40" fmla="*/ 264 w 398"/>
                <a:gd name="T41" fmla="*/ 386 h 398"/>
                <a:gd name="T42" fmla="*/ 133 w 398"/>
                <a:gd name="T43" fmla="*/ 386 h 398"/>
                <a:gd name="T44" fmla="*/ 113 w 398"/>
                <a:gd name="T45" fmla="*/ 378 h 398"/>
                <a:gd name="T46" fmla="*/ 20 w 398"/>
                <a:gd name="T47" fmla="*/ 285 h 398"/>
                <a:gd name="T48" fmla="*/ 11 w 398"/>
                <a:gd name="T49" fmla="*/ 265 h 398"/>
                <a:gd name="T50" fmla="*/ 11 w 398"/>
                <a:gd name="T51" fmla="*/ 133 h 398"/>
                <a:gd name="T52" fmla="*/ 20 w 398"/>
                <a:gd name="T53" fmla="*/ 113 h 398"/>
                <a:gd name="T54" fmla="*/ 113 w 398"/>
                <a:gd name="T55" fmla="*/ 20 h 398"/>
                <a:gd name="T56" fmla="*/ 133 w 398"/>
                <a:gd name="T57" fmla="*/ 12 h 398"/>
                <a:gd name="T58" fmla="*/ 264 w 398"/>
                <a:gd name="T59" fmla="*/ 12 h 398"/>
                <a:gd name="T60" fmla="*/ 284 w 398"/>
                <a:gd name="T61" fmla="*/ 20 h 398"/>
                <a:gd name="T62" fmla="*/ 377 w 398"/>
                <a:gd name="T63" fmla="*/ 113 h 398"/>
                <a:gd name="T64" fmla="*/ 386 w 398"/>
                <a:gd name="T65" fmla="*/ 133 h 398"/>
                <a:gd name="T66" fmla="*/ 386 w 398"/>
                <a:gd name="T67" fmla="*/ 26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8" h="398">
                  <a:moveTo>
                    <a:pt x="389" y="108"/>
                  </a:moveTo>
                  <a:cubicBezTo>
                    <a:pt x="289" y="8"/>
                    <a:pt x="289" y="8"/>
                    <a:pt x="289" y="8"/>
                  </a:cubicBezTo>
                  <a:cubicBezTo>
                    <a:pt x="285" y="4"/>
                    <a:pt x="276" y="0"/>
                    <a:pt x="269" y="0"/>
                  </a:cubicBezTo>
                  <a:cubicBezTo>
                    <a:pt x="128" y="0"/>
                    <a:pt x="128" y="0"/>
                    <a:pt x="128" y="0"/>
                  </a:cubicBezTo>
                  <a:cubicBezTo>
                    <a:pt x="121" y="0"/>
                    <a:pt x="112" y="4"/>
                    <a:pt x="108" y="8"/>
                  </a:cubicBezTo>
                  <a:cubicBezTo>
                    <a:pt x="8" y="108"/>
                    <a:pt x="8" y="108"/>
                    <a:pt x="8" y="108"/>
                  </a:cubicBezTo>
                  <a:cubicBezTo>
                    <a:pt x="3" y="113"/>
                    <a:pt x="0" y="122"/>
                    <a:pt x="0" y="128"/>
                  </a:cubicBezTo>
                  <a:cubicBezTo>
                    <a:pt x="0" y="270"/>
                    <a:pt x="0" y="270"/>
                    <a:pt x="0" y="270"/>
                  </a:cubicBezTo>
                  <a:cubicBezTo>
                    <a:pt x="0" y="276"/>
                    <a:pt x="3" y="285"/>
                    <a:pt x="8" y="290"/>
                  </a:cubicBezTo>
                  <a:cubicBezTo>
                    <a:pt x="108" y="390"/>
                    <a:pt x="108" y="390"/>
                    <a:pt x="108" y="390"/>
                  </a:cubicBezTo>
                  <a:cubicBezTo>
                    <a:pt x="112" y="394"/>
                    <a:pt x="121" y="398"/>
                    <a:pt x="128" y="398"/>
                  </a:cubicBezTo>
                  <a:cubicBezTo>
                    <a:pt x="269" y="398"/>
                    <a:pt x="269" y="398"/>
                    <a:pt x="269" y="398"/>
                  </a:cubicBezTo>
                  <a:cubicBezTo>
                    <a:pt x="276" y="398"/>
                    <a:pt x="285" y="394"/>
                    <a:pt x="289" y="390"/>
                  </a:cubicBezTo>
                  <a:cubicBezTo>
                    <a:pt x="389" y="290"/>
                    <a:pt x="389" y="290"/>
                    <a:pt x="389" y="290"/>
                  </a:cubicBezTo>
                  <a:cubicBezTo>
                    <a:pt x="394" y="285"/>
                    <a:pt x="398" y="276"/>
                    <a:pt x="398" y="270"/>
                  </a:cubicBezTo>
                  <a:cubicBezTo>
                    <a:pt x="398" y="128"/>
                    <a:pt x="398" y="128"/>
                    <a:pt x="398" y="128"/>
                  </a:cubicBezTo>
                  <a:cubicBezTo>
                    <a:pt x="398" y="122"/>
                    <a:pt x="394" y="113"/>
                    <a:pt x="389" y="108"/>
                  </a:cubicBezTo>
                  <a:close/>
                  <a:moveTo>
                    <a:pt x="386" y="265"/>
                  </a:moveTo>
                  <a:cubicBezTo>
                    <a:pt x="386" y="271"/>
                    <a:pt x="382" y="280"/>
                    <a:pt x="377" y="285"/>
                  </a:cubicBezTo>
                  <a:cubicBezTo>
                    <a:pt x="284" y="378"/>
                    <a:pt x="284" y="378"/>
                    <a:pt x="284" y="378"/>
                  </a:cubicBezTo>
                  <a:cubicBezTo>
                    <a:pt x="280" y="382"/>
                    <a:pt x="271" y="386"/>
                    <a:pt x="264" y="386"/>
                  </a:cubicBezTo>
                  <a:cubicBezTo>
                    <a:pt x="133" y="386"/>
                    <a:pt x="133" y="386"/>
                    <a:pt x="133" y="386"/>
                  </a:cubicBezTo>
                  <a:cubicBezTo>
                    <a:pt x="126" y="386"/>
                    <a:pt x="117" y="382"/>
                    <a:pt x="113" y="378"/>
                  </a:cubicBezTo>
                  <a:cubicBezTo>
                    <a:pt x="20" y="285"/>
                    <a:pt x="20" y="285"/>
                    <a:pt x="20" y="285"/>
                  </a:cubicBezTo>
                  <a:cubicBezTo>
                    <a:pt x="15" y="280"/>
                    <a:pt x="11" y="271"/>
                    <a:pt x="11" y="265"/>
                  </a:cubicBezTo>
                  <a:cubicBezTo>
                    <a:pt x="11" y="133"/>
                    <a:pt x="11" y="133"/>
                    <a:pt x="11" y="133"/>
                  </a:cubicBezTo>
                  <a:cubicBezTo>
                    <a:pt x="11" y="127"/>
                    <a:pt x="15" y="118"/>
                    <a:pt x="20" y="113"/>
                  </a:cubicBezTo>
                  <a:cubicBezTo>
                    <a:pt x="113" y="20"/>
                    <a:pt x="113" y="20"/>
                    <a:pt x="113" y="20"/>
                  </a:cubicBezTo>
                  <a:cubicBezTo>
                    <a:pt x="117" y="16"/>
                    <a:pt x="126" y="12"/>
                    <a:pt x="133" y="12"/>
                  </a:cubicBezTo>
                  <a:cubicBezTo>
                    <a:pt x="264" y="12"/>
                    <a:pt x="264" y="12"/>
                    <a:pt x="264" y="12"/>
                  </a:cubicBezTo>
                  <a:cubicBezTo>
                    <a:pt x="271" y="12"/>
                    <a:pt x="280" y="16"/>
                    <a:pt x="284" y="20"/>
                  </a:cubicBezTo>
                  <a:cubicBezTo>
                    <a:pt x="377" y="113"/>
                    <a:pt x="377" y="113"/>
                    <a:pt x="377" y="113"/>
                  </a:cubicBezTo>
                  <a:cubicBezTo>
                    <a:pt x="382" y="118"/>
                    <a:pt x="386" y="127"/>
                    <a:pt x="386" y="133"/>
                  </a:cubicBezTo>
                  <a:lnTo>
                    <a:pt x="386" y="265"/>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ru-UA"/>
            </a:p>
          </p:txBody>
        </p:sp>
      </p:grpSp>
      <p:grpSp>
        <p:nvGrpSpPr>
          <p:cNvPr id="38" name="Group 37">
            <a:extLst>
              <a:ext uri="{FF2B5EF4-FFF2-40B4-BE49-F238E27FC236}">
                <a16:creationId xmlns:a16="http://schemas.microsoft.com/office/drawing/2014/main" id="{6183D22B-C22E-4EC8-803B-7310673E5521}"/>
              </a:ext>
            </a:extLst>
          </p:cNvPr>
          <p:cNvGrpSpPr/>
          <p:nvPr/>
        </p:nvGrpSpPr>
        <p:grpSpPr>
          <a:xfrm>
            <a:off x="1930401" y="3157538"/>
            <a:ext cx="2057400" cy="2062163"/>
            <a:chOff x="1930401" y="3157538"/>
            <a:chExt cx="2057400" cy="2062163"/>
          </a:xfrm>
          <a:effectLst>
            <a:outerShdw blurRad="177800" dist="101600" dir="2700000" algn="tl" rotWithShape="0">
              <a:prstClr val="black">
                <a:alpha val="34000"/>
              </a:prstClr>
            </a:outerShdw>
          </a:effectLst>
        </p:grpSpPr>
        <p:sp>
          <p:nvSpPr>
            <p:cNvPr id="31" name="Freeform 28">
              <a:extLst>
                <a:ext uri="{FF2B5EF4-FFF2-40B4-BE49-F238E27FC236}">
                  <a16:creationId xmlns:a16="http://schemas.microsoft.com/office/drawing/2014/main" id="{675B81EA-CECB-48D1-AD5D-1012022F7FB6}"/>
                </a:ext>
              </a:extLst>
            </p:cNvPr>
            <p:cNvSpPr>
              <a:spLocks noEditPoints="1"/>
            </p:cNvSpPr>
            <p:nvPr/>
          </p:nvSpPr>
          <p:spPr bwMode="auto">
            <a:xfrm>
              <a:off x="1930401" y="3157538"/>
              <a:ext cx="2057400" cy="2062163"/>
            </a:xfrm>
            <a:custGeom>
              <a:avLst/>
              <a:gdLst>
                <a:gd name="T0" fmla="*/ 505 w 513"/>
                <a:gd name="T1" fmla="*/ 142 h 513"/>
                <a:gd name="T2" fmla="*/ 371 w 513"/>
                <a:gd name="T3" fmla="*/ 8 h 513"/>
                <a:gd name="T4" fmla="*/ 351 w 513"/>
                <a:gd name="T5" fmla="*/ 0 h 513"/>
                <a:gd name="T6" fmla="*/ 162 w 513"/>
                <a:gd name="T7" fmla="*/ 0 h 513"/>
                <a:gd name="T8" fmla="*/ 142 w 513"/>
                <a:gd name="T9" fmla="*/ 8 h 513"/>
                <a:gd name="T10" fmla="*/ 9 w 513"/>
                <a:gd name="T11" fmla="*/ 142 h 513"/>
                <a:gd name="T12" fmla="*/ 0 w 513"/>
                <a:gd name="T13" fmla="*/ 162 h 513"/>
                <a:gd name="T14" fmla="*/ 0 w 513"/>
                <a:gd name="T15" fmla="*/ 351 h 513"/>
                <a:gd name="T16" fmla="*/ 9 w 513"/>
                <a:gd name="T17" fmla="*/ 371 h 513"/>
                <a:gd name="T18" fmla="*/ 142 w 513"/>
                <a:gd name="T19" fmla="*/ 505 h 513"/>
                <a:gd name="T20" fmla="*/ 162 w 513"/>
                <a:gd name="T21" fmla="*/ 513 h 513"/>
                <a:gd name="T22" fmla="*/ 351 w 513"/>
                <a:gd name="T23" fmla="*/ 513 h 513"/>
                <a:gd name="T24" fmla="*/ 371 w 513"/>
                <a:gd name="T25" fmla="*/ 505 h 513"/>
                <a:gd name="T26" fmla="*/ 505 w 513"/>
                <a:gd name="T27" fmla="*/ 371 h 513"/>
                <a:gd name="T28" fmla="*/ 513 w 513"/>
                <a:gd name="T29" fmla="*/ 351 h 513"/>
                <a:gd name="T30" fmla="*/ 513 w 513"/>
                <a:gd name="T31" fmla="*/ 162 h 513"/>
                <a:gd name="T32" fmla="*/ 505 w 513"/>
                <a:gd name="T33" fmla="*/ 142 h 513"/>
                <a:gd name="T34" fmla="*/ 444 w 513"/>
                <a:gd name="T35" fmla="*/ 322 h 513"/>
                <a:gd name="T36" fmla="*/ 436 w 513"/>
                <a:gd name="T37" fmla="*/ 342 h 513"/>
                <a:gd name="T38" fmla="*/ 343 w 513"/>
                <a:gd name="T39" fmla="*/ 435 h 513"/>
                <a:gd name="T40" fmla="*/ 323 w 513"/>
                <a:gd name="T41" fmla="*/ 444 h 513"/>
                <a:gd name="T42" fmla="*/ 191 w 513"/>
                <a:gd name="T43" fmla="*/ 444 h 513"/>
                <a:gd name="T44" fmla="*/ 171 w 513"/>
                <a:gd name="T45" fmla="*/ 435 h 513"/>
                <a:gd name="T46" fmla="*/ 78 w 513"/>
                <a:gd name="T47" fmla="*/ 342 h 513"/>
                <a:gd name="T48" fmla="*/ 70 w 513"/>
                <a:gd name="T49" fmla="*/ 322 h 513"/>
                <a:gd name="T50" fmla="*/ 70 w 513"/>
                <a:gd name="T51" fmla="*/ 191 h 513"/>
                <a:gd name="T52" fmla="*/ 78 w 513"/>
                <a:gd name="T53" fmla="*/ 171 h 513"/>
                <a:gd name="T54" fmla="*/ 171 w 513"/>
                <a:gd name="T55" fmla="*/ 78 h 513"/>
                <a:gd name="T56" fmla="*/ 191 w 513"/>
                <a:gd name="T57" fmla="*/ 69 h 513"/>
                <a:gd name="T58" fmla="*/ 323 w 513"/>
                <a:gd name="T59" fmla="*/ 69 h 513"/>
                <a:gd name="T60" fmla="*/ 343 w 513"/>
                <a:gd name="T61" fmla="*/ 78 h 513"/>
                <a:gd name="T62" fmla="*/ 436 w 513"/>
                <a:gd name="T63" fmla="*/ 171 h 513"/>
                <a:gd name="T64" fmla="*/ 444 w 513"/>
                <a:gd name="T65" fmla="*/ 191 h 513"/>
                <a:gd name="T66" fmla="*/ 444 w 513"/>
                <a:gd name="T67" fmla="*/ 322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3" h="513">
                  <a:moveTo>
                    <a:pt x="505" y="142"/>
                  </a:moveTo>
                  <a:cubicBezTo>
                    <a:pt x="371" y="8"/>
                    <a:pt x="371" y="8"/>
                    <a:pt x="371" y="8"/>
                  </a:cubicBezTo>
                  <a:cubicBezTo>
                    <a:pt x="367" y="4"/>
                    <a:pt x="358" y="0"/>
                    <a:pt x="351" y="0"/>
                  </a:cubicBezTo>
                  <a:cubicBezTo>
                    <a:pt x="162" y="0"/>
                    <a:pt x="162" y="0"/>
                    <a:pt x="162" y="0"/>
                  </a:cubicBezTo>
                  <a:cubicBezTo>
                    <a:pt x="156" y="0"/>
                    <a:pt x="147" y="4"/>
                    <a:pt x="142" y="8"/>
                  </a:cubicBezTo>
                  <a:cubicBezTo>
                    <a:pt x="9" y="142"/>
                    <a:pt x="9" y="142"/>
                    <a:pt x="9" y="142"/>
                  </a:cubicBezTo>
                  <a:cubicBezTo>
                    <a:pt x="4" y="147"/>
                    <a:pt x="0" y="156"/>
                    <a:pt x="0" y="162"/>
                  </a:cubicBezTo>
                  <a:cubicBezTo>
                    <a:pt x="0" y="351"/>
                    <a:pt x="0" y="351"/>
                    <a:pt x="0" y="351"/>
                  </a:cubicBezTo>
                  <a:cubicBezTo>
                    <a:pt x="0" y="357"/>
                    <a:pt x="4" y="366"/>
                    <a:pt x="9" y="371"/>
                  </a:cubicBezTo>
                  <a:cubicBezTo>
                    <a:pt x="142" y="505"/>
                    <a:pt x="142" y="505"/>
                    <a:pt x="142" y="505"/>
                  </a:cubicBezTo>
                  <a:cubicBezTo>
                    <a:pt x="147" y="509"/>
                    <a:pt x="156" y="513"/>
                    <a:pt x="162" y="513"/>
                  </a:cubicBezTo>
                  <a:cubicBezTo>
                    <a:pt x="351" y="513"/>
                    <a:pt x="351" y="513"/>
                    <a:pt x="351" y="513"/>
                  </a:cubicBezTo>
                  <a:cubicBezTo>
                    <a:pt x="358" y="513"/>
                    <a:pt x="367" y="509"/>
                    <a:pt x="371" y="505"/>
                  </a:cubicBezTo>
                  <a:cubicBezTo>
                    <a:pt x="505" y="371"/>
                    <a:pt x="505" y="371"/>
                    <a:pt x="505" y="371"/>
                  </a:cubicBezTo>
                  <a:cubicBezTo>
                    <a:pt x="509" y="366"/>
                    <a:pt x="513" y="357"/>
                    <a:pt x="513" y="351"/>
                  </a:cubicBezTo>
                  <a:cubicBezTo>
                    <a:pt x="513" y="162"/>
                    <a:pt x="513" y="162"/>
                    <a:pt x="513" y="162"/>
                  </a:cubicBezTo>
                  <a:cubicBezTo>
                    <a:pt x="513" y="156"/>
                    <a:pt x="509" y="147"/>
                    <a:pt x="505" y="142"/>
                  </a:cubicBezTo>
                  <a:close/>
                  <a:moveTo>
                    <a:pt x="444" y="322"/>
                  </a:moveTo>
                  <a:cubicBezTo>
                    <a:pt x="444" y="329"/>
                    <a:pt x="440" y="338"/>
                    <a:pt x="436" y="342"/>
                  </a:cubicBezTo>
                  <a:cubicBezTo>
                    <a:pt x="343" y="435"/>
                    <a:pt x="343" y="435"/>
                    <a:pt x="343" y="435"/>
                  </a:cubicBezTo>
                  <a:cubicBezTo>
                    <a:pt x="338" y="440"/>
                    <a:pt x="329" y="444"/>
                    <a:pt x="323" y="444"/>
                  </a:cubicBezTo>
                  <a:cubicBezTo>
                    <a:pt x="191" y="444"/>
                    <a:pt x="191" y="444"/>
                    <a:pt x="191" y="444"/>
                  </a:cubicBezTo>
                  <a:cubicBezTo>
                    <a:pt x="185" y="444"/>
                    <a:pt x="176" y="440"/>
                    <a:pt x="171" y="435"/>
                  </a:cubicBezTo>
                  <a:cubicBezTo>
                    <a:pt x="78" y="342"/>
                    <a:pt x="78" y="342"/>
                    <a:pt x="78" y="342"/>
                  </a:cubicBezTo>
                  <a:cubicBezTo>
                    <a:pt x="73" y="338"/>
                    <a:pt x="70" y="329"/>
                    <a:pt x="70" y="322"/>
                  </a:cubicBezTo>
                  <a:cubicBezTo>
                    <a:pt x="70" y="191"/>
                    <a:pt x="70" y="191"/>
                    <a:pt x="70" y="191"/>
                  </a:cubicBezTo>
                  <a:cubicBezTo>
                    <a:pt x="70" y="184"/>
                    <a:pt x="73" y="175"/>
                    <a:pt x="78" y="171"/>
                  </a:cubicBezTo>
                  <a:cubicBezTo>
                    <a:pt x="171" y="78"/>
                    <a:pt x="171" y="78"/>
                    <a:pt x="171" y="78"/>
                  </a:cubicBezTo>
                  <a:cubicBezTo>
                    <a:pt x="176" y="73"/>
                    <a:pt x="185" y="69"/>
                    <a:pt x="191" y="69"/>
                  </a:cubicBezTo>
                  <a:cubicBezTo>
                    <a:pt x="323" y="69"/>
                    <a:pt x="323" y="69"/>
                    <a:pt x="323" y="69"/>
                  </a:cubicBezTo>
                  <a:cubicBezTo>
                    <a:pt x="329" y="69"/>
                    <a:pt x="338" y="73"/>
                    <a:pt x="343" y="78"/>
                  </a:cubicBezTo>
                  <a:cubicBezTo>
                    <a:pt x="436" y="171"/>
                    <a:pt x="436" y="171"/>
                    <a:pt x="436" y="171"/>
                  </a:cubicBezTo>
                  <a:cubicBezTo>
                    <a:pt x="440" y="175"/>
                    <a:pt x="444" y="184"/>
                    <a:pt x="444" y="191"/>
                  </a:cubicBezTo>
                  <a:lnTo>
                    <a:pt x="444" y="322"/>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p>
              <a:endParaRPr lang="ru-UA"/>
            </a:p>
          </p:txBody>
        </p:sp>
        <p:sp>
          <p:nvSpPr>
            <p:cNvPr id="32" name="Freeform 29">
              <a:extLst>
                <a:ext uri="{FF2B5EF4-FFF2-40B4-BE49-F238E27FC236}">
                  <a16:creationId xmlns:a16="http://schemas.microsoft.com/office/drawing/2014/main" id="{E28C3732-2029-417F-8F0E-A71CD23D28FB}"/>
                </a:ext>
              </a:extLst>
            </p:cNvPr>
            <p:cNvSpPr>
              <a:spLocks noEditPoints="1"/>
            </p:cNvSpPr>
            <p:nvPr/>
          </p:nvSpPr>
          <p:spPr bwMode="auto">
            <a:xfrm>
              <a:off x="2162176" y="3390900"/>
              <a:ext cx="1597025" cy="1595438"/>
            </a:xfrm>
            <a:custGeom>
              <a:avLst/>
              <a:gdLst>
                <a:gd name="T0" fmla="*/ 389 w 398"/>
                <a:gd name="T1" fmla="*/ 108 h 397"/>
                <a:gd name="T2" fmla="*/ 290 w 398"/>
                <a:gd name="T3" fmla="*/ 8 h 397"/>
                <a:gd name="T4" fmla="*/ 269 w 398"/>
                <a:gd name="T5" fmla="*/ 0 h 397"/>
                <a:gd name="T6" fmla="*/ 128 w 398"/>
                <a:gd name="T7" fmla="*/ 0 h 397"/>
                <a:gd name="T8" fmla="*/ 108 w 398"/>
                <a:gd name="T9" fmla="*/ 8 h 397"/>
                <a:gd name="T10" fmla="*/ 8 w 398"/>
                <a:gd name="T11" fmla="*/ 108 h 397"/>
                <a:gd name="T12" fmla="*/ 0 w 398"/>
                <a:gd name="T13" fmla="*/ 128 h 397"/>
                <a:gd name="T14" fmla="*/ 0 w 398"/>
                <a:gd name="T15" fmla="*/ 269 h 397"/>
                <a:gd name="T16" fmla="*/ 8 w 398"/>
                <a:gd name="T17" fmla="*/ 289 h 397"/>
                <a:gd name="T18" fmla="*/ 108 w 398"/>
                <a:gd name="T19" fmla="*/ 389 h 397"/>
                <a:gd name="T20" fmla="*/ 128 w 398"/>
                <a:gd name="T21" fmla="*/ 397 h 397"/>
                <a:gd name="T22" fmla="*/ 269 w 398"/>
                <a:gd name="T23" fmla="*/ 397 h 397"/>
                <a:gd name="T24" fmla="*/ 290 w 398"/>
                <a:gd name="T25" fmla="*/ 389 h 397"/>
                <a:gd name="T26" fmla="*/ 389 w 398"/>
                <a:gd name="T27" fmla="*/ 289 h 397"/>
                <a:gd name="T28" fmla="*/ 398 w 398"/>
                <a:gd name="T29" fmla="*/ 269 h 397"/>
                <a:gd name="T30" fmla="*/ 398 w 398"/>
                <a:gd name="T31" fmla="*/ 128 h 397"/>
                <a:gd name="T32" fmla="*/ 389 w 398"/>
                <a:gd name="T33" fmla="*/ 108 h 397"/>
                <a:gd name="T34" fmla="*/ 386 w 398"/>
                <a:gd name="T35" fmla="*/ 264 h 397"/>
                <a:gd name="T36" fmla="*/ 378 w 398"/>
                <a:gd name="T37" fmla="*/ 284 h 397"/>
                <a:gd name="T38" fmla="*/ 285 w 398"/>
                <a:gd name="T39" fmla="*/ 377 h 397"/>
                <a:gd name="T40" fmla="*/ 265 w 398"/>
                <a:gd name="T41" fmla="*/ 386 h 397"/>
                <a:gd name="T42" fmla="*/ 133 w 398"/>
                <a:gd name="T43" fmla="*/ 386 h 397"/>
                <a:gd name="T44" fmla="*/ 113 w 398"/>
                <a:gd name="T45" fmla="*/ 377 h 397"/>
                <a:gd name="T46" fmla="*/ 20 w 398"/>
                <a:gd name="T47" fmla="*/ 284 h 397"/>
                <a:gd name="T48" fmla="*/ 12 w 398"/>
                <a:gd name="T49" fmla="*/ 264 h 397"/>
                <a:gd name="T50" fmla="*/ 12 w 398"/>
                <a:gd name="T51" fmla="*/ 133 h 397"/>
                <a:gd name="T52" fmla="*/ 20 w 398"/>
                <a:gd name="T53" fmla="*/ 113 h 397"/>
                <a:gd name="T54" fmla="*/ 113 w 398"/>
                <a:gd name="T55" fmla="*/ 20 h 397"/>
                <a:gd name="T56" fmla="*/ 133 w 398"/>
                <a:gd name="T57" fmla="*/ 11 h 397"/>
                <a:gd name="T58" fmla="*/ 265 w 398"/>
                <a:gd name="T59" fmla="*/ 11 h 397"/>
                <a:gd name="T60" fmla="*/ 285 w 398"/>
                <a:gd name="T61" fmla="*/ 20 h 397"/>
                <a:gd name="T62" fmla="*/ 378 w 398"/>
                <a:gd name="T63" fmla="*/ 113 h 397"/>
                <a:gd name="T64" fmla="*/ 386 w 398"/>
                <a:gd name="T65" fmla="*/ 133 h 397"/>
                <a:gd name="T66" fmla="*/ 386 w 398"/>
                <a:gd name="T67" fmla="*/ 264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8" h="397">
                  <a:moveTo>
                    <a:pt x="389" y="108"/>
                  </a:moveTo>
                  <a:cubicBezTo>
                    <a:pt x="290" y="8"/>
                    <a:pt x="290" y="8"/>
                    <a:pt x="290" y="8"/>
                  </a:cubicBezTo>
                  <a:cubicBezTo>
                    <a:pt x="285" y="3"/>
                    <a:pt x="276" y="0"/>
                    <a:pt x="269" y="0"/>
                  </a:cubicBezTo>
                  <a:cubicBezTo>
                    <a:pt x="128" y="0"/>
                    <a:pt x="128" y="0"/>
                    <a:pt x="128" y="0"/>
                  </a:cubicBezTo>
                  <a:cubicBezTo>
                    <a:pt x="122" y="0"/>
                    <a:pt x="113" y="3"/>
                    <a:pt x="108" y="8"/>
                  </a:cubicBezTo>
                  <a:cubicBezTo>
                    <a:pt x="8" y="108"/>
                    <a:pt x="8" y="108"/>
                    <a:pt x="8" y="108"/>
                  </a:cubicBezTo>
                  <a:cubicBezTo>
                    <a:pt x="4" y="112"/>
                    <a:pt x="0" y="121"/>
                    <a:pt x="0" y="128"/>
                  </a:cubicBezTo>
                  <a:cubicBezTo>
                    <a:pt x="0" y="269"/>
                    <a:pt x="0" y="269"/>
                    <a:pt x="0" y="269"/>
                  </a:cubicBezTo>
                  <a:cubicBezTo>
                    <a:pt x="0" y="276"/>
                    <a:pt x="4" y="285"/>
                    <a:pt x="8" y="289"/>
                  </a:cubicBezTo>
                  <a:cubicBezTo>
                    <a:pt x="108" y="389"/>
                    <a:pt x="108" y="389"/>
                    <a:pt x="108" y="389"/>
                  </a:cubicBezTo>
                  <a:cubicBezTo>
                    <a:pt x="113" y="394"/>
                    <a:pt x="122" y="397"/>
                    <a:pt x="128" y="397"/>
                  </a:cubicBezTo>
                  <a:cubicBezTo>
                    <a:pt x="269" y="397"/>
                    <a:pt x="269" y="397"/>
                    <a:pt x="269" y="397"/>
                  </a:cubicBezTo>
                  <a:cubicBezTo>
                    <a:pt x="276" y="397"/>
                    <a:pt x="285" y="394"/>
                    <a:pt x="290" y="389"/>
                  </a:cubicBezTo>
                  <a:cubicBezTo>
                    <a:pt x="389" y="289"/>
                    <a:pt x="389" y="289"/>
                    <a:pt x="389" y="289"/>
                  </a:cubicBezTo>
                  <a:cubicBezTo>
                    <a:pt x="394" y="285"/>
                    <a:pt x="398" y="276"/>
                    <a:pt x="398" y="269"/>
                  </a:cubicBezTo>
                  <a:cubicBezTo>
                    <a:pt x="398" y="128"/>
                    <a:pt x="398" y="128"/>
                    <a:pt x="398" y="128"/>
                  </a:cubicBezTo>
                  <a:cubicBezTo>
                    <a:pt x="398" y="121"/>
                    <a:pt x="394" y="112"/>
                    <a:pt x="389" y="108"/>
                  </a:cubicBezTo>
                  <a:close/>
                  <a:moveTo>
                    <a:pt x="386" y="264"/>
                  </a:moveTo>
                  <a:cubicBezTo>
                    <a:pt x="386" y="271"/>
                    <a:pt x="382" y="280"/>
                    <a:pt x="378" y="284"/>
                  </a:cubicBezTo>
                  <a:cubicBezTo>
                    <a:pt x="285" y="377"/>
                    <a:pt x="285" y="377"/>
                    <a:pt x="285" y="377"/>
                  </a:cubicBezTo>
                  <a:cubicBezTo>
                    <a:pt x="280" y="382"/>
                    <a:pt x="271" y="386"/>
                    <a:pt x="265" y="386"/>
                  </a:cubicBezTo>
                  <a:cubicBezTo>
                    <a:pt x="133" y="386"/>
                    <a:pt x="133" y="386"/>
                    <a:pt x="133" y="386"/>
                  </a:cubicBezTo>
                  <a:cubicBezTo>
                    <a:pt x="127" y="386"/>
                    <a:pt x="118" y="382"/>
                    <a:pt x="113" y="377"/>
                  </a:cubicBezTo>
                  <a:cubicBezTo>
                    <a:pt x="20" y="284"/>
                    <a:pt x="20" y="284"/>
                    <a:pt x="20" y="284"/>
                  </a:cubicBezTo>
                  <a:cubicBezTo>
                    <a:pt x="15" y="280"/>
                    <a:pt x="12" y="271"/>
                    <a:pt x="12" y="264"/>
                  </a:cubicBezTo>
                  <a:cubicBezTo>
                    <a:pt x="12" y="133"/>
                    <a:pt x="12" y="133"/>
                    <a:pt x="12" y="133"/>
                  </a:cubicBezTo>
                  <a:cubicBezTo>
                    <a:pt x="12" y="126"/>
                    <a:pt x="15" y="117"/>
                    <a:pt x="20" y="113"/>
                  </a:cubicBezTo>
                  <a:cubicBezTo>
                    <a:pt x="113" y="20"/>
                    <a:pt x="113" y="20"/>
                    <a:pt x="113" y="20"/>
                  </a:cubicBezTo>
                  <a:cubicBezTo>
                    <a:pt x="118" y="15"/>
                    <a:pt x="127" y="11"/>
                    <a:pt x="133" y="11"/>
                  </a:cubicBezTo>
                  <a:cubicBezTo>
                    <a:pt x="265" y="11"/>
                    <a:pt x="265" y="11"/>
                    <a:pt x="265" y="11"/>
                  </a:cubicBezTo>
                  <a:cubicBezTo>
                    <a:pt x="271" y="11"/>
                    <a:pt x="280" y="15"/>
                    <a:pt x="285" y="20"/>
                  </a:cubicBezTo>
                  <a:cubicBezTo>
                    <a:pt x="378" y="113"/>
                    <a:pt x="378" y="113"/>
                    <a:pt x="378" y="113"/>
                  </a:cubicBezTo>
                  <a:cubicBezTo>
                    <a:pt x="382" y="117"/>
                    <a:pt x="386" y="126"/>
                    <a:pt x="386" y="133"/>
                  </a:cubicBezTo>
                  <a:lnTo>
                    <a:pt x="386" y="264"/>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ru-UA"/>
            </a:p>
          </p:txBody>
        </p:sp>
      </p:grpSp>
      <p:grpSp>
        <p:nvGrpSpPr>
          <p:cNvPr id="43" name="Group 42">
            <a:extLst>
              <a:ext uri="{FF2B5EF4-FFF2-40B4-BE49-F238E27FC236}">
                <a16:creationId xmlns:a16="http://schemas.microsoft.com/office/drawing/2014/main" id="{772F23C4-1C80-4647-8BE5-2AAC5F3AEBBA}"/>
              </a:ext>
            </a:extLst>
          </p:cNvPr>
          <p:cNvGrpSpPr/>
          <p:nvPr/>
        </p:nvGrpSpPr>
        <p:grpSpPr>
          <a:xfrm>
            <a:off x="8212138" y="3157538"/>
            <a:ext cx="2057400" cy="2062163"/>
            <a:chOff x="8212138" y="3157538"/>
            <a:chExt cx="2057400" cy="2062163"/>
          </a:xfrm>
          <a:effectLst>
            <a:outerShdw blurRad="177800" dist="101600" dir="2700000" algn="tl" rotWithShape="0">
              <a:prstClr val="black">
                <a:alpha val="34000"/>
              </a:prstClr>
            </a:outerShdw>
          </a:effectLst>
        </p:grpSpPr>
        <p:sp>
          <p:nvSpPr>
            <p:cNvPr id="23" name="Freeform 20">
              <a:extLst>
                <a:ext uri="{FF2B5EF4-FFF2-40B4-BE49-F238E27FC236}">
                  <a16:creationId xmlns:a16="http://schemas.microsoft.com/office/drawing/2014/main" id="{818A491B-BF33-45A9-9716-56E2DD70D316}"/>
                </a:ext>
              </a:extLst>
            </p:cNvPr>
            <p:cNvSpPr>
              <a:spLocks noEditPoints="1"/>
            </p:cNvSpPr>
            <p:nvPr/>
          </p:nvSpPr>
          <p:spPr bwMode="auto">
            <a:xfrm>
              <a:off x="8212138" y="3157538"/>
              <a:ext cx="2057400" cy="2062163"/>
            </a:xfrm>
            <a:custGeom>
              <a:avLst/>
              <a:gdLst>
                <a:gd name="T0" fmla="*/ 504 w 513"/>
                <a:gd name="T1" fmla="*/ 142 h 513"/>
                <a:gd name="T2" fmla="*/ 371 w 513"/>
                <a:gd name="T3" fmla="*/ 8 h 513"/>
                <a:gd name="T4" fmla="*/ 351 w 513"/>
                <a:gd name="T5" fmla="*/ 0 h 513"/>
                <a:gd name="T6" fmla="*/ 162 w 513"/>
                <a:gd name="T7" fmla="*/ 0 h 513"/>
                <a:gd name="T8" fmla="*/ 142 w 513"/>
                <a:gd name="T9" fmla="*/ 8 h 513"/>
                <a:gd name="T10" fmla="*/ 8 w 513"/>
                <a:gd name="T11" fmla="*/ 142 h 513"/>
                <a:gd name="T12" fmla="*/ 0 w 513"/>
                <a:gd name="T13" fmla="*/ 162 h 513"/>
                <a:gd name="T14" fmla="*/ 0 w 513"/>
                <a:gd name="T15" fmla="*/ 351 h 513"/>
                <a:gd name="T16" fmla="*/ 8 w 513"/>
                <a:gd name="T17" fmla="*/ 371 h 513"/>
                <a:gd name="T18" fmla="*/ 142 w 513"/>
                <a:gd name="T19" fmla="*/ 505 h 513"/>
                <a:gd name="T20" fmla="*/ 162 w 513"/>
                <a:gd name="T21" fmla="*/ 513 h 513"/>
                <a:gd name="T22" fmla="*/ 351 w 513"/>
                <a:gd name="T23" fmla="*/ 513 h 513"/>
                <a:gd name="T24" fmla="*/ 371 w 513"/>
                <a:gd name="T25" fmla="*/ 505 h 513"/>
                <a:gd name="T26" fmla="*/ 504 w 513"/>
                <a:gd name="T27" fmla="*/ 371 h 513"/>
                <a:gd name="T28" fmla="*/ 513 w 513"/>
                <a:gd name="T29" fmla="*/ 351 h 513"/>
                <a:gd name="T30" fmla="*/ 513 w 513"/>
                <a:gd name="T31" fmla="*/ 162 h 513"/>
                <a:gd name="T32" fmla="*/ 504 w 513"/>
                <a:gd name="T33" fmla="*/ 142 h 513"/>
                <a:gd name="T34" fmla="*/ 443 w 513"/>
                <a:gd name="T35" fmla="*/ 322 h 513"/>
                <a:gd name="T36" fmla="*/ 435 w 513"/>
                <a:gd name="T37" fmla="*/ 342 h 513"/>
                <a:gd name="T38" fmla="*/ 342 w 513"/>
                <a:gd name="T39" fmla="*/ 435 h 513"/>
                <a:gd name="T40" fmla="*/ 322 w 513"/>
                <a:gd name="T41" fmla="*/ 444 h 513"/>
                <a:gd name="T42" fmla="*/ 191 w 513"/>
                <a:gd name="T43" fmla="*/ 444 h 513"/>
                <a:gd name="T44" fmla="*/ 170 w 513"/>
                <a:gd name="T45" fmla="*/ 435 h 513"/>
                <a:gd name="T46" fmla="*/ 77 w 513"/>
                <a:gd name="T47" fmla="*/ 342 h 513"/>
                <a:gd name="T48" fmla="*/ 69 w 513"/>
                <a:gd name="T49" fmla="*/ 322 h 513"/>
                <a:gd name="T50" fmla="*/ 69 w 513"/>
                <a:gd name="T51" fmla="*/ 191 h 513"/>
                <a:gd name="T52" fmla="*/ 77 w 513"/>
                <a:gd name="T53" fmla="*/ 171 h 513"/>
                <a:gd name="T54" fmla="*/ 170 w 513"/>
                <a:gd name="T55" fmla="*/ 78 h 513"/>
                <a:gd name="T56" fmla="*/ 191 w 513"/>
                <a:gd name="T57" fmla="*/ 69 h 513"/>
                <a:gd name="T58" fmla="*/ 322 w 513"/>
                <a:gd name="T59" fmla="*/ 69 h 513"/>
                <a:gd name="T60" fmla="*/ 342 w 513"/>
                <a:gd name="T61" fmla="*/ 78 h 513"/>
                <a:gd name="T62" fmla="*/ 435 w 513"/>
                <a:gd name="T63" fmla="*/ 171 h 513"/>
                <a:gd name="T64" fmla="*/ 443 w 513"/>
                <a:gd name="T65" fmla="*/ 191 h 513"/>
                <a:gd name="T66" fmla="*/ 443 w 513"/>
                <a:gd name="T67" fmla="*/ 322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3" h="513">
                  <a:moveTo>
                    <a:pt x="504" y="142"/>
                  </a:moveTo>
                  <a:cubicBezTo>
                    <a:pt x="371" y="8"/>
                    <a:pt x="371" y="8"/>
                    <a:pt x="371" y="8"/>
                  </a:cubicBezTo>
                  <a:cubicBezTo>
                    <a:pt x="366" y="4"/>
                    <a:pt x="357" y="0"/>
                    <a:pt x="351" y="0"/>
                  </a:cubicBezTo>
                  <a:cubicBezTo>
                    <a:pt x="162" y="0"/>
                    <a:pt x="162" y="0"/>
                    <a:pt x="162" y="0"/>
                  </a:cubicBezTo>
                  <a:cubicBezTo>
                    <a:pt x="155" y="0"/>
                    <a:pt x="146" y="4"/>
                    <a:pt x="142" y="8"/>
                  </a:cubicBezTo>
                  <a:cubicBezTo>
                    <a:pt x="8" y="142"/>
                    <a:pt x="8" y="142"/>
                    <a:pt x="8" y="142"/>
                  </a:cubicBezTo>
                  <a:cubicBezTo>
                    <a:pt x="4" y="147"/>
                    <a:pt x="0" y="156"/>
                    <a:pt x="0" y="162"/>
                  </a:cubicBezTo>
                  <a:cubicBezTo>
                    <a:pt x="0" y="351"/>
                    <a:pt x="0" y="351"/>
                    <a:pt x="0" y="351"/>
                  </a:cubicBezTo>
                  <a:cubicBezTo>
                    <a:pt x="0" y="357"/>
                    <a:pt x="4" y="366"/>
                    <a:pt x="8" y="371"/>
                  </a:cubicBezTo>
                  <a:cubicBezTo>
                    <a:pt x="142" y="505"/>
                    <a:pt x="142" y="505"/>
                    <a:pt x="142" y="505"/>
                  </a:cubicBezTo>
                  <a:cubicBezTo>
                    <a:pt x="146" y="509"/>
                    <a:pt x="155" y="513"/>
                    <a:pt x="162" y="513"/>
                  </a:cubicBezTo>
                  <a:cubicBezTo>
                    <a:pt x="351" y="513"/>
                    <a:pt x="351" y="513"/>
                    <a:pt x="351" y="513"/>
                  </a:cubicBezTo>
                  <a:cubicBezTo>
                    <a:pt x="357" y="513"/>
                    <a:pt x="366" y="509"/>
                    <a:pt x="371" y="505"/>
                  </a:cubicBezTo>
                  <a:cubicBezTo>
                    <a:pt x="504" y="371"/>
                    <a:pt x="504" y="371"/>
                    <a:pt x="504" y="371"/>
                  </a:cubicBezTo>
                  <a:cubicBezTo>
                    <a:pt x="509" y="366"/>
                    <a:pt x="513" y="357"/>
                    <a:pt x="513" y="351"/>
                  </a:cubicBezTo>
                  <a:cubicBezTo>
                    <a:pt x="513" y="162"/>
                    <a:pt x="513" y="162"/>
                    <a:pt x="513" y="162"/>
                  </a:cubicBezTo>
                  <a:cubicBezTo>
                    <a:pt x="513" y="156"/>
                    <a:pt x="509" y="147"/>
                    <a:pt x="504" y="142"/>
                  </a:cubicBezTo>
                  <a:close/>
                  <a:moveTo>
                    <a:pt x="443" y="322"/>
                  </a:moveTo>
                  <a:cubicBezTo>
                    <a:pt x="443" y="329"/>
                    <a:pt x="440" y="338"/>
                    <a:pt x="435" y="342"/>
                  </a:cubicBezTo>
                  <a:cubicBezTo>
                    <a:pt x="342" y="435"/>
                    <a:pt x="342" y="435"/>
                    <a:pt x="342" y="435"/>
                  </a:cubicBezTo>
                  <a:cubicBezTo>
                    <a:pt x="338" y="440"/>
                    <a:pt x="328" y="444"/>
                    <a:pt x="322" y="444"/>
                  </a:cubicBezTo>
                  <a:cubicBezTo>
                    <a:pt x="191" y="444"/>
                    <a:pt x="191" y="444"/>
                    <a:pt x="191" y="444"/>
                  </a:cubicBezTo>
                  <a:cubicBezTo>
                    <a:pt x="184" y="444"/>
                    <a:pt x="175" y="440"/>
                    <a:pt x="170" y="435"/>
                  </a:cubicBezTo>
                  <a:cubicBezTo>
                    <a:pt x="77" y="342"/>
                    <a:pt x="77" y="342"/>
                    <a:pt x="77" y="342"/>
                  </a:cubicBezTo>
                  <a:cubicBezTo>
                    <a:pt x="73" y="338"/>
                    <a:pt x="69" y="329"/>
                    <a:pt x="69" y="322"/>
                  </a:cubicBezTo>
                  <a:cubicBezTo>
                    <a:pt x="69" y="191"/>
                    <a:pt x="69" y="191"/>
                    <a:pt x="69" y="191"/>
                  </a:cubicBezTo>
                  <a:cubicBezTo>
                    <a:pt x="69" y="184"/>
                    <a:pt x="73" y="175"/>
                    <a:pt x="77" y="171"/>
                  </a:cubicBezTo>
                  <a:cubicBezTo>
                    <a:pt x="170" y="78"/>
                    <a:pt x="170" y="78"/>
                    <a:pt x="170" y="78"/>
                  </a:cubicBezTo>
                  <a:cubicBezTo>
                    <a:pt x="175" y="73"/>
                    <a:pt x="184" y="69"/>
                    <a:pt x="191" y="69"/>
                  </a:cubicBezTo>
                  <a:cubicBezTo>
                    <a:pt x="322" y="69"/>
                    <a:pt x="322" y="69"/>
                    <a:pt x="322" y="69"/>
                  </a:cubicBezTo>
                  <a:cubicBezTo>
                    <a:pt x="328" y="69"/>
                    <a:pt x="338" y="73"/>
                    <a:pt x="342" y="78"/>
                  </a:cubicBezTo>
                  <a:cubicBezTo>
                    <a:pt x="435" y="171"/>
                    <a:pt x="435" y="171"/>
                    <a:pt x="435" y="171"/>
                  </a:cubicBezTo>
                  <a:cubicBezTo>
                    <a:pt x="440" y="175"/>
                    <a:pt x="443" y="184"/>
                    <a:pt x="443" y="191"/>
                  </a:cubicBezTo>
                  <a:lnTo>
                    <a:pt x="443" y="322"/>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p>
              <a:endParaRPr lang="ru-UA"/>
            </a:p>
          </p:txBody>
        </p:sp>
        <p:sp>
          <p:nvSpPr>
            <p:cNvPr id="24" name="Freeform 21">
              <a:extLst>
                <a:ext uri="{FF2B5EF4-FFF2-40B4-BE49-F238E27FC236}">
                  <a16:creationId xmlns:a16="http://schemas.microsoft.com/office/drawing/2014/main" id="{5F53F53C-6A70-4A9A-BE9A-9D740F14A0EA}"/>
                </a:ext>
              </a:extLst>
            </p:cNvPr>
            <p:cNvSpPr>
              <a:spLocks noEditPoints="1"/>
            </p:cNvSpPr>
            <p:nvPr/>
          </p:nvSpPr>
          <p:spPr bwMode="auto">
            <a:xfrm>
              <a:off x="8440738" y="3390900"/>
              <a:ext cx="1597025" cy="1595438"/>
            </a:xfrm>
            <a:custGeom>
              <a:avLst/>
              <a:gdLst>
                <a:gd name="T0" fmla="*/ 390 w 398"/>
                <a:gd name="T1" fmla="*/ 108 h 397"/>
                <a:gd name="T2" fmla="*/ 290 w 398"/>
                <a:gd name="T3" fmla="*/ 8 h 397"/>
                <a:gd name="T4" fmla="*/ 270 w 398"/>
                <a:gd name="T5" fmla="*/ 0 h 397"/>
                <a:gd name="T6" fmla="*/ 129 w 398"/>
                <a:gd name="T7" fmla="*/ 0 h 397"/>
                <a:gd name="T8" fmla="*/ 109 w 398"/>
                <a:gd name="T9" fmla="*/ 8 h 397"/>
                <a:gd name="T10" fmla="*/ 9 w 398"/>
                <a:gd name="T11" fmla="*/ 108 h 397"/>
                <a:gd name="T12" fmla="*/ 0 w 398"/>
                <a:gd name="T13" fmla="*/ 128 h 397"/>
                <a:gd name="T14" fmla="*/ 0 w 398"/>
                <a:gd name="T15" fmla="*/ 269 h 397"/>
                <a:gd name="T16" fmla="*/ 9 w 398"/>
                <a:gd name="T17" fmla="*/ 289 h 397"/>
                <a:gd name="T18" fmla="*/ 109 w 398"/>
                <a:gd name="T19" fmla="*/ 389 h 397"/>
                <a:gd name="T20" fmla="*/ 129 w 398"/>
                <a:gd name="T21" fmla="*/ 397 h 397"/>
                <a:gd name="T22" fmla="*/ 270 w 398"/>
                <a:gd name="T23" fmla="*/ 397 h 397"/>
                <a:gd name="T24" fmla="*/ 290 w 398"/>
                <a:gd name="T25" fmla="*/ 389 h 397"/>
                <a:gd name="T26" fmla="*/ 390 w 398"/>
                <a:gd name="T27" fmla="*/ 289 h 397"/>
                <a:gd name="T28" fmla="*/ 398 w 398"/>
                <a:gd name="T29" fmla="*/ 269 h 397"/>
                <a:gd name="T30" fmla="*/ 398 w 398"/>
                <a:gd name="T31" fmla="*/ 128 h 397"/>
                <a:gd name="T32" fmla="*/ 390 w 398"/>
                <a:gd name="T33" fmla="*/ 108 h 397"/>
                <a:gd name="T34" fmla="*/ 386 w 398"/>
                <a:gd name="T35" fmla="*/ 264 h 397"/>
                <a:gd name="T36" fmla="*/ 378 w 398"/>
                <a:gd name="T37" fmla="*/ 284 h 397"/>
                <a:gd name="T38" fmla="*/ 285 w 398"/>
                <a:gd name="T39" fmla="*/ 377 h 397"/>
                <a:gd name="T40" fmla="*/ 265 w 398"/>
                <a:gd name="T41" fmla="*/ 386 h 397"/>
                <a:gd name="T42" fmla="*/ 134 w 398"/>
                <a:gd name="T43" fmla="*/ 386 h 397"/>
                <a:gd name="T44" fmla="*/ 113 w 398"/>
                <a:gd name="T45" fmla="*/ 377 h 397"/>
                <a:gd name="T46" fmla="*/ 20 w 398"/>
                <a:gd name="T47" fmla="*/ 284 h 397"/>
                <a:gd name="T48" fmla="*/ 12 w 398"/>
                <a:gd name="T49" fmla="*/ 264 h 397"/>
                <a:gd name="T50" fmla="*/ 12 w 398"/>
                <a:gd name="T51" fmla="*/ 133 h 397"/>
                <a:gd name="T52" fmla="*/ 20 w 398"/>
                <a:gd name="T53" fmla="*/ 113 h 397"/>
                <a:gd name="T54" fmla="*/ 113 w 398"/>
                <a:gd name="T55" fmla="*/ 20 h 397"/>
                <a:gd name="T56" fmla="*/ 134 w 398"/>
                <a:gd name="T57" fmla="*/ 11 h 397"/>
                <a:gd name="T58" fmla="*/ 265 w 398"/>
                <a:gd name="T59" fmla="*/ 11 h 397"/>
                <a:gd name="T60" fmla="*/ 285 w 398"/>
                <a:gd name="T61" fmla="*/ 20 h 397"/>
                <a:gd name="T62" fmla="*/ 378 w 398"/>
                <a:gd name="T63" fmla="*/ 113 h 397"/>
                <a:gd name="T64" fmla="*/ 386 w 398"/>
                <a:gd name="T65" fmla="*/ 133 h 397"/>
                <a:gd name="T66" fmla="*/ 386 w 398"/>
                <a:gd name="T67" fmla="*/ 264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8" h="397">
                  <a:moveTo>
                    <a:pt x="390" y="108"/>
                  </a:moveTo>
                  <a:cubicBezTo>
                    <a:pt x="290" y="8"/>
                    <a:pt x="290" y="8"/>
                    <a:pt x="290" y="8"/>
                  </a:cubicBezTo>
                  <a:cubicBezTo>
                    <a:pt x="285" y="3"/>
                    <a:pt x="276" y="0"/>
                    <a:pt x="270" y="0"/>
                  </a:cubicBezTo>
                  <a:cubicBezTo>
                    <a:pt x="129" y="0"/>
                    <a:pt x="129" y="0"/>
                    <a:pt x="129" y="0"/>
                  </a:cubicBezTo>
                  <a:cubicBezTo>
                    <a:pt x="122" y="0"/>
                    <a:pt x="113" y="3"/>
                    <a:pt x="109" y="8"/>
                  </a:cubicBezTo>
                  <a:cubicBezTo>
                    <a:pt x="9" y="108"/>
                    <a:pt x="9" y="108"/>
                    <a:pt x="9" y="108"/>
                  </a:cubicBezTo>
                  <a:cubicBezTo>
                    <a:pt x="4" y="112"/>
                    <a:pt x="0" y="121"/>
                    <a:pt x="0" y="128"/>
                  </a:cubicBezTo>
                  <a:cubicBezTo>
                    <a:pt x="0" y="269"/>
                    <a:pt x="0" y="269"/>
                    <a:pt x="0" y="269"/>
                  </a:cubicBezTo>
                  <a:cubicBezTo>
                    <a:pt x="0" y="276"/>
                    <a:pt x="4" y="285"/>
                    <a:pt x="9" y="289"/>
                  </a:cubicBezTo>
                  <a:cubicBezTo>
                    <a:pt x="109" y="389"/>
                    <a:pt x="109" y="389"/>
                    <a:pt x="109" y="389"/>
                  </a:cubicBezTo>
                  <a:cubicBezTo>
                    <a:pt x="113" y="394"/>
                    <a:pt x="122" y="397"/>
                    <a:pt x="129" y="397"/>
                  </a:cubicBezTo>
                  <a:cubicBezTo>
                    <a:pt x="270" y="397"/>
                    <a:pt x="270" y="397"/>
                    <a:pt x="270" y="397"/>
                  </a:cubicBezTo>
                  <a:cubicBezTo>
                    <a:pt x="276" y="397"/>
                    <a:pt x="285" y="394"/>
                    <a:pt x="290" y="389"/>
                  </a:cubicBezTo>
                  <a:cubicBezTo>
                    <a:pt x="390" y="289"/>
                    <a:pt x="390" y="289"/>
                    <a:pt x="390" y="289"/>
                  </a:cubicBezTo>
                  <a:cubicBezTo>
                    <a:pt x="394" y="285"/>
                    <a:pt x="398" y="276"/>
                    <a:pt x="398" y="269"/>
                  </a:cubicBezTo>
                  <a:cubicBezTo>
                    <a:pt x="398" y="128"/>
                    <a:pt x="398" y="128"/>
                    <a:pt x="398" y="128"/>
                  </a:cubicBezTo>
                  <a:cubicBezTo>
                    <a:pt x="398" y="121"/>
                    <a:pt x="394" y="112"/>
                    <a:pt x="390" y="108"/>
                  </a:cubicBezTo>
                  <a:close/>
                  <a:moveTo>
                    <a:pt x="386" y="264"/>
                  </a:moveTo>
                  <a:cubicBezTo>
                    <a:pt x="386" y="271"/>
                    <a:pt x="383" y="280"/>
                    <a:pt x="378" y="284"/>
                  </a:cubicBezTo>
                  <a:cubicBezTo>
                    <a:pt x="285" y="377"/>
                    <a:pt x="285" y="377"/>
                    <a:pt x="285" y="377"/>
                  </a:cubicBezTo>
                  <a:cubicBezTo>
                    <a:pt x="281" y="382"/>
                    <a:pt x="271" y="386"/>
                    <a:pt x="265" y="386"/>
                  </a:cubicBezTo>
                  <a:cubicBezTo>
                    <a:pt x="134" y="386"/>
                    <a:pt x="134" y="386"/>
                    <a:pt x="134" y="386"/>
                  </a:cubicBezTo>
                  <a:cubicBezTo>
                    <a:pt x="127" y="386"/>
                    <a:pt x="118" y="382"/>
                    <a:pt x="113" y="377"/>
                  </a:cubicBezTo>
                  <a:cubicBezTo>
                    <a:pt x="20" y="284"/>
                    <a:pt x="20" y="284"/>
                    <a:pt x="20" y="284"/>
                  </a:cubicBezTo>
                  <a:cubicBezTo>
                    <a:pt x="16" y="280"/>
                    <a:pt x="12" y="271"/>
                    <a:pt x="12" y="264"/>
                  </a:cubicBezTo>
                  <a:cubicBezTo>
                    <a:pt x="12" y="133"/>
                    <a:pt x="12" y="133"/>
                    <a:pt x="12" y="133"/>
                  </a:cubicBezTo>
                  <a:cubicBezTo>
                    <a:pt x="12" y="126"/>
                    <a:pt x="16" y="117"/>
                    <a:pt x="20" y="113"/>
                  </a:cubicBezTo>
                  <a:cubicBezTo>
                    <a:pt x="113" y="20"/>
                    <a:pt x="113" y="20"/>
                    <a:pt x="113" y="20"/>
                  </a:cubicBezTo>
                  <a:cubicBezTo>
                    <a:pt x="118" y="15"/>
                    <a:pt x="127" y="11"/>
                    <a:pt x="134" y="11"/>
                  </a:cubicBezTo>
                  <a:cubicBezTo>
                    <a:pt x="265" y="11"/>
                    <a:pt x="265" y="11"/>
                    <a:pt x="265" y="11"/>
                  </a:cubicBezTo>
                  <a:cubicBezTo>
                    <a:pt x="271" y="11"/>
                    <a:pt x="281" y="15"/>
                    <a:pt x="285" y="20"/>
                  </a:cubicBezTo>
                  <a:cubicBezTo>
                    <a:pt x="378" y="113"/>
                    <a:pt x="378" y="113"/>
                    <a:pt x="378" y="113"/>
                  </a:cubicBezTo>
                  <a:cubicBezTo>
                    <a:pt x="383" y="117"/>
                    <a:pt x="386" y="126"/>
                    <a:pt x="386" y="133"/>
                  </a:cubicBezTo>
                  <a:lnTo>
                    <a:pt x="386" y="264"/>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ru-UA"/>
            </a:p>
          </p:txBody>
        </p:sp>
      </p:grpSp>
      <p:sp>
        <p:nvSpPr>
          <p:cNvPr id="36" name="Freeform 33">
            <a:extLst>
              <a:ext uri="{FF2B5EF4-FFF2-40B4-BE49-F238E27FC236}">
                <a16:creationId xmlns:a16="http://schemas.microsoft.com/office/drawing/2014/main" id="{82F6C4A8-0231-4CE3-B1C7-47A2E219DCF3}"/>
              </a:ext>
            </a:extLst>
          </p:cNvPr>
          <p:cNvSpPr>
            <a:spLocks noEditPoints="1"/>
          </p:cNvSpPr>
          <p:nvPr/>
        </p:nvSpPr>
        <p:spPr bwMode="auto">
          <a:xfrm>
            <a:off x="8886826" y="3868738"/>
            <a:ext cx="704850" cy="566738"/>
          </a:xfrm>
          <a:custGeom>
            <a:avLst/>
            <a:gdLst>
              <a:gd name="T0" fmla="*/ 176 w 176"/>
              <a:gd name="T1" fmla="*/ 141 h 141"/>
              <a:gd name="T2" fmla="*/ 0 w 176"/>
              <a:gd name="T3" fmla="*/ 141 h 141"/>
              <a:gd name="T4" fmla="*/ 43 w 176"/>
              <a:gd name="T5" fmla="*/ 103 h 141"/>
              <a:gd name="T6" fmla="*/ 18 w 176"/>
              <a:gd name="T7" fmla="*/ 103 h 141"/>
              <a:gd name="T8" fmla="*/ 18 w 176"/>
              <a:gd name="T9" fmla="*/ 141 h 141"/>
              <a:gd name="T10" fmla="*/ 43 w 176"/>
              <a:gd name="T11" fmla="*/ 141 h 141"/>
              <a:gd name="T12" fmla="*/ 43 w 176"/>
              <a:gd name="T13" fmla="*/ 103 h 141"/>
              <a:gd name="T14" fmla="*/ 81 w 176"/>
              <a:gd name="T15" fmla="*/ 66 h 141"/>
              <a:gd name="T16" fmla="*/ 56 w 176"/>
              <a:gd name="T17" fmla="*/ 66 h 141"/>
              <a:gd name="T18" fmla="*/ 56 w 176"/>
              <a:gd name="T19" fmla="*/ 141 h 141"/>
              <a:gd name="T20" fmla="*/ 81 w 176"/>
              <a:gd name="T21" fmla="*/ 141 h 141"/>
              <a:gd name="T22" fmla="*/ 81 w 176"/>
              <a:gd name="T23" fmla="*/ 66 h 141"/>
              <a:gd name="T24" fmla="*/ 119 w 176"/>
              <a:gd name="T25" fmla="*/ 82 h 141"/>
              <a:gd name="T26" fmla="*/ 94 w 176"/>
              <a:gd name="T27" fmla="*/ 82 h 141"/>
              <a:gd name="T28" fmla="*/ 94 w 176"/>
              <a:gd name="T29" fmla="*/ 141 h 141"/>
              <a:gd name="T30" fmla="*/ 119 w 176"/>
              <a:gd name="T31" fmla="*/ 141 h 141"/>
              <a:gd name="T32" fmla="*/ 119 w 176"/>
              <a:gd name="T33" fmla="*/ 82 h 141"/>
              <a:gd name="T34" fmla="*/ 157 w 176"/>
              <a:gd name="T35" fmla="*/ 43 h 141"/>
              <a:gd name="T36" fmla="*/ 132 w 176"/>
              <a:gd name="T37" fmla="*/ 43 h 141"/>
              <a:gd name="T38" fmla="*/ 132 w 176"/>
              <a:gd name="T39" fmla="*/ 141 h 141"/>
              <a:gd name="T40" fmla="*/ 157 w 176"/>
              <a:gd name="T41" fmla="*/ 141 h 141"/>
              <a:gd name="T42" fmla="*/ 157 w 176"/>
              <a:gd name="T43" fmla="*/ 43 h 141"/>
              <a:gd name="T44" fmla="*/ 31 w 176"/>
              <a:gd name="T45" fmla="*/ 61 h 141"/>
              <a:gd name="T46" fmla="*/ 24 w 176"/>
              <a:gd name="T47" fmla="*/ 68 h 141"/>
              <a:gd name="T48" fmla="*/ 31 w 176"/>
              <a:gd name="T49" fmla="*/ 75 h 141"/>
              <a:gd name="T50" fmla="*/ 38 w 176"/>
              <a:gd name="T51" fmla="*/ 68 h 141"/>
              <a:gd name="T52" fmla="*/ 31 w 176"/>
              <a:gd name="T53" fmla="*/ 61 h 141"/>
              <a:gd name="T54" fmla="*/ 69 w 176"/>
              <a:gd name="T55" fmla="*/ 25 h 141"/>
              <a:gd name="T56" fmla="*/ 62 w 176"/>
              <a:gd name="T57" fmla="*/ 32 h 141"/>
              <a:gd name="T58" fmla="*/ 69 w 176"/>
              <a:gd name="T59" fmla="*/ 39 h 141"/>
              <a:gd name="T60" fmla="*/ 76 w 176"/>
              <a:gd name="T61" fmla="*/ 32 h 141"/>
              <a:gd name="T62" fmla="*/ 69 w 176"/>
              <a:gd name="T63" fmla="*/ 25 h 141"/>
              <a:gd name="T64" fmla="*/ 107 w 176"/>
              <a:gd name="T65" fmla="*/ 43 h 141"/>
              <a:gd name="T66" fmla="*/ 100 w 176"/>
              <a:gd name="T67" fmla="*/ 50 h 141"/>
              <a:gd name="T68" fmla="*/ 107 w 176"/>
              <a:gd name="T69" fmla="*/ 57 h 141"/>
              <a:gd name="T70" fmla="*/ 114 w 176"/>
              <a:gd name="T71" fmla="*/ 50 h 141"/>
              <a:gd name="T72" fmla="*/ 107 w 176"/>
              <a:gd name="T73" fmla="*/ 43 h 141"/>
              <a:gd name="T74" fmla="*/ 145 w 176"/>
              <a:gd name="T75" fmla="*/ 0 h 141"/>
              <a:gd name="T76" fmla="*/ 138 w 176"/>
              <a:gd name="T77" fmla="*/ 7 h 141"/>
              <a:gd name="T78" fmla="*/ 145 w 176"/>
              <a:gd name="T79" fmla="*/ 14 h 141"/>
              <a:gd name="T80" fmla="*/ 152 w 176"/>
              <a:gd name="T81" fmla="*/ 7 h 141"/>
              <a:gd name="T82" fmla="*/ 145 w 176"/>
              <a:gd name="T83" fmla="*/ 0 h 141"/>
              <a:gd name="T84" fmla="*/ 111 w 176"/>
              <a:gd name="T85" fmla="*/ 45 h 141"/>
              <a:gd name="T86" fmla="*/ 140 w 176"/>
              <a:gd name="T87" fmla="*/ 12 h 141"/>
              <a:gd name="T88" fmla="*/ 75 w 176"/>
              <a:gd name="T89" fmla="*/ 35 h 141"/>
              <a:gd name="T90" fmla="*/ 100 w 176"/>
              <a:gd name="T91" fmla="*/ 47 h 141"/>
              <a:gd name="T92" fmla="*/ 64 w 176"/>
              <a:gd name="T93" fmla="*/ 37 h 141"/>
              <a:gd name="T94" fmla="*/ 36 w 176"/>
              <a:gd name="T95" fmla="*/ 6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41">
                <a:moveTo>
                  <a:pt x="176" y="141"/>
                </a:moveTo>
                <a:cubicBezTo>
                  <a:pt x="0" y="141"/>
                  <a:pt x="0" y="141"/>
                  <a:pt x="0" y="141"/>
                </a:cubicBezTo>
                <a:moveTo>
                  <a:pt x="43" y="103"/>
                </a:moveTo>
                <a:cubicBezTo>
                  <a:pt x="18" y="103"/>
                  <a:pt x="18" y="103"/>
                  <a:pt x="18" y="103"/>
                </a:cubicBezTo>
                <a:cubicBezTo>
                  <a:pt x="18" y="141"/>
                  <a:pt x="18" y="141"/>
                  <a:pt x="18" y="141"/>
                </a:cubicBezTo>
                <a:cubicBezTo>
                  <a:pt x="43" y="141"/>
                  <a:pt x="43" y="141"/>
                  <a:pt x="43" y="141"/>
                </a:cubicBezTo>
                <a:lnTo>
                  <a:pt x="43" y="103"/>
                </a:lnTo>
                <a:close/>
                <a:moveTo>
                  <a:pt x="81" y="66"/>
                </a:moveTo>
                <a:cubicBezTo>
                  <a:pt x="56" y="66"/>
                  <a:pt x="56" y="66"/>
                  <a:pt x="56" y="66"/>
                </a:cubicBezTo>
                <a:cubicBezTo>
                  <a:pt x="56" y="141"/>
                  <a:pt x="56" y="141"/>
                  <a:pt x="56" y="141"/>
                </a:cubicBezTo>
                <a:cubicBezTo>
                  <a:pt x="81" y="141"/>
                  <a:pt x="81" y="141"/>
                  <a:pt x="81" y="141"/>
                </a:cubicBezTo>
                <a:lnTo>
                  <a:pt x="81" y="66"/>
                </a:lnTo>
                <a:close/>
                <a:moveTo>
                  <a:pt x="119" y="82"/>
                </a:moveTo>
                <a:cubicBezTo>
                  <a:pt x="94" y="82"/>
                  <a:pt x="94" y="82"/>
                  <a:pt x="94" y="82"/>
                </a:cubicBezTo>
                <a:cubicBezTo>
                  <a:pt x="94" y="141"/>
                  <a:pt x="94" y="141"/>
                  <a:pt x="94" y="141"/>
                </a:cubicBezTo>
                <a:cubicBezTo>
                  <a:pt x="119" y="141"/>
                  <a:pt x="119" y="141"/>
                  <a:pt x="119" y="141"/>
                </a:cubicBezTo>
                <a:lnTo>
                  <a:pt x="119" y="82"/>
                </a:lnTo>
                <a:close/>
                <a:moveTo>
                  <a:pt x="157" y="43"/>
                </a:moveTo>
                <a:cubicBezTo>
                  <a:pt x="132" y="43"/>
                  <a:pt x="132" y="43"/>
                  <a:pt x="132" y="43"/>
                </a:cubicBezTo>
                <a:cubicBezTo>
                  <a:pt x="132" y="141"/>
                  <a:pt x="132" y="141"/>
                  <a:pt x="132" y="141"/>
                </a:cubicBezTo>
                <a:cubicBezTo>
                  <a:pt x="157" y="141"/>
                  <a:pt x="157" y="141"/>
                  <a:pt x="157" y="141"/>
                </a:cubicBezTo>
                <a:lnTo>
                  <a:pt x="157" y="43"/>
                </a:lnTo>
                <a:close/>
                <a:moveTo>
                  <a:pt x="31" y="61"/>
                </a:moveTo>
                <a:cubicBezTo>
                  <a:pt x="27" y="61"/>
                  <a:pt x="24" y="64"/>
                  <a:pt x="24" y="68"/>
                </a:cubicBezTo>
                <a:cubicBezTo>
                  <a:pt x="24" y="72"/>
                  <a:pt x="27" y="75"/>
                  <a:pt x="31" y="75"/>
                </a:cubicBezTo>
                <a:cubicBezTo>
                  <a:pt x="34" y="75"/>
                  <a:pt x="38" y="72"/>
                  <a:pt x="38" y="68"/>
                </a:cubicBezTo>
                <a:cubicBezTo>
                  <a:pt x="38" y="64"/>
                  <a:pt x="34" y="61"/>
                  <a:pt x="31" y="61"/>
                </a:cubicBezTo>
                <a:close/>
                <a:moveTo>
                  <a:pt x="69" y="25"/>
                </a:moveTo>
                <a:cubicBezTo>
                  <a:pt x="65" y="25"/>
                  <a:pt x="62" y="28"/>
                  <a:pt x="62" y="32"/>
                </a:cubicBezTo>
                <a:cubicBezTo>
                  <a:pt x="62" y="36"/>
                  <a:pt x="65" y="39"/>
                  <a:pt x="69" y="39"/>
                </a:cubicBezTo>
                <a:cubicBezTo>
                  <a:pt x="72" y="39"/>
                  <a:pt x="76" y="36"/>
                  <a:pt x="76" y="32"/>
                </a:cubicBezTo>
                <a:cubicBezTo>
                  <a:pt x="76" y="28"/>
                  <a:pt x="72" y="25"/>
                  <a:pt x="69" y="25"/>
                </a:cubicBezTo>
                <a:close/>
                <a:moveTo>
                  <a:pt x="107" y="43"/>
                </a:moveTo>
                <a:cubicBezTo>
                  <a:pt x="103" y="43"/>
                  <a:pt x="100" y="46"/>
                  <a:pt x="100" y="50"/>
                </a:cubicBezTo>
                <a:cubicBezTo>
                  <a:pt x="100" y="54"/>
                  <a:pt x="103" y="57"/>
                  <a:pt x="107" y="57"/>
                </a:cubicBezTo>
                <a:cubicBezTo>
                  <a:pt x="110" y="57"/>
                  <a:pt x="114" y="54"/>
                  <a:pt x="114" y="50"/>
                </a:cubicBezTo>
                <a:cubicBezTo>
                  <a:pt x="114" y="46"/>
                  <a:pt x="110" y="43"/>
                  <a:pt x="107" y="43"/>
                </a:cubicBezTo>
                <a:close/>
                <a:moveTo>
                  <a:pt x="145" y="0"/>
                </a:moveTo>
                <a:cubicBezTo>
                  <a:pt x="141" y="0"/>
                  <a:pt x="138" y="3"/>
                  <a:pt x="138" y="7"/>
                </a:cubicBezTo>
                <a:cubicBezTo>
                  <a:pt x="138" y="11"/>
                  <a:pt x="141" y="14"/>
                  <a:pt x="145" y="14"/>
                </a:cubicBezTo>
                <a:cubicBezTo>
                  <a:pt x="148" y="14"/>
                  <a:pt x="152" y="11"/>
                  <a:pt x="152" y="7"/>
                </a:cubicBezTo>
                <a:cubicBezTo>
                  <a:pt x="152" y="3"/>
                  <a:pt x="148" y="0"/>
                  <a:pt x="145" y="0"/>
                </a:cubicBezTo>
                <a:close/>
                <a:moveTo>
                  <a:pt x="111" y="45"/>
                </a:moveTo>
                <a:cubicBezTo>
                  <a:pt x="140" y="12"/>
                  <a:pt x="140" y="12"/>
                  <a:pt x="140" y="12"/>
                </a:cubicBezTo>
                <a:moveTo>
                  <a:pt x="75" y="35"/>
                </a:moveTo>
                <a:cubicBezTo>
                  <a:pt x="100" y="47"/>
                  <a:pt x="100" y="47"/>
                  <a:pt x="100" y="47"/>
                </a:cubicBezTo>
                <a:moveTo>
                  <a:pt x="64" y="37"/>
                </a:moveTo>
                <a:cubicBezTo>
                  <a:pt x="36" y="63"/>
                  <a:pt x="36" y="63"/>
                  <a:pt x="36" y="63"/>
                </a:cubicBezTo>
              </a:path>
            </a:pathLst>
          </a:custGeom>
          <a:noFill/>
          <a:ln w="1905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UA"/>
          </a:p>
        </p:txBody>
      </p:sp>
      <p:sp>
        <p:nvSpPr>
          <p:cNvPr id="46" name="Rectangle 62">
            <a:extLst>
              <a:ext uri="{FF2B5EF4-FFF2-40B4-BE49-F238E27FC236}">
                <a16:creationId xmlns:a16="http://schemas.microsoft.com/office/drawing/2014/main" id="{0CC3C67B-77A8-41CF-8BBA-1C7EE9ADE7AE}"/>
              </a:ext>
            </a:extLst>
          </p:cNvPr>
          <p:cNvSpPr>
            <a:spLocks noChangeArrowheads="1"/>
          </p:cNvSpPr>
          <p:nvPr/>
        </p:nvSpPr>
        <p:spPr bwMode="auto">
          <a:xfrm>
            <a:off x="1625402" y="5373546"/>
            <a:ext cx="266739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t>Improved Efficiency and</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a:t>Reduced Errors</a:t>
            </a:r>
            <a:endParaRPr kumimoji="0" lang="ru-UA" altLang="ru-UA" sz="1800" b="1" i="0" u="none" strike="noStrike" cap="none" normalizeH="0" baseline="0" dirty="0">
              <a:ln>
                <a:noFill/>
              </a:ln>
              <a:effectLst/>
            </a:endParaRPr>
          </a:p>
        </p:txBody>
      </p:sp>
      <p:sp>
        <p:nvSpPr>
          <p:cNvPr id="50" name="Rectangle 62">
            <a:extLst>
              <a:ext uri="{FF2B5EF4-FFF2-40B4-BE49-F238E27FC236}">
                <a16:creationId xmlns:a16="http://schemas.microsoft.com/office/drawing/2014/main" id="{F69D5966-01A5-4331-AB87-32340D21C73E}"/>
              </a:ext>
            </a:extLst>
          </p:cNvPr>
          <p:cNvSpPr>
            <a:spLocks noChangeArrowheads="1"/>
          </p:cNvSpPr>
          <p:nvPr/>
        </p:nvSpPr>
        <p:spPr bwMode="auto">
          <a:xfrm>
            <a:off x="5156498" y="5502494"/>
            <a:ext cx="22015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t>Real-Time Inventory</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a:t>Management</a:t>
            </a:r>
            <a:endParaRPr kumimoji="0" lang="ru-UA" altLang="ru-UA" sz="1800" b="1" i="0" u="none" strike="noStrike" cap="none" normalizeH="0" baseline="0" dirty="0">
              <a:ln>
                <a:noFill/>
              </a:ln>
              <a:effectLst/>
            </a:endParaRPr>
          </a:p>
        </p:txBody>
      </p:sp>
      <p:sp>
        <p:nvSpPr>
          <p:cNvPr id="53" name="Rectangle 62">
            <a:extLst>
              <a:ext uri="{FF2B5EF4-FFF2-40B4-BE49-F238E27FC236}">
                <a16:creationId xmlns:a16="http://schemas.microsoft.com/office/drawing/2014/main" id="{2654F5D4-2133-4518-B799-AB43156CFDA5}"/>
              </a:ext>
            </a:extLst>
          </p:cNvPr>
          <p:cNvSpPr>
            <a:spLocks noChangeArrowheads="1"/>
          </p:cNvSpPr>
          <p:nvPr/>
        </p:nvSpPr>
        <p:spPr bwMode="auto">
          <a:xfrm>
            <a:off x="8289704" y="5559039"/>
            <a:ext cx="24878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t>Scalability and Growth</a:t>
            </a:r>
            <a:endParaRPr kumimoji="0" lang="ru-UA" altLang="ru-UA" sz="1800" b="1" i="0" u="none" strike="noStrike" cap="none" normalizeH="0" baseline="0" dirty="0">
              <a:ln>
                <a:noFill/>
              </a:ln>
              <a:effectLst/>
            </a:endParaRPr>
          </a:p>
        </p:txBody>
      </p:sp>
      <p:sp>
        <p:nvSpPr>
          <p:cNvPr id="69" name="Rectangle 62">
            <a:extLst>
              <a:ext uri="{FF2B5EF4-FFF2-40B4-BE49-F238E27FC236}">
                <a16:creationId xmlns:a16="http://schemas.microsoft.com/office/drawing/2014/main" id="{1B0A64B1-CCEE-4E05-9E55-E1DD65D1DE9B}"/>
              </a:ext>
            </a:extLst>
          </p:cNvPr>
          <p:cNvSpPr>
            <a:spLocks noChangeArrowheads="1"/>
          </p:cNvSpPr>
          <p:nvPr/>
        </p:nvSpPr>
        <p:spPr bwMode="auto">
          <a:xfrm>
            <a:off x="3017658" y="791956"/>
            <a:ext cx="31290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t>Enhanced Customer Service</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a:t>and Satisfaction</a:t>
            </a:r>
            <a:endParaRPr kumimoji="0" lang="ru-UA" altLang="ru-UA" sz="1800" b="1" i="0" u="none" strike="noStrike" cap="none" normalizeH="0" baseline="0" dirty="0">
              <a:ln>
                <a:noFill/>
              </a:ln>
              <a:effectLst/>
            </a:endParaRPr>
          </a:p>
        </p:txBody>
      </p:sp>
      <p:sp>
        <p:nvSpPr>
          <p:cNvPr id="72" name="Rectangle 62">
            <a:extLst>
              <a:ext uri="{FF2B5EF4-FFF2-40B4-BE49-F238E27FC236}">
                <a16:creationId xmlns:a16="http://schemas.microsoft.com/office/drawing/2014/main" id="{E6A147B4-3666-498D-AF0B-8B46F939B8DC}"/>
              </a:ext>
            </a:extLst>
          </p:cNvPr>
          <p:cNvSpPr>
            <a:spLocks noChangeArrowheads="1"/>
          </p:cNvSpPr>
          <p:nvPr/>
        </p:nvSpPr>
        <p:spPr bwMode="auto">
          <a:xfrm>
            <a:off x="6399213" y="791956"/>
            <a:ext cx="321883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t>Compliance with Regulations</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a:t>and Security</a:t>
            </a:r>
            <a:endParaRPr kumimoji="0" lang="ru-UA" altLang="ru-UA" sz="1800" b="1" i="0" u="none" strike="noStrike" cap="none" normalizeH="0" baseline="0" dirty="0">
              <a:ln>
                <a:noFill/>
              </a:ln>
              <a:effectLst/>
            </a:endParaRP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F07BBA01-F028-2702-E25A-7D86C5BA5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950" y="3648952"/>
            <a:ext cx="1079333" cy="1079333"/>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856CEF05-399E-801C-4997-CC6E5569F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902" y="2268414"/>
            <a:ext cx="805110" cy="805110"/>
          </a:xfrm>
          <a:prstGeom prst="rect">
            <a:avLst/>
          </a:prstGeom>
        </p:spPr>
      </p:pic>
      <p:pic>
        <p:nvPicPr>
          <p:cNvPr id="9" name="Picture 8" descr="A black background with a black square&#10;&#10;Description automatically generated with medium confidence">
            <a:extLst>
              <a:ext uri="{FF2B5EF4-FFF2-40B4-BE49-F238E27FC236}">
                <a16:creationId xmlns:a16="http://schemas.microsoft.com/office/drawing/2014/main" id="{EE53EBAC-CA1A-0EFF-6FFE-19B5FAB43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760" y="2044231"/>
            <a:ext cx="1065944" cy="1065944"/>
          </a:xfrm>
          <a:prstGeom prst="rect">
            <a:avLst/>
          </a:prstGeom>
        </p:spPr>
      </p:pic>
      <p:pic>
        <p:nvPicPr>
          <p:cNvPr id="11" name="Picture 10" descr="A black background with a black square&#10;&#10;Description automatically generated with medium confidence">
            <a:extLst>
              <a:ext uri="{FF2B5EF4-FFF2-40B4-BE49-F238E27FC236}">
                <a16:creationId xmlns:a16="http://schemas.microsoft.com/office/drawing/2014/main" id="{890B5212-BF64-1E11-78E1-2BAAF5CEA1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2758" y="3805376"/>
            <a:ext cx="766483" cy="766483"/>
          </a:xfrm>
          <a:prstGeom prst="rect">
            <a:avLst/>
          </a:prstGeom>
        </p:spPr>
      </p:pic>
      <p:sp>
        <p:nvSpPr>
          <p:cNvPr id="3" name="Freeform 64">
            <a:extLst>
              <a:ext uri="{FF2B5EF4-FFF2-40B4-BE49-F238E27FC236}">
                <a16:creationId xmlns:a16="http://schemas.microsoft.com/office/drawing/2014/main" id="{749747A4-E5B9-1490-8184-69348865A888}"/>
              </a:ext>
            </a:extLst>
          </p:cNvPr>
          <p:cNvSpPr/>
          <p:nvPr/>
        </p:nvSpPr>
        <p:spPr bwMode="auto">
          <a:xfrm>
            <a:off x="0" y="0"/>
            <a:ext cx="12192000" cy="722376"/>
          </a:xfrm>
          <a:custGeom>
            <a:avLst/>
            <a:gdLst>
              <a:gd name="connsiteX0" fmla="*/ 0 w 9144000"/>
              <a:gd name="connsiteY0" fmla="*/ 0 h 2343150"/>
              <a:gd name="connsiteX1" fmla="*/ 9144000 w 9144000"/>
              <a:gd name="connsiteY1" fmla="*/ 0 h 2343150"/>
              <a:gd name="connsiteX2" fmla="*/ 9144000 w 9144000"/>
              <a:gd name="connsiteY2" fmla="*/ 2343150 h 2343150"/>
              <a:gd name="connsiteX3" fmla="*/ 0 w 9144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9144000" h="2343150">
                <a:moveTo>
                  <a:pt x="0" y="0"/>
                </a:moveTo>
                <a:lnTo>
                  <a:pt x="9144000" y="0"/>
                </a:lnTo>
                <a:lnTo>
                  <a:pt x="9144000" y="2343150"/>
                </a:lnTo>
                <a:lnTo>
                  <a:pt x="0" y="2343150"/>
                </a:lnTo>
                <a:close/>
              </a:path>
            </a:pathLst>
          </a:custGeom>
          <a:solidFill>
            <a:schemeClr val="accent1">
              <a:alpha val="85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3200" dirty="0"/>
          </a:p>
        </p:txBody>
      </p:sp>
      <p:sp>
        <p:nvSpPr>
          <p:cNvPr id="2" name="TextBox 1">
            <a:extLst>
              <a:ext uri="{FF2B5EF4-FFF2-40B4-BE49-F238E27FC236}">
                <a16:creationId xmlns:a16="http://schemas.microsoft.com/office/drawing/2014/main" id="{F04C9910-63CE-33AF-F954-4299A15D269E}"/>
              </a:ext>
            </a:extLst>
          </p:cNvPr>
          <p:cNvSpPr txBox="1"/>
          <p:nvPr/>
        </p:nvSpPr>
        <p:spPr>
          <a:xfrm>
            <a:off x="5093526" y="98614"/>
            <a:ext cx="3173535" cy="523220"/>
          </a:xfrm>
          <a:prstGeom prst="rect">
            <a:avLst/>
          </a:prstGeom>
          <a:noFill/>
        </p:spPr>
        <p:txBody>
          <a:bodyPr wrap="square" rtlCol="0">
            <a:spAutoFit/>
          </a:bodyPr>
          <a:lstStyle/>
          <a:p>
            <a:r>
              <a:rPr lang="en-US" sz="2800" b="1" dirty="0">
                <a:solidFill>
                  <a:schemeClr val="bg1"/>
                </a:solidFill>
              </a:rPr>
              <a:t>Motivation</a:t>
            </a:r>
          </a:p>
        </p:txBody>
      </p:sp>
    </p:spTree>
    <p:extLst>
      <p:ext uri="{BB962C8B-B14F-4D97-AF65-F5344CB8AC3E}">
        <p14:creationId xmlns:p14="http://schemas.microsoft.com/office/powerpoint/2010/main" val="136448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ppt_x"/>
                                          </p:val>
                                        </p:tav>
                                        <p:tav tm="100000">
                                          <p:val>
                                            <p:strVal val="#ppt_x"/>
                                          </p:val>
                                        </p:tav>
                                      </p:tavLst>
                                    </p:anim>
                                    <p:anim calcmode="lin" valueType="num">
                                      <p:cBhvr additive="base">
                                        <p:cTn id="16" dur="50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anim calcmode="lin" valueType="num">
                                      <p:cBhvr additive="base">
                                        <p:cTn id="27" dur="500" fill="hold"/>
                                        <p:tgtEl>
                                          <p:spTgt spid="69"/>
                                        </p:tgtEl>
                                        <p:attrNameLst>
                                          <p:attrName>ppt_x</p:attrName>
                                        </p:attrNameLst>
                                      </p:cBhvr>
                                      <p:tavLst>
                                        <p:tav tm="0">
                                          <p:val>
                                            <p:strVal val="#ppt_x"/>
                                          </p:val>
                                        </p:tav>
                                        <p:tav tm="100000">
                                          <p:val>
                                            <p:strVal val="#ppt_x"/>
                                          </p:val>
                                        </p:tav>
                                      </p:tavLst>
                                    </p:anim>
                                    <p:anim calcmode="lin" valueType="num">
                                      <p:cBhvr additive="base">
                                        <p:cTn id="28" dur="500" fill="hold"/>
                                        <p:tgtEl>
                                          <p:spTgt spid="6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1+#ppt_h/2"/>
                                          </p:val>
                                        </p:tav>
                                        <p:tav tm="100000">
                                          <p:val>
                                            <p:strVal val="#ppt_y"/>
                                          </p:val>
                                        </p:tav>
                                      </p:tavLst>
                                    </p:anim>
                                  </p:childTnLst>
                                </p:cTn>
                              </p:par>
                              <p:par>
                                <p:cTn id="41" presetID="2" presetClass="entr" presetSubtype="1"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ppt_x"/>
                                          </p:val>
                                        </p:tav>
                                        <p:tav tm="100000">
                                          <p:val>
                                            <p:strVal val="#ppt_x"/>
                                          </p:val>
                                        </p:tav>
                                      </p:tavLst>
                                    </p:anim>
                                    <p:anim calcmode="lin" valueType="num">
                                      <p:cBhvr additive="base">
                                        <p:cTn id="48" dur="500" fill="hold"/>
                                        <p:tgtEl>
                                          <p:spTgt spid="41"/>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72"/>
                                        </p:tgtEl>
                                        <p:attrNameLst>
                                          <p:attrName>style.visibility</p:attrName>
                                        </p:attrNameLst>
                                      </p:cBhvr>
                                      <p:to>
                                        <p:strVal val="visible"/>
                                      </p:to>
                                    </p:set>
                                    <p:anim calcmode="lin" valueType="num">
                                      <p:cBhvr additive="base">
                                        <p:cTn id="51" dur="500" fill="hold"/>
                                        <p:tgtEl>
                                          <p:spTgt spid="72"/>
                                        </p:tgtEl>
                                        <p:attrNameLst>
                                          <p:attrName>ppt_x</p:attrName>
                                        </p:attrNameLst>
                                      </p:cBhvr>
                                      <p:tavLst>
                                        <p:tav tm="0">
                                          <p:val>
                                            <p:strVal val="#ppt_x"/>
                                          </p:val>
                                        </p:tav>
                                        <p:tav tm="100000">
                                          <p:val>
                                            <p:strVal val="#ppt_x"/>
                                          </p:val>
                                        </p:tav>
                                      </p:tavLst>
                                    </p:anim>
                                    <p:anim calcmode="lin" valueType="num">
                                      <p:cBhvr additive="base">
                                        <p:cTn id="52" dur="500" fill="hold"/>
                                        <p:tgtEl>
                                          <p:spTgt spid="72"/>
                                        </p:tgtEl>
                                        <p:attrNameLst>
                                          <p:attrName>ppt_y</p:attrName>
                                        </p:attrNameLst>
                                      </p:cBhvr>
                                      <p:tavLst>
                                        <p:tav tm="0">
                                          <p:val>
                                            <p:strVal val="0-#ppt_h/2"/>
                                          </p:val>
                                        </p:tav>
                                        <p:tav tm="100000">
                                          <p:val>
                                            <p:strVal val="#ppt_y"/>
                                          </p:val>
                                        </p:tav>
                                      </p:tavLst>
                                    </p:anim>
                                  </p:childTnLst>
                                </p:cTn>
                              </p:par>
                              <p:par>
                                <p:cTn id="53" presetID="2" presetClass="entr" presetSubtype="4" fill="hold" grpId="0" nodeType="withEffect">
                                  <p:stCondLst>
                                    <p:cond delay="25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25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 calcmode="lin" valueType="num">
                                      <p:cBhvr additive="base">
                                        <p:cTn id="63" dur="500" fill="hold"/>
                                        <p:tgtEl>
                                          <p:spTgt spid="53"/>
                                        </p:tgtEl>
                                        <p:attrNameLst>
                                          <p:attrName>ppt_x</p:attrName>
                                        </p:attrNameLst>
                                      </p:cBhvr>
                                      <p:tavLst>
                                        <p:tav tm="0">
                                          <p:val>
                                            <p:strVal val="#ppt_x"/>
                                          </p:val>
                                        </p:tav>
                                        <p:tav tm="100000">
                                          <p:val>
                                            <p:strVal val="#ppt_x"/>
                                          </p:val>
                                        </p:tav>
                                      </p:tavLst>
                                    </p:anim>
                                    <p:anim calcmode="lin" valueType="num">
                                      <p:cBhvr additive="base">
                                        <p:cTn id="64" dur="500" fill="hold"/>
                                        <p:tgtEl>
                                          <p:spTgt spid="53"/>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500" fill="hold"/>
                                        <p:tgtEl>
                                          <p:spTgt spid="3"/>
                                        </p:tgtEl>
                                        <p:attrNameLst>
                                          <p:attrName>ppt_x</p:attrName>
                                        </p:attrNameLst>
                                      </p:cBhvr>
                                      <p:tavLst>
                                        <p:tav tm="0">
                                          <p:val>
                                            <p:strVal val="#ppt_x"/>
                                          </p:val>
                                        </p:tav>
                                        <p:tav tm="100000">
                                          <p:val>
                                            <p:strVal val="#ppt_x"/>
                                          </p:val>
                                        </p:tav>
                                      </p:tavLst>
                                    </p:anim>
                                    <p:anim calcmode="lin" valueType="num">
                                      <p:cBhvr additive="base">
                                        <p:cTn id="6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6" grpId="0"/>
      <p:bldP spid="50" grpId="0"/>
      <p:bldP spid="53" grpId="0"/>
      <p:bldP spid="69" grpId="0"/>
      <p:bldP spid="72"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64"/>
          <p:cNvSpPr/>
          <p:nvPr/>
        </p:nvSpPr>
        <p:spPr bwMode="auto">
          <a:xfrm>
            <a:off x="0" y="0"/>
            <a:ext cx="12192000" cy="1243584"/>
          </a:xfrm>
          <a:custGeom>
            <a:avLst/>
            <a:gdLst>
              <a:gd name="connsiteX0" fmla="*/ 0 w 9144000"/>
              <a:gd name="connsiteY0" fmla="*/ 0 h 2343150"/>
              <a:gd name="connsiteX1" fmla="*/ 9144000 w 9144000"/>
              <a:gd name="connsiteY1" fmla="*/ 0 h 2343150"/>
              <a:gd name="connsiteX2" fmla="*/ 9144000 w 9144000"/>
              <a:gd name="connsiteY2" fmla="*/ 2343150 h 2343150"/>
              <a:gd name="connsiteX3" fmla="*/ 0 w 9144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9144000" h="2343150">
                <a:moveTo>
                  <a:pt x="0" y="0"/>
                </a:moveTo>
                <a:lnTo>
                  <a:pt x="9144000" y="0"/>
                </a:lnTo>
                <a:lnTo>
                  <a:pt x="9144000" y="2343150"/>
                </a:lnTo>
                <a:lnTo>
                  <a:pt x="0" y="2343150"/>
                </a:lnTo>
                <a:close/>
              </a:path>
            </a:pathLst>
          </a:custGeom>
          <a:solidFill>
            <a:schemeClr val="accent1">
              <a:alpha val="85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3200" dirty="0"/>
          </a:p>
        </p:txBody>
      </p:sp>
      <p:sp>
        <p:nvSpPr>
          <p:cNvPr id="49" name="Freeform 48"/>
          <p:cNvSpPr/>
          <p:nvPr/>
        </p:nvSpPr>
        <p:spPr bwMode="auto">
          <a:xfrm>
            <a:off x="660400" y="5791519"/>
            <a:ext cx="1930400" cy="624840"/>
          </a:xfrm>
          <a:custGeom>
            <a:avLst/>
            <a:gdLst>
              <a:gd name="connsiteX0" fmla="*/ 0 w 1447800"/>
              <a:gd name="connsiteY0" fmla="*/ 0 h 1371600"/>
              <a:gd name="connsiteX1" fmla="*/ 1447800 w 1447800"/>
              <a:gd name="connsiteY1" fmla="*/ 0 h 1371600"/>
              <a:gd name="connsiteX2" fmla="*/ 1447800 w 1447800"/>
              <a:gd name="connsiteY2" fmla="*/ 1371600 h 1371600"/>
              <a:gd name="connsiteX3" fmla="*/ 0 w 14478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447800" h="1371600">
                <a:moveTo>
                  <a:pt x="0" y="0"/>
                </a:moveTo>
                <a:lnTo>
                  <a:pt x="1447800" y="0"/>
                </a:lnTo>
                <a:lnTo>
                  <a:pt x="1447800" y="1371600"/>
                </a:lnTo>
                <a:lnTo>
                  <a:pt x="0" y="1371600"/>
                </a:lnTo>
                <a:close/>
              </a:path>
            </a:pathLst>
          </a:custGeom>
          <a:solidFill>
            <a:schemeClr val="accent1"/>
          </a:solidFill>
          <a:ln w="9525">
            <a:noFill/>
            <a:round/>
            <a:headEnd/>
            <a:tailEnd/>
          </a:ln>
        </p:spPr>
        <p:txBody>
          <a:bodyPr vert="horz" wrap="square" lIns="121920" tIns="60960" rIns="121920" bIns="60960" numCol="1" rtlCol="0" anchor="ctr" anchorCtr="0" compatLnSpc="1">
            <a:prstTxWarp prst="textNoShape">
              <a:avLst/>
            </a:prstTxWarp>
          </a:bodyPr>
          <a:lstStyle/>
          <a:p>
            <a:pPr lvl="0" algn="ctr"/>
            <a:r>
              <a:rPr lang="en-US" sz="1600" b="1" dirty="0">
                <a:solidFill>
                  <a:schemeClr val="bg1"/>
                </a:solidFill>
                <a:latin typeface="Times New Roman" panose="02020603050405020304" pitchFamily="18" charset="0"/>
                <a:cs typeface="Times New Roman" panose="02020603050405020304" pitchFamily="18" charset="0"/>
              </a:rPr>
              <a:t>Efficient Management</a:t>
            </a:r>
          </a:p>
        </p:txBody>
      </p:sp>
      <p:sp>
        <p:nvSpPr>
          <p:cNvPr id="52" name="Freeform 51"/>
          <p:cNvSpPr/>
          <p:nvPr/>
        </p:nvSpPr>
        <p:spPr bwMode="auto">
          <a:xfrm>
            <a:off x="2895600" y="5791519"/>
            <a:ext cx="1930400" cy="624840"/>
          </a:xfrm>
          <a:custGeom>
            <a:avLst/>
            <a:gdLst>
              <a:gd name="connsiteX0" fmla="*/ 0 w 1447800"/>
              <a:gd name="connsiteY0" fmla="*/ 0 h 1371600"/>
              <a:gd name="connsiteX1" fmla="*/ 1447800 w 1447800"/>
              <a:gd name="connsiteY1" fmla="*/ 0 h 1371600"/>
              <a:gd name="connsiteX2" fmla="*/ 1447800 w 1447800"/>
              <a:gd name="connsiteY2" fmla="*/ 1371600 h 1371600"/>
              <a:gd name="connsiteX3" fmla="*/ 0 w 14478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447800" h="1371600">
                <a:moveTo>
                  <a:pt x="0" y="0"/>
                </a:moveTo>
                <a:lnTo>
                  <a:pt x="1447800" y="0"/>
                </a:lnTo>
                <a:lnTo>
                  <a:pt x="1447800" y="1371600"/>
                </a:lnTo>
                <a:lnTo>
                  <a:pt x="0" y="1371600"/>
                </a:lnTo>
                <a:close/>
              </a:path>
            </a:pathLst>
          </a:custGeom>
          <a:solidFill>
            <a:schemeClr val="accent2"/>
          </a:solidFill>
          <a:ln w="9525">
            <a:noFill/>
            <a:round/>
            <a:headEnd/>
            <a:tailEnd/>
          </a:ln>
        </p:spPr>
        <p:txBody>
          <a:bodyPr vert="horz" wrap="square" lIns="121920" tIns="60960" rIns="121920" bIns="60960" numCol="1" rtlCol="0" anchor="ctr" anchorCtr="0" compatLnSpc="1">
            <a:prstTxWarp prst="textNoShape">
              <a:avLst/>
            </a:prstTxWarp>
          </a:bodyPr>
          <a:lstStyle/>
          <a:p>
            <a:pPr lvl="0" algn="ctr"/>
            <a:r>
              <a:rPr lang="en-US" b="1" dirty="0">
                <a:solidFill>
                  <a:schemeClr val="bg1"/>
                </a:solidFill>
                <a:latin typeface="Times New Roman" panose="02020603050405020304" pitchFamily="18" charset="0"/>
                <a:cs typeface="Times New Roman" panose="02020603050405020304" pitchFamily="18" charset="0"/>
              </a:rPr>
              <a:t>Error Reduction</a:t>
            </a:r>
          </a:p>
        </p:txBody>
      </p:sp>
      <p:sp>
        <p:nvSpPr>
          <p:cNvPr id="55" name="Freeform 54"/>
          <p:cNvSpPr/>
          <p:nvPr/>
        </p:nvSpPr>
        <p:spPr bwMode="auto">
          <a:xfrm>
            <a:off x="5130800" y="5791519"/>
            <a:ext cx="1930400" cy="624840"/>
          </a:xfrm>
          <a:custGeom>
            <a:avLst/>
            <a:gdLst>
              <a:gd name="connsiteX0" fmla="*/ 0 w 1447800"/>
              <a:gd name="connsiteY0" fmla="*/ 0 h 1371600"/>
              <a:gd name="connsiteX1" fmla="*/ 1447800 w 1447800"/>
              <a:gd name="connsiteY1" fmla="*/ 0 h 1371600"/>
              <a:gd name="connsiteX2" fmla="*/ 1447800 w 1447800"/>
              <a:gd name="connsiteY2" fmla="*/ 1371600 h 1371600"/>
              <a:gd name="connsiteX3" fmla="*/ 0 w 14478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447800" h="1371600">
                <a:moveTo>
                  <a:pt x="0" y="0"/>
                </a:moveTo>
                <a:lnTo>
                  <a:pt x="1447800" y="0"/>
                </a:lnTo>
                <a:lnTo>
                  <a:pt x="1447800" y="1371600"/>
                </a:lnTo>
                <a:lnTo>
                  <a:pt x="0" y="1371600"/>
                </a:lnTo>
                <a:close/>
              </a:path>
            </a:pathLst>
          </a:custGeom>
          <a:solidFill>
            <a:schemeClr val="accent3"/>
          </a:solidFill>
          <a:ln w="9525">
            <a:noFill/>
            <a:round/>
            <a:headEnd/>
            <a:tailEnd/>
          </a:ln>
        </p:spPr>
        <p:txBody>
          <a:bodyPr vert="horz" wrap="square" lIns="121920" tIns="60960" rIns="121920" bIns="60960" numCol="1" rtlCol="0" anchor="ctr" anchorCtr="0" compatLnSpc="1">
            <a:prstTxWarp prst="textNoShape">
              <a:avLst/>
            </a:prstTxWarp>
          </a:bodyPr>
          <a:lstStyle/>
          <a:p>
            <a:pPr lvl="0" algn="ctr"/>
            <a:r>
              <a:rPr lang="en-US" b="1" dirty="0">
                <a:solidFill>
                  <a:schemeClr val="bg1"/>
                </a:solidFill>
                <a:latin typeface="Times New Roman" panose="02020603050405020304" pitchFamily="18" charset="0"/>
                <a:cs typeface="Times New Roman" panose="02020603050405020304" pitchFamily="18" charset="0"/>
              </a:rPr>
              <a:t>Time-Saving</a:t>
            </a:r>
          </a:p>
        </p:txBody>
      </p:sp>
      <p:sp>
        <p:nvSpPr>
          <p:cNvPr id="58" name="Freeform 57"/>
          <p:cNvSpPr/>
          <p:nvPr/>
        </p:nvSpPr>
        <p:spPr bwMode="auto">
          <a:xfrm>
            <a:off x="7366000" y="5791519"/>
            <a:ext cx="1930400" cy="624840"/>
          </a:xfrm>
          <a:custGeom>
            <a:avLst/>
            <a:gdLst>
              <a:gd name="connsiteX0" fmla="*/ 0 w 1447800"/>
              <a:gd name="connsiteY0" fmla="*/ 0 h 1371600"/>
              <a:gd name="connsiteX1" fmla="*/ 1447800 w 1447800"/>
              <a:gd name="connsiteY1" fmla="*/ 0 h 1371600"/>
              <a:gd name="connsiteX2" fmla="*/ 1447800 w 1447800"/>
              <a:gd name="connsiteY2" fmla="*/ 1371600 h 1371600"/>
              <a:gd name="connsiteX3" fmla="*/ 0 w 14478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447800" h="1371600">
                <a:moveTo>
                  <a:pt x="0" y="0"/>
                </a:moveTo>
                <a:lnTo>
                  <a:pt x="1447800" y="0"/>
                </a:lnTo>
                <a:lnTo>
                  <a:pt x="1447800" y="1371600"/>
                </a:lnTo>
                <a:lnTo>
                  <a:pt x="0" y="1371600"/>
                </a:lnTo>
                <a:close/>
              </a:path>
            </a:pathLst>
          </a:custGeom>
          <a:solidFill>
            <a:schemeClr val="accent4"/>
          </a:solidFill>
          <a:ln w="9525">
            <a:noFill/>
            <a:round/>
            <a:headEnd/>
            <a:tailEnd/>
          </a:ln>
        </p:spPr>
        <p:txBody>
          <a:bodyPr vert="horz" wrap="square" lIns="121920" tIns="60960" rIns="121920" bIns="60960" numCol="1" rtlCol="0" anchor="ctr" anchorCtr="0" compatLnSpc="1">
            <a:prstTxWarp prst="textNoShape">
              <a:avLst/>
            </a:prstTxWarp>
          </a:bodyPr>
          <a:lstStyle/>
          <a:p>
            <a:pPr lvl="0" algn="ctr"/>
            <a:r>
              <a:rPr lang="en-US" sz="1600" b="1" dirty="0">
                <a:solidFill>
                  <a:schemeClr val="bg1"/>
                </a:solidFill>
                <a:latin typeface="Times New Roman" panose="02020603050405020304" pitchFamily="18" charset="0"/>
                <a:cs typeface="Times New Roman" panose="02020603050405020304" pitchFamily="18" charset="0"/>
              </a:rPr>
              <a:t>Data Accessibility</a:t>
            </a:r>
          </a:p>
        </p:txBody>
      </p:sp>
      <p:sp>
        <p:nvSpPr>
          <p:cNvPr id="61" name="Freeform 60"/>
          <p:cNvSpPr/>
          <p:nvPr/>
        </p:nvSpPr>
        <p:spPr bwMode="auto">
          <a:xfrm>
            <a:off x="9601200" y="5791519"/>
            <a:ext cx="1930400" cy="624840"/>
          </a:xfrm>
          <a:custGeom>
            <a:avLst/>
            <a:gdLst>
              <a:gd name="connsiteX0" fmla="*/ 0 w 1447800"/>
              <a:gd name="connsiteY0" fmla="*/ 0 h 1371600"/>
              <a:gd name="connsiteX1" fmla="*/ 1447800 w 1447800"/>
              <a:gd name="connsiteY1" fmla="*/ 0 h 1371600"/>
              <a:gd name="connsiteX2" fmla="*/ 1447800 w 1447800"/>
              <a:gd name="connsiteY2" fmla="*/ 1371600 h 1371600"/>
              <a:gd name="connsiteX3" fmla="*/ 0 w 1447800"/>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447800" h="1371600">
                <a:moveTo>
                  <a:pt x="0" y="0"/>
                </a:moveTo>
                <a:lnTo>
                  <a:pt x="1447800" y="0"/>
                </a:lnTo>
                <a:lnTo>
                  <a:pt x="1447800" y="1371600"/>
                </a:lnTo>
                <a:lnTo>
                  <a:pt x="0" y="1371600"/>
                </a:lnTo>
                <a:close/>
              </a:path>
            </a:pathLst>
          </a:custGeom>
          <a:solidFill>
            <a:schemeClr val="accent5"/>
          </a:solidFill>
          <a:ln w="9525">
            <a:noFill/>
            <a:round/>
            <a:headEnd/>
            <a:tailEnd/>
          </a:ln>
        </p:spPr>
        <p:txBody>
          <a:bodyPr vert="horz" wrap="square" lIns="121920" tIns="60960" rIns="121920" bIns="60960" numCol="1" rtlCol="0" anchor="ctr" anchorCtr="0" compatLnSpc="1">
            <a:prstTxWarp prst="textNoShape">
              <a:avLst/>
            </a:prstTxWarp>
          </a:bodyPr>
          <a:lstStyle/>
          <a:p>
            <a:pPr lvl="0" algn="ctr"/>
            <a:r>
              <a:rPr lang="en-US" sz="1400" b="1" dirty="0">
                <a:solidFill>
                  <a:schemeClr val="bg1"/>
                </a:solidFill>
                <a:latin typeface="Times New Roman" panose="02020603050405020304" pitchFamily="18" charset="0"/>
                <a:cs typeface="Times New Roman" panose="02020603050405020304" pitchFamily="18" charset="0"/>
              </a:rPr>
              <a:t>Scalability and Security</a:t>
            </a:r>
          </a:p>
        </p:txBody>
      </p:sp>
      <p:sp>
        <p:nvSpPr>
          <p:cNvPr id="94" name="Rectangle 93"/>
          <p:cNvSpPr/>
          <p:nvPr/>
        </p:nvSpPr>
        <p:spPr>
          <a:xfrm>
            <a:off x="1933937" y="2889073"/>
            <a:ext cx="8781326" cy="830997"/>
          </a:xfrm>
          <a:prstGeom prst="rect">
            <a:avLst/>
          </a:prstGeom>
        </p:spPr>
        <p:txBody>
          <a:bodyPr wrap="square" anchor="ctr">
            <a:spAutoFit/>
          </a:bodyPr>
          <a:lstStyle/>
          <a:p>
            <a:pPr algn="ctr"/>
            <a:r>
              <a:rPr lang="en-US" sz="4800" b="1" dirty="0">
                <a:solidFill>
                  <a:schemeClr val="bg1"/>
                </a:solidFill>
                <a:latin typeface="Montserrat (Body)"/>
              </a:rPr>
              <a:t>MEET OUR CO-FOUNDERS</a:t>
            </a:r>
          </a:p>
        </p:txBody>
      </p:sp>
      <p:pic>
        <p:nvPicPr>
          <p:cNvPr id="6" name="Picture Placeholder 5">
            <a:extLst>
              <a:ext uri="{FF2B5EF4-FFF2-40B4-BE49-F238E27FC236}">
                <a16:creationId xmlns:a16="http://schemas.microsoft.com/office/drawing/2014/main" id="{76E56D51-1446-7AAD-D62A-E1849709D688}"/>
              </a:ext>
            </a:extLst>
          </p:cNvPr>
          <p:cNvPicPr>
            <a:picLocks noGrp="1" noChangeAspect="1"/>
          </p:cNvPicPr>
          <p:nvPr>
            <p:ph type="pic" sz="quarter" idx="117"/>
          </p:nvPr>
        </p:nvPicPr>
        <p:blipFill>
          <a:blip r:embed="rId2">
            <a:extLst>
              <a:ext uri="{28A0092B-C50C-407E-A947-70E740481C1C}">
                <a14:useLocalDpi xmlns:a14="http://schemas.microsoft.com/office/drawing/2010/main" val="0"/>
              </a:ext>
            </a:extLst>
          </a:blip>
          <a:srcRect l="6874" r="6874"/>
          <a:stretch/>
        </p:blipFill>
        <p:spPr>
          <a:xfrm>
            <a:off x="660400" y="3492897"/>
            <a:ext cx="1930400" cy="2238090"/>
          </a:xfrm>
        </p:spPr>
      </p:pic>
      <p:pic>
        <p:nvPicPr>
          <p:cNvPr id="14" name="Picture Placeholder 13" descr="A red and yellow sign with a white exclamation mark&#10;&#10;Description automatically generated">
            <a:extLst>
              <a:ext uri="{FF2B5EF4-FFF2-40B4-BE49-F238E27FC236}">
                <a16:creationId xmlns:a16="http://schemas.microsoft.com/office/drawing/2014/main" id="{9B380221-4B8C-18D6-E60E-9D1DCB0B63FB}"/>
              </a:ext>
            </a:extLst>
          </p:cNvPr>
          <p:cNvPicPr>
            <a:picLocks noGrp="1" noChangeAspect="1"/>
          </p:cNvPicPr>
          <p:nvPr>
            <p:ph type="pic" sz="quarter" idx="118"/>
          </p:nvPr>
        </p:nvPicPr>
        <p:blipFill>
          <a:blip r:embed="rId3">
            <a:extLst>
              <a:ext uri="{28A0092B-C50C-407E-A947-70E740481C1C}">
                <a14:useLocalDpi xmlns:a14="http://schemas.microsoft.com/office/drawing/2010/main" val="0"/>
              </a:ext>
            </a:extLst>
          </a:blip>
          <a:srcRect l="6879" r="6879"/>
          <a:stretch>
            <a:fillRect/>
          </a:stretch>
        </p:blipFill>
        <p:spPr/>
      </p:pic>
      <p:pic>
        <p:nvPicPr>
          <p:cNvPr id="16" name="Picture Placeholder 15" descr="A hand holding a clock&#10;&#10;Description automatically generated">
            <a:extLst>
              <a:ext uri="{FF2B5EF4-FFF2-40B4-BE49-F238E27FC236}">
                <a16:creationId xmlns:a16="http://schemas.microsoft.com/office/drawing/2014/main" id="{4B1AD54D-138D-98F0-E24B-FAA61553EB4A}"/>
              </a:ext>
            </a:extLst>
          </p:cNvPr>
          <p:cNvPicPr>
            <a:picLocks noGrp="1" noChangeAspect="1"/>
          </p:cNvPicPr>
          <p:nvPr>
            <p:ph type="pic" sz="quarter" idx="119"/>
          </p:nvPr>
        </p:nvPicPr>
        <p:blipFill>
          <a:blip r:embed="rId4">
            <a:extLst>
              <a:ext uri="{28A0092B-C50C-407E-A947-70E740481C1C}">
                <a14:useLocalDpi xmlns:a14="http://schemas.microsoft.com/office/drawing/2010/main" val="0"/>
              </a:ext>
            </a:extLst>
          </a:blip>
          <a:srcRect l="6879" r="6879"/>
          <a:stretch>
            <a:fillRect/>
          </a:stretch>
        </p:blipFill>
        <p:spPr/>
      </p:pic>
      <p:pic>
        <p:nvPicPr>
          <p:cNvPr id="18" name="Picture Placeholder 17">
            <a:extLst>
              <a:ext uri="{FF2B5EF4-FFF2-40B4-BE49-F238E27FC236}">
                <a16:creationId xmlns:a16="http://schemas.microsoft.com/office/drawing/2014/main" id="{6DB7223C-DEA0-B6C2-3365-4A1150917D61}"/>
              </a:ext>
            </a:extLst>
          </p:cNvPr>
          <p:cNvPicPr>
            <a:picLocks noGrp="1" noChangeAspect="1"/>
          </p:cNvPicPr>
          <p:nvPr>
            <p:ph type="pic" sz="quarter" idx="120"/>
          </p:nvPr>
        </p:nvPicPr>
        <p:blipFill>
          <a:blip r:embed="rId5">
            <a:extLst>
              <a:ext uri="{28A0092B-C50C-407E-A947-70E740481C1C}">
                <a14:useLocalDpi xmlns:a14="http://schemas.microsoft.com/office/drawing/2010/main" val="0"/>
              </a:ext>
            </a:extLst>
          </a:blip>
          <a:srcRect l="6874" r="6874"/>
          <a:stretch/>
        </p:blipFill>
        <p:spPr/>
      </p:pic>
      <p:pic>
        <p:nvPicPr>
          <p:cNvPr id="20" name="Picture Placeholder 19">
            <a:extLst>
              <a:ext uri="{FF2B5EF4-FFF2-40B4-BE49-F238E27FC236}">
                <a16:creationId xmlns:a16="http://schemas.microsoft.com/office/drawing/2014/main" id="{84D47FBE-55C0-1799-87F1-553DB70CA285}"/>
              </a:ext>
            </a:extLst>
          </p:cNvPr>
          <p:cNvPicPr>
            <a:picLocks noGrp="1" noChangeAspect="1"/>
          </p:cNvPicPr>
          <p:nvPr>
            <p:ph type="pic" sz="quarter" idx="121"/>
          </p:nvPr>
        </p:nvPicPr>
        <p:blipFill>
          <a:blip r:embed="rId6">
            <a:extLst>
              <a:ext uri="{28A0092B-C50C-407E-A947-70E740481C1C}">
                <a14:useLocalDpi xmlns:a14="http://schemas.microsoft.com/office/drawing/2010/main" val="0"/>
              </a:ext>
            </a:extLst>
          </a:blip>
          <a:srcRect l="6874" r="6874"/>
          <a:stretch/>
        </p:blipFill>
        <p:spPr/>
      </p:pic>
      <p:sp>
        <p:nvSpPr>
          <p:cNvPr id="2" name="TextBox 1">
            <a:extLst>
              <a:ext uri="{FF2B5EF4-FFF2-40B4-BE49-F238E27FC236}">
                <a16:creationId xmlns:a16="http://schemas.microsoft.com/office/drawing/2014/main" id="{EB83725A-C0A0-80A2-AA5E-D84F4E9B2138}"/>
              </a:ext>
            </a:extLst>
          </p:cNvPr>
          <p:cNvSpPr txBox="1"/>
          <p:nvPr/>
        </p:nvSpPr>
        <p:spPr>
          <a:xfrm>
            <a:off x="4416552" y="219456"/>
            <a:ext cx="3666744" cy="769441"/>
          </a:xfrm>
          <a:prstGeom prst="rect">
            <a:avLst/>
          </a:prstGeom>
          <a:noFill/>
        </p:spPr>
        <p:txBody>
          <a:bodyPr wrap="squar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Objective</a:t>
            </a:r>
            <a:endParaRPr lang="en-US"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758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5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ppt_x"/>
                                          </p:val>
                                        </p:tav>
                                        <p:tav tm="100000">
                                          <p:val>
                                            <p:strVal val="#ppt_x"/>
                                          </p:val>
                                        </p:tav>
                                      </p:tavLst>
                                    </p:anim>
                                    <p:anim calcmode="lin" valueType="num">
                                      <p:cBhvr additive="base">
                                        <p:cTn id="12" dur="5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500" fill="hold"/>
                                        <p:tgtEl>
                                          <p:spTgt spid="52"/>
                                        </p:tgtEl>
                                        <p:attrNameLst>
                                          <p:attrName>ppt_x</p:attrName>
                                        </p:attrNameLst>
                                      </p:cBhvr>
                                      <p:tavLst>
                                        <p:tav tm="0">
                                          <p:val>
                                            <p:strVal val="#ppt_x"/>
                                          </p:val>
                                        </p:tav>
                                        <p:tav tm="100000">
                                          <p:val>
                                            <p:strVal val="#ppt_x"/>
                                          </p:val>
                                        </p:tav>
                                      </p:tavLst>
                                    </p:anim>
                                    <p:anim calcmode="lin" valueType="num">
                                      <p:cBhvr additive="base">
                                        <p:cTn id="16" dur="500" fill="hold"/>
                                        <p:tgtEl>
                                          <p:spTgt spid="5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fill="hold"/>
                                        <p:tgtEl>
                                          <p:spTgt spid="55"/>
                                        </p:tgtEl>
                                        <p:attrNameLst>
                                          <p:attrName>ppt_x</p:attrName>
                                        </p:attrNameLst>
                                      </p:cBhvr>
                                      <p:tavLst>
                                        <p:tav tm="0">
                                          <p:val>
                                            <p:strVal val="#ppt_x"/>
                                          </p:val>
                                        </p:tav>
                                        <p:tav tm="100000">
                                          <p:val>
                                            <p:strVal val="#ppt_x"/>
                                          </p:val>
                                        </p:tav>
                                      </p:tavLst>
                                    </p:anim>
                                    <p:anim calcmode="lin" valueType="num">
                                      <p:cBhvr additive="base">
                                        <p:cTn id="20" dur="500" fill="hold"/>
                                        <p:tgtEl>
                                          <p:spTgt spid="5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50"/>
                                  </p:stCondLst>
                                  <p:childTnLst>
                                    <p:set>
                                      <p:cBhvr>
                                        <p:cTn id="26" dur="1" fill="hold">
                                          <p:stCondLst>
                                            <p:cond delay="0"/>
                                          </p:stCondLst>
                                        </p:cTn>
                                        <p:tgtEl>
                                          <p:spTgt spid="61"/>
                                        </p:tgtEl>
                                        <p:attrNameLst>
                                          <p:attrName>style.visibility</p:attrName>
                                        </p:attrNameLst>
                                      </p:cBhvr>
                                      <p:to>
                                        <p:strVal val="visible"/>
                                      </p:to>
                                    </p:set>
                                    <p:anim calcmode="lin" valueType="num">
                                      <p:cBhvr additive="base">
                                        <p:cTn id="27" dur="500" fill="hold"/>
                                        <p:tgtEl>
                                          <p:spTgt spid="61"/>
                                        </p:tgtEl>
                                        <p:attrNameLst>
                                          <p:attrName>ppt_x</p:attrName>
                                        </p:attrNameLst>
                                      </p:cBhvr>
                                      <p:tavLst>
                                        <p:tav tm="0">
                                          <p:val>
                                            <p:strVal val="#ppt_x"/>
                                          </p:val>
                                        </p:tav>
                                        <p:tav tm="100000">
                                          <p:val>
                                            <p:strVal val="#ppt_x"/>
                                          </p:val>
                                        </p:tav>
                                      </p:tavLst>
                                    </p:anim>
                                    <p:anim calcmode="lin" valueType="num">
                                      <p:cBhvr additive="base">
                                        <p:cTn id="28" dur="500" fill="hold"/>
                                        <p:tgtEl>
                                          <p:spTgt spid="6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50"/>
                                  </p:stCondLst>
                                  <p:childTnLst>
                                    <p:set>
                                      <p:cBhvr>
                                        <p:cTn id="30" dur="1" fill="hold">
                                          <p:stCondLst>
                                            <p:cond delay="0"/>
                                          </p:stCondLst>
                                        </p:cTn>
                                        <p:tgtEl>
                                          <p:spTgt spid="94"/>
                                        </p:tgtEl>
                                        <p:attrNameLst>
                                          <p:attrName>style.visibility</p:attrName>
                                        </p:attrNameLst>
                                      </p:cBhvr>
                                      <p:to>
                                        <p:strVal val="visible"/>
                                      </p:to>
                                    </p:set>
                                    <p:anim calcmode="lin" valueType="num">
                                      <p:cBhvr additive="base">
                                        <p:cTn id="31" dur="500" fill="hold"/>
                                        <p:tgtEl>
                                          <p:spTgt spid="94"/>
                                        </p:tgtEl>
                                        <p:attrNameLst>
                                          <p:attrName>ppt_x</p:attrName>
                                        </p:attrNameLst>
                                      </p:cBhvr>
                                      <p:tavLst>
                                        <p:tav tm="0">
                                          <p:val>
                                            <p:strVal val="#ppt_x"/>
                                          </p:val>
                                        </p:tav>
                                        <p:tav tm="100000">
                                          <p:val>
                                            <p:strVal val="#ppt_x"/>
                                          </p:val>
                                        </p:tav>
                                      </p:tavLst>
                                    </p:anim>
                                    <p:anim calcmode="lin" valueType="num">
                                      <p:cBhvr additive="base">
                                        <p:cTn id="32" dur="500" fill="hold"/>
                                        <p:tgtEl>
                                          <p:spTgt spid="9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5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25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25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25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25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25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49" grpId="0" animBg="1"/>
      <p:bldP spid="52" grpId="0" animBg="1"/>
      <p:bldP spid="55" grpId="0" animBg="1"/>
      <p:bldP spid="58" grpId="0" animBg="1"/>
      <p:bldP spid="61" grpId="0" animBg="1"/>
      <p:bldP spid="94"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dow 01">
            <a:extLst>
              <a:ext uri="{FF2B5EF4-FFF2-40B4-BE49-F238E27FC236}">
                <a16:creationId xmlns:a16="http://schemas.microsoft.com/office/drawing/2014/main" id="{3348419E-D293-4A04-B718-69E0D93E71AB}"/>
              </a:ext>
            </a:extLst>
          </p:cNvPr>
          <p:cNvSpPr/>
          <p:nvPr/>
        </p:nvSpPr>
        <p:spPr>
          <a:xfrm flipH="1" flipV="1">
            <a:off x="4664121" y="2046923"/>
            <a:ext cx="4574381" cy="573347"/>
          </a:xfrm>
          <a:custGeom>
            <a:avLst/>
            <a:gdLst>
              <a:gd name="connsiteX0" fmla="*/ 0 w 3227387"/>
              <a:gd name="connsiteY0" fmla="*/ 441199 h 441199"/>
              <a:gd name="connsiteX1" fmla="*/ 0 w 3227387"/>
              <a:gd name="connsiteY1" fmla="*/ 0 h 441199"/>
              <a:gd name="connsiteX2" fmla="*/ 3227387 w 3227387"/>
              <a:gd name="connsiteY2" fmla="*/ 441199 h 441199"/>
              <a:gd name="connsiteX3" fmla="*/ 0 w 3227387"/>
              <a:gd name="connsiteY3" fmla="*/ 441199 h 441199"/>
              <a:gd name="connsiteX0" fmla="*/ 6350 w 3233737"/>
              <a:gd name="connsiteY0" fmla="*/ 371349 h 371349"/>
              <a:gd name="connsiteX1" fmla="*/ 0 w 3233737"/>
              <a:gd name="connsiteY1" fmla="*/ 0 h 371349"/>
              <a:gd name="connsiteX2" fmla="*/ 3233737 w 3233737"/>
              <a:gd name="connsiteY2" fmla="*/ 371349 h 371349"/>
              <a:gd name="connsiteX3" fmla="*/ 6350 w 3233737"/>
              <a:gd name="connsiteY3" fmla="*/ 371349 h 371349"/>
              <a:gd name="connsiteX0" fmla="*/ 12700 w 3240087"/>
              <a:gd name="connsiteY0" fmla="*/ 333249 h 333249"/>
              <a:gd name="connsiteX1" fmla="*/ 0 w 3240087"/>
              <a:gd name="connsiteY1" fmla="*/ 0 h 333249"/>
              <a:gd name="connsiteX2" fmla="*/ 3240087 w 3240087"/>
              <a:gd name="connsiteY2" fmla="*/ 333249 h 333249"/>
              <a:gd name="connsiteX3" fmla="*/ 12700 w 3240087"/>
              <a:gd name="connsiteY3" fmla="*/ 333249 h 333249"/>
              <a:gd name="connsiteX0" fmla="*/ 150812 w 3378199"/>
              <a:gd name="connsiteY0" fmla="*/ 376111 h 376111"/>
              <a:gd name="connsiteX1" fmla="*/ 0 w 3378199"/>
              <a:gd name="connsiteY1" fmla="*/ 0 h 376111"/>
              <a:gd name="connsiteX2" fmla="*/ 3378199 w 3378199"/>
              <a:gd name="connsiteY2" fmla="*/ 376111 h 376111"/>
              <a:gd name="connsiteX3" fmla="*/ 150812 w 3378199"/>
              <a:gd name="connsiteY3" fmla="*/ 376111 h 376111"/>
              <a:gd name="connsiteX0" fmla="*/ 177421 w 3404808"/>
              <a:gd name="connsiteY0" fmla="*/ 492552 h 492552"/>
              <a:gd name="connsiteX1" fmla="*/ 0 w 3404808"/>
              <a:gd name="connsiteY1" fmla="*/ 0 h 492552"/>
              <a:gd name="connsiteX2" fmla="*/ 3404808 w 3404808"/>
              <a:gd name="connsiteY2" fmla="*/ 492552 h 492552"/>
              <a:gd name="connsiteX3" fmla="*/ 177421 w 3404808"/>
              <a:gd name="connsiteY3" fmla="*/ 492552 h 492552"/>
              <a:gd name="connsiteX0" fmla="*/ 177421 w 3404808"/>
              <a:gd name="connsiteY0" fmla="*/ 457113 h 457113"/>
              <a:gd name="connsiteX1" fmla="*/ 0 w 3404808"/>
              <a:gd name="connsiteY1" fmla="*/ 0 h 457113"/>
              <a:gd name="connsiteX2" fmla="*/ 3404808 w 3404808"/>
              <a:gd name="connsiteY2" fmla="*/ 457113 h 457113"/>
              <a:gd name="connsiteX3" fmla="*/ 177421 w 3404808"/>
              <a:gd name="connsiteY3" fmla="*/ 457113 h 457113"/>
            </a:gdLst>
            <a:ahLst/>
            <a:cxnLst>
              <a:cxn ang="0">
                <a:pos x="connsiteX0" y="connsiteY0"/>
              </a:cxn>
              <a:cxn ang="0">
                <a:pos x="connsiteX1" y="connsiteY1"/>
              </a:cxn>
              <a:cxn ang="0">
                <a:pos x="connsiteX2" y="connsiteY2"/>
              </a:cxn>
              <a:cxn ang="0">
                <a:pos x="connsiteX3" y="connsiteY3"/>
              </a:cxn>
            </a:cxnLst>
            <a:rect l="l" t="t" r="r" b="b"/>
            <a:pathLst>
              <a:path w="3404808" h="457113">
                <a:moveTo>
                  <a:pt x="177421" y="457113"/>
                </a:moveTo>
                <a:lnTo>
                  <a:pt x="0" y="0"/>
                </a:lnTo>
                <a:lnTo>
                  <a:pt x="3404808" y="457113"/>
                </a:lnTo>
                <a:lnTo>
                  <a:pt x="177421" y="457113"/>
                </a:lnTo>
                <a:close/>
              </a:path>
            </a:pathLst>
          </a:custGeom>
          <a:gradFill>
            <a:gsLst>
              <a:gs pos="100000">
                <a:schemeClr val="bg2">
                  <a:alpha val="0"/>
                </a:schemeClr>
              </a:gs>
              <a:gs pos="26000">
                <a:srgbClr val="000000">
                  <a:alpha val="68000"/>
                </a:srgbClr>
              </a:gs>
            </a:gsLst>
            <a:lin ang="10800000" scaled="1"/>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42" name="Shadow 01">
            <a:extLst>
              <a:ext uri="{FF2B5EF4-FFF2-40B4-BE49-F238E27FC236}">
                <a16:creationId xmlns:a16="http://schemas.microsoft.com/office/drawing/2014/main" id="{AEF89235-E6EF-4795-A24E-ADD5A80AC973}"/>
              </a:ext>
            </a:extLst>
          </p:cNvPr>
          <p:cNvSpPr/>
          <p:nvPr/>
        </p:nvSpPr>
        <p:spPr>
          <a:xfrm flipH="1" flipV="1">
            <a:off x="4770800" y="3203074"/>
            <a:ext cx="5436825" cy="573347"/>
          </a:xfrm>
          <a:custGeom>
            <a:avLst/>
            <a:gdLst>
              <a:gd name="connsiteX0" fmla="*/ 0 w 3227387"/>
              <a:gd name="connsiteY0" fmla="*/ 441199 h 441199"/>
              <a:gd name="connsiteX1" fmla="*/ 0 w 3227387"/>
              <a:gd name="connsiteY1" fmla="*/ 0 h 441199"/>
              <a:gd name="connsiteX2" fmla="*/ 3227387 w 3227387"/>
              <a:gd name="connsiteY2" fmla="*/ 441199 h 441199"/>
              <a:gd name="connsiteX3" fmla="*/ 0 w 3227387"/>
              <a:gd name="connsiteY3" fmla="*/ 441199 h 441199"/>
              <a:gd name="connsiteX0" fmla="*/ 6350 w 3233737"/>
              <a:gd name="connsiteY0" fmla="*/ 371349 h 371349"/>
              <a:gd name="connsiteX1" fmla="*/ 0 w 3233737"/>
              <a:gd name="connsiteY1" fmla="*/ 0 h 371349"/>
              <a:gd name="connsiteX2" fmla="*/ 3233737 w 3233737"/>
              <a:gd name="connsiteY2" fmla="*/ 371349 h 371349"/>
              <a:gd name="connsiteX3" fmla="*/ 6350 w 3233737"/>
              <a:gd name="connsiteY3" fmla="*/ 371349 h 371349"/>
              <a:gd name="connsiteX0" fmla="*/ 12700 w 3240087"/>
              <a:gd name="connsiteY0" fmla="*/ 333249 h 333249"/>
              <a:gd name="connsiteX1" fmla="*/ 0 w 3240087"/>
              <a:gd name="connsiteY1" fmla="*/ 0 h 333249"/>
              <a:gd name="connsiteX2" fmla="*/ 3240087 w 3240087"/>
              <a:gd name="connsiteY2" fmla="*/ 333249 h 333249"/>
              <a:gd name="connsiteX3" fmla="*/ 12700 w 3240087"/>
              <a:gd name="connsiteY3" fmla="*/ 333249 h 333249"/>
              <a:gd name="connsiteX0" fmla="*/ 150812 w 3378199"/>
              <a:gd name="connsiteY0" fmla="*/ 376111 h 376111"/>
              <a:gd name="connsiteX1" fmla="*/ 0 w 3378199"/>
              <a:gd name="connsiteY1" fmla="*/ 0 h 376111"/>
              <a:gd name="connsiteX2" fmla="*/ 3378199 w 3378199"/>
              <a:gd name="connsiteY2" fmla="*/ 376111 h 376111"/>
              <a:gd name="connsiteX3" fmla="*/ 150812 w 3378199"/>
              <a:gd name="connsiteY3" fmla="*/ 376111 h 376111"/>
              <a:gd name="connsiteX0" fmla="*/ 177421 w 3404808"/>
              <a:gd name="connsiteY0" fmla="*/ 492552 h 492552"/>
              <a:gd name="connsiteX1" fmla="*/ 0 w 3404808"/>
              <a:gd name="connsiteY1" fmla="*/ 0 h 492552"/>
              <a:gd name="connsiteX2" fmla="*/ 3404808 w 3404808"/>
              <a:gd name="connsiteY2" fmla="*/ 492552 h 492552"/>
              <a:gd name="connsiteX3" fmla="*/ 177421 w 3404808"/>
              <a:gd name="connsiteY3" fmla="*/ 492552 h 492552"/>
              <a:gd name="connsiteX0" fmla="*/ 177421 w 3404808"/>
              <a:gd name="connsiteY0" fmla="*/ 457113 h 457113"/>
              <a:gd name="connsiteX1" fmla="*/ 0 w 3404808"/>
              <a:gd name="connsiteY1" fmla="*/ 0 h 457113"/>
              <a:gd name="connsiteX2" fmla="*/ 3404808 w 3404808"/>
              <a:gd name="connsiteY2" fmla="*/ 457113 h 457113"/>
              <a:gd name="connsiteX3" fmla="*/ 177421 w 3404808"/>
              <a:gd name="connsiteY3" fmla="*/ 457113 h 457113"/>
            </a:gdLst>
            <a:ahLst/>
            <a:cxnLst>
              <a:cxn ang="0">
                <a:pos x="connsiteX0" y="connsiteY0"/>
              </a:cxn>
              <a:cxn ang="0">
                <a:pos x="connsiteX1" y="connsiteY1"/>
              </a:cxn>
              <a:cxn ang="0">
                <a:pos x="connsiteX2" y="connsiteY2"/>
              </a:cxn>
              <a:cxn ang="0">
                <a:pos x="connsiteX3" y="connsiteY3"/>
              </a:cxn>
            </a:cxnLst>
            <a:rect l="l" t="t" r="r" b="b"/>
            <a:pathLst>
              <a:path w="3404808" h="457113">
                <a:moveTo>
                  <a:pt x="177421" y="457113"/>
                </a:moveTo>
                <a:lnTo>
                  <a:pt x="0" y="0"/>
                </a:lnTo>
                <a:lnTo>
                  <a:pt x="3404808" y="457113"/>
                </a:lnTo>
                <a:lnTo>
                  <a:pt x="177421" y="457113"/>
                </a:lnTo>
                <a:close/>
              </a:path>
            </a:pathLst>
          </a:custGeom>
          <a:gradFill>
            <a:gsLst>
              <a:gs pos="100000">
                <a:schemeClr val="bg2">
                  <a:alpha val="0"/>
                </a:schemeClr>
              </a:gs>
              <a:gs pos="26000">
                <a:srgbClr val="000000">
                  <a:alpha val="68000"/>
                </a:srgbClr>
              </a:gs>
            </a:gsLst>
            <a:lin ang="10800000" scaled="1"/>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43" name="Shadow 01">
            <a:extLst>
              <a:ext uri="{FF2B5EF4-FFF2-40B4-BE49-F238E27FC236}">
                <a16:creationId xmlns:a16="http://schemas.microsoft.com/office/drawing/2014/main" id="{E2916C23-3A3A-4BCB-8893-90434EC94333}"/>
              </a:ext>
            </a:extLst>
          </p:cNvPr>
          <p:cNvSpPr/>
          <p:nvPr/>
        </p:nvSpPr>
        <p:spPr>
          <a:xfrm flipH="1" flipV="1">
            <a:off x="4770801" y="4390765"/>
            <a:ext cx="3855039" cy="573347"/>
          </a:xfrm>
          <a:custGeom>
            <a:avLst/>
            <a:gdLst>
              <a:gd name="connsiteX0" fmla="*/ 0 w 3227387"/>
              <a:gd name="connsiteY0" fmla="*/ 441199 h 441199"/>
              <a:gd name="connsiteX1" fmla="*/ 0 w 3227387"/>
              <a:gd name="connsiteY1" fmla="*/ 0 h 441199"/>
              <a:gd name="connsiteX2" fmla="*/ 3227387 w 3227387"/>
              <a:gd name="connsiteY2" fmla="*/ 441199 h 441199"/>
              <a:gd name="connsiteX3" fmla="*/ 0 w 3227387"/>
              <a:gd name="connsiteY3" fmla="*/ 441199 h 441199"/>
              <a:gd name="connsiteX0" fmla="*/ 6350 w 3233737"/>
              <a:gd name="connsiteY0" fmla="*/ 371349 h 371349"/>
              <a:gd name="connsiteX1" fmla="*/ 0 w 3233737"/>
              <a:gd name="connsiteY1" fmla="*/ 0 h 371349"/>
              <a:gd name="connsiteX2" fmla="*/ 3233737 w 3233737"/>
              <a:gd name="connsiteY2" fmla="*/ 371349 h 371349"/>
              <a:gd name="connsiteX3" fmla="*/ 6350 w 3233737"/>
              <a:gd name="connsiteY3" fmla="*/ 371349 h 371349"/>
              <a:gd name="connsiteX0" fmla="*/ 12700 w 3240087"/>
              <a:gd name="connsiteY0" fmla="*/ 333249 h 333249"/>
              <a:gd name="connsiteX1" fmla="*/ 0 w 3240087"/>
              <a:gd name="connsiteY1" fmla="*/ 0 h 333249"/>
              <a:gd name="connsiteX2" fmla="*/ 3240087 w 3240087"/>
              <a:gd name="connsiteY2" fmla="*/ 333249 h 333249"/>
              <a:gd name="connsiteX3" fmla="*/ 12700 w 3240087"/>
              <a:gd name="connsiteY3" fmla="*/ 333249 h 333249"/>
              <a:gd name="connsiteX0" fmla="*/ 150812 w 3378199"/>
              <a:gd name="connsiteY0" fmla="*/ 376111 h 376111"/>
              <a:gd name="connsiteX1" fmla="*/ 0 w 3378199"/>
              <a:gd name="connsiteY1" fmla="*/ 0 h 376111"/>
              <a:gd name="connsiteX2" fmla="*/ 3378199 w 3378199"/>
              <a:gd name="connsiteY2" fmla="*/ 376111 h 376111"/>
              <a:gd name="connsiteX3" fmla="*/ 150812 w 3378199"/>
              <a:gd name="connsiteY3" fmla="*/ 376111 h 376111"/>
              <a:gd name="connsiteX0" fmla="*/ 177421 w 3404808"/>
              <a:gd name="connsiteY0" fmla="*/ 492552 h 492552"/>
              <a:gd name="connsiteX1" fmla="*/ 0 w 3404808"/>
              <a:gd name="connsiteY1" fmla="*/ 0 h 492552"/>
              <a:gd name="connsiteX2" fmla="*/ 3404808 w 3404808"/>
              <a:gd name="connsiteY2" fmla="*/ 492552 h 492552"/>
              <a:gd name="connsiteX3" fmla="*/ 177421 w 3404808"/>
              <a:gd name="connsiteY3" fmla="*/ 492552 h 492552"/>
              <a:gd name="connsiteX0" fmla="*/ 177421 w 3404808"/>
              <a:gd name="connsiteY0" fmla="*/ 457113 h 457113"/>
              <a:gd name="connsiteX1" fmla="*/ 0 w 3404808"/>
              <a:gd name="connsiteY1" fmla="*/ 0 h 457113"/>
              <a:gd name="connsiteX2" fmla="*/ 3404808 w 3404808"/>
              <a:gd name="connsiteY2" fmla="*/ 457113 h 457113"/>
              <a:gd name="connsiteX3" fmla="*/ 177421 w 3404808"/>
              <a:gd name="connsiteY3" fmla="*/ 457113 h 457113"/>
            </a:gdLst>
            <a:ahLst/>
            <a:cxnLst>
              <a:cxn ang="0">
                <a:pos x="connsiteX0" y="connsiteY0"/>
              </a:cxn>
              <a:cxn ang="0">
                <a:pos x="connsiteX1" y="connsiteY1"/>
              </a:cxn>
              <a:cxn ang="0">
                <a:pos x="connsiteX2" y="connsiteY2"/>
              </a:cxn>
              <a:cxn ang="0">
                <a:pos x="connsiteX3" y="connsiteY3"/>
              </a:cxn>
            </a:cxnLst>
            <a:rect l="l" t="t" r="r" b="b"/>
            <a:pathLst>
              <a:path w="3404808" h="457113">
                <a:moveTo>
                  <a:pt x="177421" y="457113"/>
                </a:moveTo>
                <a:lnTo>
                  <a:pt x="0" y="0"/>
                </a:lnTo>
                <a:lnTo>
                  <a:pt x="3404808" y="457113"/>
                </a:lnTo>
                <a:lnTo>
                  <a:pt x="177421" y="457113"/>
                </a:lnTo>
                <a:close/>
              </a:path>
            </a:pathLst>
          </a:custGeom>
          <a:gradFill>
            <a:gsLst>
              <a:gs pos="100000">
                <a:schemeClr val="bg2">
                  <a:alpha val="0"/>
                </a:schemeClr>
              </a:gs>
              <a:gs pos="26000">
                <a:srgbClr val="000000">
                  <a:alpha val="68000"/>
                </a:srgbClr>
              </a:gs>
            </a:gsLst>
            <a:lin ang="10800000" scaled="1"/>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44" name="Shadow 01">
            <a:extLst>
              <a:ext uri="{FF2B5EF4-FFF2-40B4-BE49-F238E27FC236}">
                <a16:creationId xmlns:a16="http://schemas.microsoft.com/office/drawing/2014/main" id="{FFADE154-FE3C-479F-9962-7ED20E43A198}"/>
              </a:ext>
            </a:extLst>
          </p:cNvPr>
          <p:cNvSpPr/>
          <p:nvPr/>
        </p:nvSpPr>
        <p:spPr>
          <a:xfrm flipH="1" flipV="1">
            <a:off x="4565379" y="5548348"/>
            <a:ext cx="5996259" cy="573347"/>
          </a:xfrm>
          <a:custGeom>
            <a:avLst/>
            <a:gdLst>
              <a:gd name="connsiteX0" fmla="*/ 0 w 3227387"/>
              <a:gd name="connsiteY0" fmla="*/ 441199 h 441199"/>
              <a:gd name="connsiteX1" fmla="*/ 0 w 3227387"/>
              <a:gd name="connsiteY1" fmla="*/ 0 h 441199"/>
              <a:gd name="connsiteX2" fmla="*/ 3227387 w 3227387"/>
              <a:gd name="connsiteY2" fmla="*/ 441199 h 441199"/>
              <a:gd name="connsiteX3" fmla="*/ 0 w 3227387"/>
              <a:gd name="connsiteY3" fmla="*/ 441199 h 441199"/>
              <a:gd name="connsiteX0" fmla="*/ 6350 w 3233737"/>
              <a:gd name="connsiteY0" fmla="*/ 371349 h 371349"/>
              <a:gd name="connsiteX1" fmla="*/ 0 w 3233737"/>
              <a:gd name="connsiteY1" fmla="*/ 0 h 371349"/>
              <a:gd name="connsiteX2" fmla="*/ 3233737 w 3233737"/>
              <a:gd name="connsiteY2" fmla="*/ 371349 h 371349"/>
              <a:gd name="connsiteX3" fmla="*/ 6350 w 3233737"/>
              <a:gd name="connsiteY3" fmla="*/ 371349 h 371349"/>
              <a:gd name="connsiteX0" fmla="*/ 12700 w 3240087"/>
              <a:gd name="connsiteY0" fmla="*/ 333249 h 333249"/>
              <a:gd name="connsiteX1" fmla="*/ 0 w 3240087"/>
              <a:gd name="connsiteY1" fmla="*/ 0 h 333249"/>
              <a:gd name="connsiteX2" fmla="*/ 3240087 w 3240087"/>
              <a:gd name="connsiteY2" fmla="*/ 333249 h 333249"/>
              <a:gd name="connsiteX3" fmla="*/ 12700 w 3240087"/>
              <a:gd name="connsiteY3" fmla="*/ 333249 h 333249"/>
              <a:gd name="connsiteX0" fmla="*/ 150812 w 3378199"/>
              <a:gd name="connsiteY0" fmla="*/ 376111 h 376111"/>
              <a:gd name="connsiteX1" fmla="*/ 0 w 3378199"/>
              <a:gd name="connsiteY1" fmla="*/ 0 h 376111"/>
              <a:gd name="connsiteX2" fmla="*/ 3378199 w 3378199"/>
              <a:gd name="connsiteY2" fmla="*/ 376111 h 376111"/>
              <a:gd name="connsiteX3" fmla="*/ 150812 w 3378199"/>
              <a:gd name="connsiteY3" fmla="*/ 376111 h 376111"/>
              <a:gd name="connsiteX0" fmla="*/ 177421 w 3404808"/>
              <a:gd name="connsiteY0" fmla="*/ 492552 h 492552"/>
              <a:gd name="connsiteX1" fmla="*/ 0 w 3404808"/>
              <a:gd name="connsiteY1" fmla="*/ 0 h 492552"/>
              <a:gd name="connsiteX2" fmla="*/ 3404808 w 3404808"/>
              <a:gd name="connsiteY2" fmla="*/ 492552 h 492552"/>
              <a:gd name="connsiteX3" fmla="*/ 177421 w 3404808"/>
              <a:gd name="connsiteY3" fmla="*/ 492552 h 492552"/>
              <a:gd name="connsiteX0" fmla="*/ 177421 w 3404808"/>
              <a:gd name="connsiteY0" fmla="*/ 457113 h 457113"/>
              <a:gd name="connsiteX1" fmla="*/ 0 w 3404808"/>
              <a:gd name="connsiteY1" fmla="*/ 0 h 457113"/>
              <a:gd name="connsiteX2" fmla="*/ 3404808 w 3404808"/>
              <a:gd name="connsiteY2" fmla="*/ 457113 h 457113"/>
              <a:gd name="connsiteX3" fmla="*/ 177421 w 3404808"/>
              <a:gd name="connsiteY3" fmla="*/ 457113 h 457113"/>
            </a:gdLst>
            <a:ahLst/>
            <a:cxnLst>
              <a:cxn ang="0">
                <a:pos x="connsiteX0" y="connsiteY0"/>
              </a:cxn>
              <a:cxn ang="0">
                <a:pos x="connsiteX1" y="connsiteY1"/>
              </a:cxn>
              <a:cxn ang="0">
                <a:pos x="connsiteX2" y="connsiteY2"/>
              </a:cxn>
              <a:cxn ang="0">
                <a:pos x="connsiteX3" y="connsiteY3"/>
              </a:cxn>
            </a:cxnLst>
            <a:rect l="l" t="t" r="r" b="b"/>
            <a:pathLst>
              <a:path w="3404808" h="457113">
                <a:moveTo>
                  <a:pt x="177421" y="457113"/>
                </a:moveTo>
                <a:lnTo>
                  <a:pt x="0" y="0"/>
                </a:lnTo>
                <a:lnTo>
                  <a:pt x="3404808" y="457113"/>
                </a:lnTo>
                <a:lnTo>
                  <a:pt x="177421" y="457113"/>
                </a:lnTo>
                <a:close/>
              </a:path>
            </a:pathLst>
          </a:custGeom>
          <a:gradFill>
            <a:gsLst>
              <a:gs pos="100000">
                <a:schemeClr val="bg2">
                  <a:alpha val="0"/>
                </a:schemeClr>
              </a:gs>
              <a:gs pos="26000">
                <a:srgbClr val="000000">
                  <a:alpha val="68000"/>
                </a:srgbClr>
              </a:gs>
            </a:gsLst>
            <a:lin ang="10800000" scaled="1"/>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nvGrpSpPr>
          <p:cNvPr id="37" name="Group 36">
            <a:extLst>
              <a:ext uri="{FF2B5EF4-FFF2-40B4-BE49-F238E27FC236}">
                <a16:creationId xmlns:a16="http://schemas.microsoft.com/office/drawing/2014/main" id="{C8211E90-65D0-4EAF-928A-0D39175CDE16}"/>
              </a:ext>
            </a:extLst>
          </p:cNvPr>
          <p:cNvGrpSpPr/>
          <p:nvPr/>
        </p:nvGrpSpPr>
        <p:grpSpPr>
          <a:xfrm>
            <a:off x="5683250" y="4749800"/>
            <a:ext cx="4878388" cy="930276"/>
            <a:chOff x="5683250" y="4749800"/>
            <a:chExt cx="4878388" cy="930276"/>
          </a:xfrm>
        </p:grpSpPr>
        <p:sp>
          <p:nvSpPr>
            <p:cNvPr id="6" name="Freeform 6">
              <a:extLst>
                <a:ext uri="{FF2B5EF4-FFF2-40B4-BE49-F238E27FC236}">
                  <a16:creationId xmlns:a16="http://schemas.microsoft.com/office/drawing/2014/main" id="{90B4CBD2-39EC-49D4-ACE3-6C16AB4BD3D9}"/>
                </a:ext>
              </a:extLst>
            </p:cNvPr>
            <p:cNvSpPr>
              <a:spLocks/>
            </p:cNvSpPr>
            <p:nvPr/>
          </p:nvSpPr>
          <p:spPr bwMode="auto">
            <a:xfrm>
              <a:off x="5683250" y="4802188"/>
              <a:ext cx="4878388" cy="877888"/>
            </a:xfrm>
            <a:custGeom>
              <a:avLst/>
              <a:gdLst>
                <a:gd name="T0" fmla="*/ 1281 w 1281"/>
                <a:gd name="T1" fmla="*/ 207 h 230"/>
                <a:gd name="T2" fmla="*/ 1278 w 1281"/>
                <a:gd name="T3" fmla="*/ 217 h 230"/>
                <a:gd name="T4" fmla="*/ 1276 w 1281"/>
                <a:gd name="T5" fmla="*/ 220 h 230"/>
                <a:gd name="T6" fmla="*/ 1276 w 1281"/>
                <a:gd name="T7" fmla="*/ 220 h 230"/>
                <a:gd name="T8" fmla="*/ 1258 w 1281"/>
                <a:gd name="T9" fmla="*/ 227 h 230"/>
                <a:gd name="T10" fmla="*/ 1256 w 1281"/>
                <a:gd name="T11" fmla="*/ 227 h 230"/>
                <a:gd name="T12" fmla="*/ 1255 w 1281"/>
                <a:gd name="T13" fmla="*/ 227 h 230"/>
                <a:gd name="T14" fmla="*/ 0 w 1281"/>
                <a:gd name="T15" fmla="*/ 228 h 230"/>
                <a:gd name="T16" fmla="*/ 0 w 1281"/>
                <a:gd name="T17" fmla="*/ 0 h 230"/>
                <a:gd name="T18" fmla="*/ 1263 w 1281"/>
                <a:gd name="T19" fmla="*/ 0 h 230"/>
                <a:gd name="T20" fmla="*/ 1263 w 1281"/>
                <a:gd name="T21" fmla="*/ 200 h 230"/>
                <a:gd name="T22" fmla="*/ 1270 w 1281"/>
                <a:gd name="T23" fmla="*/ 199 h 230"/>
                <a:gd name="T24" fmla="*/ 1280 w 1281"/>
                <a:gd name="T25" fmla="*/ 199 h 230"/>
                <a:gd name="T26" fmla="*/ 1281 w 1281"/>
                <a:gd name="T27" fmla="*/ 207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1" h="230">
                  <a:moveTo>
                    <a:pt x="1281" y="207"/>
                  </a:moveTo>
                  <a:cubicBezTo>
                    <a:pt x="1281" y="208"/>
                    <a:pt x="1280" y="213"/>
                    <a:pt x="1278" y="217"/>
                  </a:cubicBezTo>
                  <a:cubicBezTo>
                    <a:pt x="1277" y="218"/>
                    <a:pt x="1276" y="219"/>
                    <a:pt x="1276" y="220"/>
                  </a:cubicBezTo>
                  <a:cubicBezTo>
                    <a:pt x="1276" y="220"/>
                    <a:pt x="1276" y="220"/>
                    <a:pt x="1276" y="220"/>
                  </a:cubicBezTo>
                  <a:cubicBezTo>
                    <a:pt x="1272" y="224"/>
                    <a:pt x="1266" y="227"/>
                    <a:pt x="1258" y="227"/>
                  </a:cubicBezTo>
                  <a:cubicBezTo>
                    <a:pt x="1257" y="227"/>
                    <a:pt x="1256" y="227"/>
                    <a:pt x="1256" y="227"/>
                  </a:cubicBezTo>
                  <a:cubicBezTo>
                    <a:pt x="1255" y="227"/>
                    <a:pt x="1255" y="227"/>
                    <a:pt x="1255" y="227"/>
                  </a:cubicBezTo>
                  <a:cubicBezTo>
                    <a:pt x="1160" y="230"/>
                    <a:pt x="0" y="228"/>
                    <a:pt x="0" y="228"/>
                  </a:cubicBezTo>
                  <a:cubicBezTo>
                    <a:pt x="0" y="0"/>
                    <a:pt x="0" y="0"/>
                    <a:pt x="0" y="0"/>
                  </a:cubicBezTo>
                  <a:cubicBezTo>
                    <a:pt x="1263" y="0"/>
                    <a:pt x="1263" y="0"/>
                    <a:pt x="1263" y="0"/>
                  </a:cubicBezTo>
                  <a:cubicBezTo>
                    <a:pt x="1263" y="200"/>
                    <a:pt x="1263" y="200"/>
                    <a:pt x="1263" y="200"/>
                  </a:cubicBezTo>
                  <a:cubicBezTo>
                    <a:pt x="1270" y="199"/>
                    <a:pt x="1270" y="199"/>
                    <a:pt x="1270" y="199"/>
                  </a:cubicBezTo>
                  <a:cubicBezTo>
                    <a:pt x="1280" y="199"/>
                    <a:pt x="1280" y="199"/>
                    <a:pt x="1280" y="199"/>
                  </a:cubicBezTo>
                  <a:cubicBezTo>
                    <a:pt x="1281" y="201"/>
                    <a:pt x="1281" y="204"/>
                    <a:pt x="1281" y="20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7" name="Freeform 7">
              <a:extLst>
                <a:ext uri="{FF2B5EF4-FFF2-40B4-BE49-F238E27FC236}">
                  <a16:creationId xmlns:a16="http://schemas.microsoft.com/office/drawing/2014/main" id="{C62962EF-8D0C-43E9-8DE4-AAE10DFEF0C0}"/>
                </a:ext>
              </a:extLst>
            </p:cNvPr>
            <p:cNvSpPr>
              <a:spLocks/>
            </p:cNvSpPr>
            <p:nvPr/>
          </p:nvSpPr>
          <p:spPr bwMode="auto">
            <a:xfrm>
              <a:off x="10207625" y="4802188"/>
              <a:ext cx="354013" cy="869950"/>
            </a:xfrm>
            <a:custGeom>
              <a:avLst/>
              <a:gdLst>
                <a:gd name="T0" fmla="*/ 92 w 93"/>
                <a:gd name="T1" fmla="*/ 199 h 228"/>
                <a:gd name="T2" fmla="*/ 82 w 93"/>
                <a:gd name="T3" fmla="*/ 199 h 228"/>
                <a:gd name="T4" fmla="*/ 75 w 93"/>
                <a:gd name="T5" fmla="*/ 200 h 228"/>
                <a:gd name="T6" fmla="*/ 75 w 93"/>
                <a:gd name="T7" fmla="*/ 0 h 228"/>
                <a:gd name="T8" fmla="*/ 0 w 93"/>
                <a:gd name="T9" fmla="*/ 0 h 228"/>
                <a:gd name="T10" fmla="*/ 0 w 93"/>
                <a:gd name="T11" fmla="*/ 228 h 228"/>
                <a:gd name="T12" fmla="*/ 67 w 93"/>
                <a:gd name="T13" fmla="*/ 227 h 228"/>
                <a:gd name="T14" fmla="*/ 68 w 93"/>
                <a:gd name="T15" fmla="*/ 227 h 228"/>
                <a:gd name="T16" fmla="*/ 70 w 93"/>
                <a:gd name="T17" fmla="*/ 227 h 228"/>
                <a:gd name="T18" fmla="*/ 88 w 93"/>
                <a:gd name="T19" fmla="*/ 220 h 228"/>
                <a:gd name="T20" fmla="*/ 88 w 93"/>
                <a:gd name="T21" fmla="*/ 220 h 228"/>
                <a:gd name="T22" fmla="*/ 90 w 93"/>
                <a:gd name="T23" fmla="*/ 217 h 228"/>
                <a:gd name="T24" fmla="*/ 93 w 93"/>
                <a:gd name="T25" fmla="*/ 207 h 228"/>
                <a:gd name="T26" fmla="*/ 92 w 93"/>
                <a:gd name="T27" fmla="*/ 19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228">
                  <a:moveTo>
                    <a:pt x="92" y="199"/>
                  </a:moveTo>
                  <a:cubicBezTo>
                    <a:pt x="82" y="199"/>
                    <a:pt x="82" y="199"/>
                    <a:pt x="82" y="199"/>
                  </a:cubicBezTo>
                  <a:cubicBezTo>
                    <a:pt x="75" y="200"/>
                    <a:pt x="75" y="200"/>
                    <a:pt x="75" y="200"/>
                  </a:cubicBezTo>
                  <a:cubicBezTo>
                    <a:pt x="75" y="0"/>
                    <a:pt x="75" y="0"/>
                    <a:pt x="75" y="0"/>
                  </a:cubicBezTo>
                  <a:cubicBezTo>
                    <a:pt x="0" y="0"/>
                    <a:pt x="0" y="0"/>
                    <a:pt x="0" y="0"/>
                  </a:cubicBezTo>
                  <a:cubicBezTo>
                    <a:pt x="0" y="228"/>
                    <a:pt x="0" y="228"/>
                    <a:pt x="0" y="228"/>
                  </a:cubicBezTo>
                  <a:cubicBezTo>
                    <a:pt x="31" y="228"/>
                    <a:pt x="55" y="228"/>
                    <a:pt x="67" y="227"/>
                  </a:cubicBezTo>
                  <a:cubicBezTo>
                    <a:pt x="68" y="227"/>
                    <a:pt x="68" y="227"/>
                    <a:pt x="68" y="227"/>
                  </a:cubicBezTo>
                  <a:cubicBezTo>
                    <a:pt x="68" y="227"/>
                    <a:pt x="69" y="227"/>
                    <a:pt x="70" y="227"/>
                  </a:cubicBezTo>
                  <a:cubicBezTo>
                    <a:pt x="78" y="227"/>
                    <a:pt x="84" y="224"/>
                    <a:pt x="88" y="220"/>
                  </a:cubicBezTo>
                  <a:cubicBezTo>
                    <a:pt x="88" y="220"/>
                    <a:pt x="88" y="220"/>
                    <a:pt x="88" y="220"/>
                  </a:cubicBezTo>
                  <a:cubicBezTo>
                    <a:pt x="88" y="219"/>
                    <a:pt x="89" y="218"/>
                    <a:pt x="90" y="217"/>
                  </a:cubicBezTo>
                  <a:cubicBezTo>
                    <a:pt x="92" y="213"/>
                    <a:pt x="93" y="208"/>
                    <a:pt x="93" y="207"/>
                  </a:cubicBezTo>
                  <a:cubicBezTo>
                    <a:pt x="93" y="204"/>
                    <a:pt x="93" y="201"/>
                    <a:pt x="92" y="199"/>
                  </a:cubicBezTo>
                  <a:close/>
                </a:path>
              </a:pathLst>
            </a:custGeom>
            <a:gradFill>
              <a:gsLst>
                <a:gs pos="0">
                  <a:schemeClr val="accent6"/>
                </a:gs>
                <a:gs pos="100000">
                  <a:schemeClr val="accent6">
                    <a:lumMod val="50000"/>
                  </a:schemeClr>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8" name="Oval 8">
              <a:extLst>
                <a:ext uri="{FF2B5EF4-FFF2-40B4-BE49-F238E27FC236}">
                  <a16:creationId xmlns:a16="http://schemas.microsoft.com/office/drawing/2014/main" id="{8E950537-2359-45CA-AB04-CC56F8646A07}"/>
                </a:ext>
              </a:extLst>
            </p:cNvPr>
            <p:cNvSpPr>
              <a:spLocks noChangeArrowheads="1"/>
            </p:cNvSpPr>
            <p:nvPr/>
          </p:nvSpPr>
          <p:spPr bwMode="auto">
            <a:xfrm>
              <a:off x="10367963" y="5541963"/>
              <a:ext cx="174625" cy="103188"/>
            </a:xfrm>
            <a:prstGeom prst="ellipse">
              <a:avLst/>
            </a:pr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9">
              <a:extLst>
                <a:ext uri="{FF2B5EF4-FFF2-40B4-BE49-F238E27FC236}">
                  <a16:creationId xmlns:a16="http://schemas.microsoft.com/office/drawing/2014/main" id="{6540F2D3-91A3-4876-B87A-6BE7533BDD0C}"/>
                </a:ext>
              </a:extLst>
            </p:cNvPr>
            <p:cNvSpPr>
              <a:spLocks/>
            </p:cNvSpPr>
            <p:nvPr/>
          </p:nvSpPr>
          <p:spPr bwMode="auto">
            <a:xfrm>
              <a:off x="10455275" y="5476875"/>
              <a:ext cx="87313" cy="114300"/>
            </a:xfrm>
            <a:custGeom>
              <a:avLst/>
              <a:gdLst>
                <a:gd name="T0" fmla="*/ 23 w 23"/>
                <a:gd name="T1" fmla="*/ 30 h 30"/>
                <a:gd name="T2" fmla="*/ 0 w 23"/>
                <a:gd name="T3" fmla="*/ 22 h 30"/>
                <a:gd name="T4" fmla="*/ 0 w 23"/>
                <a:gd name="T5" fmla="*/ 0 h 30"/>
                <a:gd name="T6" fmla="*/ 22 w 23"/>
                <a:gd name="T7" fmla="*/ 0 h 30"/>
                <a:gd name="T8" fmla="*/ 23 w 23"/>
                <a:gd name="T9" fmla="*/ 30 h 30"/>
              </a:gdLst>
              <a:ahLst/>
              <a:cxnLst>
                <a:cxn ang="0">
                  <a:pos x="T0" y="T1"/>
                </a:cxn>
                <a:cxn ang="0">
                  <a:pos x="T2" y="T3"/>
                </a:cxn>
                <a:cxn ang="0">
                  <a:pos x="T4" y="T5"/>
                </a:cxn>
                <a:cxn ang="0">
                  <a:pos x="T6" y="T7"/>
                </a:cxn>
                <a:cxn ang="0">
                  <a:pos x="T8" y="T9"/>
                </a:cxn>
              </a:cxnLst>
              <a:rect l="0" t="0" r="r" b="b"/>
              <a:pathLst>
                <a:path w="23" h="30">
                  <a:moveTo>
                    <a:pt x="23" y="30"/>
                  </a:moveTo>
                  <a:cubicBezTo>
                    <a:pt x="23" y="23"/>
                    <a:pt x="13" y="22"/>
                    <a:pt x="0" y="22"/>
                  </a:cubicBezTo>
                  <a:cubicBezTo>
                    <a:pt x="0" y="0"/>
                    <a:pt x="0" y="0"/>
                    <a:pt x="0" y="0"/>
                  </a:cubicBezTo>
                  <a:cubicBezTo>
                    <a:pt x="22" y="0"/>
                    <a:pt x="22" y="0"/>
                    <a:pt x="22" y="0"/>
                  </a:cubicBezTo>
                  <a:lnTo>
                    <a:pt x="23" y="3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10">
              <a:extLst>
                <a:ext uri="{FF2B5EF4-FFF2-40B4-BE49-F238E27FC236}">
                  <a16:creationId xmlns:a16="http://schemas.microsoft.com/office/drawing/2014/main" id="{2D9473FD-1B38-47BD-BAFF-B345BE488053}"/>
                </a:ext>
              </a:extLst>
            </p:cNvPr>
            <p:cNvSpPr>
              <a:spLocks/>
            </p:cNvSpPr>
            <p:nvPr/>
          </p:nvSpPr>
          <p:spPr bwMode="auto">
            <a:xfrm>
              <a:off x="10340975" y="4749800"/>
              <a:ext cx="220663" cy="846138"/>
            </a:xfrm>
            <a:custGeom>
              <a:avLst/>
              <a:gdLst>
                <a:gd name="T0" fmla="*/ 7 w 58"/>
                <a:gd name="T1" fmla="*/ 222 h 222"/>
                <a:gd name="T2" fmla="*/ 32 w 58"/>
                <a:gd name="T3" fmla="*/ 207 h 222"/>
                <a:gd name="T4" fmla="*/ 58 w 58"/>
                <a:gd name="T5" fmla="*/ 221 h 222"/>
                <a:gd name="T6" fmla="*/ 58 w 58"/>
                <a:gd name="T7" fmla="*/ 221 h 222"/>
                <a:gd name="T8" fmla="*/ 50 w 58"/>
                <a:gd name="T9" fmla="*/ 15 h 222"/>
                <a:gd name="T10" fmla="*/ 50 w 58"/>
                <a:gd name="T11" fmla="*/ 15 h 222"/>
                <a:gd name="T12" fmla="*/ 25 w 58"/>
                <a:gd name="T13" fmla="*/ 1 h 222"/>
                <a:gd name="T14" fmla="*/ 0 w 58"/>
                <a:gd name="T15" fmla="*/ 14 h 222"/>
                <a:gd name="T16" fmla="*/ 7 w 58"/>
                <a:gd name="T1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22">
                  <a:moveTo>
                    <a:pt x="7" y="222"/>
                  </a:moveTo>
                  <a:cubicBezTo>
                    <a:pt x="7" y="214"/>
                    <a:pt x="18" y="208"/>
                    <a:pt x="32" y="207"/>
                  </a:cubicBezTo>
                  <a:cubicBezTo>
                    <a:pt x="46" y="207"/>
                    <a:pt x="57" y="214"/>
                    <a:pt x="58" y="221"/>
                  </a:cubicBezTo>
                  <a:cubicBezTo>
                    <a:pt x="58" y="221"/>
                    <a:pt x="58" y="221"/>
                    <a:pt x="58" y="221"/>
                  </a:cubicBezTo>
                  <a:cubicBezTo>
                    <a:pt x="50" y="112"/>
                    <a:pt x="49" y="124"/>
                    <a:pt x="50" y="15"/>
                  </a:cubicBezTo>
                  <a:cubicBezTo>
                    <a:pt x="50" y="15"/>
                    <a:pt x="50" y="15"/>
                    <a:pt x="50" y="15"/>
                  </a:cubicBezTo>
                  <a:cubicBezTo>
                    <a:pt x="49" y="7"/>
                    <a:pt x="39" y="0"/>
                    <a:pt x="25" y="1"/>
                  </a:cubicBezTo>
                  <a:cubicBezTo>
                    <a:pt x="12" y="1"/>
                    <a:pt x="1" y="7"/>
                    <a:pt x="0" y="14"/>
                  </a:cubicBezTo>
                  <a:lnTo>
                    <a:pt x="7" y="222"/>
                  </a:lnTo>
                  <a:close/>
                </a:path>
              </a:pathLst>
            </a:custGeom>
            <a:gradFill>
              <a:gsLst>
                <a:gs pos="0">
                  <a:schemeClr val="accent6">
                    <a:lumMod val="75000"/>
                  </a:schemeClr>
                </a:gs>
                <a:gs pos="47000">
                  <a:schemeClr val="accent6">
                    <a:lumMod val="60000"/>
                    <a:lumOff val="40000"/>
                  </a:schemeClr>
                </a:gs>
                <a:gs pos="100000">
                  <a:schemeClr val="accent6">
                    <a:lumMod val="50000"/>
                  </a:schemeClr>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grpSp>
      <p:grpSp>
        <p:nvGrpSpPr>
          <p:cNvPr id="36" name="Group 35">
            <a:extLst>
              <a:ext uri="{FF2B5EF4-FFF2-40B4-BE49-F238E27FC236}">
                <a16:creationId xmlns:a16="http://schemas.microsoft.com/office/drawing/2014/main" id="{F8C0CA24-2BEF-4988-883E-0AC5781D946C}"/>
              </a:ext>
            </a:extLst>
          </p:cNvPr>
          <p:cNvGrpSpPr/>
          <p:nvPr/>
        </p:nvGrpSpPr>
        <p:grpSpPr>
          <a:xfrm>
            <a:off x="5683250" y="3590925"/>
            <a:ext cx="2684463" cy="925513"/>
            <a:chOff x="5683250" y="3590925"/>
            <a:chExt cx="2684463" cy="925513"/>
          </a:xfrm>
        </p:grpSpPr>
        <p:sp>
          <p:nvSpPr>
            <p:cNvPr id="11" name="Freeform 11">
              <a:extLst>
                <a:ext uri="{FF2B5EF4-FFF2-40B4-BE49-F238E27FC236}">
                  <a16:creationId xmlns:a16="http://schemas.microsoft.com/office/drawing/2014/main" id="{BFC5CFCA-74BC-4F92-9525-AAFFC66BAB19}"/>
                </a:ext>
              </a:extLst>
            </p:cNvPr>
            <p:cNvSpPr>
              <a:spLocks/>
            </p:cNvSpPr>
            <p:nvPr/>
          </p:nvSpPr>
          <p:spPr bwMode="auto">
            <a:xfrm>
              <a:off x="5683250" y="3643313"/>
              <a:ext cx="2684463" cy="873125"/>
            </a:xfrm>
            <a:custGeom>
              <a:avLst/>
              <a:gdLst>
                <a:gd name="T0" fmla="*/ 705 w 705"/>
                <a:gd name="T1" fmla="*/ 206 h 229"/>
                <a:gd name="T2" fmla="*/ 702 w 705"/>
                <a:gd name="T3" fmla="*/ 217 h 229"/>
                <a:gd name="T4" fmla="*/ 700 w 705"/>
                <a:gd name="T5" fmla="*/ 220 h 229"/>
                <a:gd name="T6" fmla="*/ 700 w 705"/>
                <a:gd name="T7" fmla="*/ 220 h 229"/>
                <a:gd name="T8" fmla="*/ 682 w 705"/>
                <a:gd name="T9" fmla="*/ 227 h 229"/>
                <a:gd name="T10" fmla="*/ 680 w 705"/>
                <a:gd name="T11" fmla="*/ 227 h 229"/>
                <a:gd name="T12" fmla="*/ 680 w 705"/>
                <a:gd name="T13" fmla="*/ 227 h 229"/>
                <a:gd name="T14" fmla="*/ 0 w 705"/>
                <a:gd name="T15" fmla="*/ 228 h 229"/>
                <a:gd name="T16" fmla="*/ 0 w 705"/>
                <a:gd name="T17" fmla="*/ 0 h 229"/>
                <a:gd name="T18" fmla="*/ 688 w 705"/>
                <a:gd name="T19" fmla="*/ 0 h 229"/>
                <a:gd name="T20" fmla="*/ 688 w 705"/>
                <a:gd name="T21" fmla="*/ 199 h 229"/>
                <a:gd name="T22" fmla="*/ 695 w 705"/>
                <a:gd name="T23" fmla="*/ 199 h 229"/>
                <a:gd name="T24" fmla="*/ 705 w 705"/>
                <a:gd name="T25" fmla="*/ 198 h 229"/>
                <a:gd name="T26" fmla="*/ 705 w 705"/>
                <a:gd name="T27" fmla="*/ 20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5" h="229">
                  <a:moveTo>
                    <a:pt x="705" y="206"/>
                  </a:moveTo>
                  <a:cubicBezTo>
                    <a:pt x="705" y="208"/>
                    <a:pt x="704" y="212"/>
                    <a:pt x="702" y="217"/>
                  </a:cubicBezTo>
                  <a:cubicBezTo>
                    <a:pt x="701" y="218"/>
                    <a:pt x="701" y="219"/>
                    <a:pt x="700" y="220"/>
                  </a:cubicBezTo>
                  <a:cubicBezTo>
                    <a:pt x="700" y="220"/>
                    <a:pt x="700" y="220"/>
                    <a:pt x="700" y="220"/>
                  </a:cubicBezTo>
                  <a:cubicBezTo>
                    <a:pt x="696" y="224"/>
                    <a:pt x="690" y="226"/>
                    <a:pt x="682" y="227"/>
                  </a:cubicBezTo>
                  <a:cubicBezTo>
                    <a:pt x="682" y="227"/>
                    <a:pt x="681" y="227"/>
                    <a:pt x="680" y="227"/>
                  </a:cubicBezTo>
                  <a:cubicBezTo>
                    <a:pt x="680" y="227"/>
                    <a:pt x="680" y="227"/>
                    <a:pt x="680" y="227"/>
                  </a:cubicBezTo>
                  <a:cubicBezTo>
                    <a:pt x="585" y="229"/>
                    <a:pt x="0" y="228"/>
                    <a:pt x="0" y="228"/>
                  </a:cubicBezTo>
                  <a:cubicBezTo>
                    <a:pt x="0" y="0"/>
                    <a:pt x="0" y="0"/>
                    <a:pt x="0" y="0"/>
                  </a:cubicBezTo>
                  <a:cubicBezTo>
                    <a:pt x="688" y="0"/>
                    <a:pt x="688" y="0"/>
                    <a:pt x="688" y="0"/>
                  </a:cubicBezTo>
                  <a:cubicBezTo>
                    <a:pt x="688" y="199"/>
                    <a:pt x="688" y="199"/>
                    <a:pt x="688" y="199"/>
                  </a:cubicBezTo>
                  <a:cubicBezTo>
                    <a:pt x="695" y="199"/>
                    <a:pt x="695" y="199"/>
                    <a:pt x="695" y="199"/>
                  </a:cubicBezTo>
                  <a:cubicBezTo>
                    <a:pt x="705" y="198"/>
                    <a:pt x="705" y="198"/>
                    <a:pt x="705" y="198"/>
                  </a:cubicBezTo>
                  <a:cubicBezTo>
                    <a:pt x="705" y="201"/>
                    <a:pt x="705" y="204"/>
                    <a:pt x="705" y="20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2">
              <a:extLst>
                <a:ext uri="{FF2B5EF4-FFF2-40B4-BE49-F238E27FC236}">
                  <a16:creationId xmlns:a16="http://schemas.microsoft.com/office/drawing/2014/main" id="{DCA31618-16B1-4A36-A16C-5C0D86E2E502}"/>
                </a:ext>
              </a:extLst>
            </p:cNvPr>
            <p:cNvSpPr>
              <a:spLocks/>
            </p:cNvSpPr>
            <p:nvPr/>
          </p:nvSpPr>
          <p:spPr bwMode="auto">
            <a:xfrm>
              <a:off x="8016875" y="3643313"/>
              <a:ext cx="350838" cy="869950"/>
            </a:xfrm>
            <a:custGeom>
              <a:avLst/>
              <a:gdLst>
                <a:gd name="T0" fmla="*/ 92 w 92"/>
                <a:gd name="T1" fmla="*/ 198 h 228"/>
                <a:gd name="T2" fmla="*/ 82 w 92"/>
                <a:gd name="T3" fmla="*/ 199 h 228"/>
                <a:gd name="T4" fmla="*/ 75 w 92"/>
                <a:gd name="T5" fmla="*/ 199 h 228"/>
                <a:gd name="T6" fmla="*/ 75 w 92"/>
                <a:gd name="T7" fmla="*/ 0 h 228"/>
                <a:gd name="T8" fmla="*/ 0 w 92"/>
                <a:gd name="T9" fmla="*/ 0 h 228"/>
                <a:gd name="T10" fmla="*/ 0 w 92"/>
                <a:gd name="T11" fmla="*/ 228 h 228"/>
                <a:gd name="T12" fmla="*/ 67 w 92"/>
                <a:gd name="T13" fmla="*/ 227 h 228"/>
                <a:gd name="T14" fmla="*/ 67 w 92"/>
                <a:gd name="T15" fmla="*/ 227 h 228"/>
                <a:gd name="T16" fmla="*/ 69 w 92"/>
                <a:gd name="T17" fmla="*/ 227 h 228"/>
                <a:gd name="T18" fmla="*/ 87 w 92"/>
                <a:gd name="T19" fmla="*/ 220 h 228"/>
                <a:gd name="T20" fmla="*/ 87 w 92"/>
                <a:gd name="T21" fmla="*/ 220 h 228"/>
                <a:gd name="T22" fmla="*/ 89 w 92"/>
                <a:gd name="T23" fmla="*/ 217 h 228"/>
                <a:gd name="T24" fmla="*/ 92 w 92"/>
                <a:gd name="T25" fmla="*/ 206 h 228"/>
                <a:gd name="T26" fmla="*/ 92 w 92"/>
                <a:gd name="T27" fmla="*/ 19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228">
                  <a:moveTo>
                    <a:pt x="92" y="198"/>
                  </a:moveTo>
                  <a:cubicBezTo>
                    <a:pt x="82" y="199"/>
                    <a:pt x="82" y="199"/>
                    <a:pt x="82" y="199"/>
                  </a:cubicBezTo>
                  <a:cubicBezTo>
                    <a:pt x="75" y="199"/>
                    <a:pt x="75" y="199"/>
                    <a:pt x="75" y="199"/>
                  </a:cubicBezTo>
                  <a:cubicBezTo>
                    <a:pt x="75" y="0"/>
                    <a:pt x="75" y="0"/>
                    <a:pt x="75" y="0"/>
                  </a:cubicBezTo>
                  <a:cubicBezTo>
                    <a:pt x="0" y="0"/>
                    <a:pt x="0" y="0"/>
                    <a:pt x="0" y="0"/>
                  </a:cubicBezTo>
                  <a:cubicBezTo>
                    <a:pt x="0" y="228"/>
                    <a:pt x="0" y="228"/>
                    <a:pt x="0" y="228"/>
                  </a:cubicBezTo>
                  <a:cubicBezTo>
                    <a:pt x="31" y="227"/>
                    <a:pt x="54" y="227"/>
                    <a:pt x="67" y="227"/>
                  </a:cubicBezTo>
                  <a:cubicBezTo>
                    <a:pt x="67" y="227"/>
                    <a:pt x="67" y="227"/>
                    <a:pt x="67" y="227"/>
                  </a:cubicBezTo>
                  <a:cubicBezTo>
                    <a:pt x="68" y="227"/>
                    <a:pt x="69" y="227"/>
                    <a:pt x="69" y="227"/>
                  </a:cubicBezTo>
                  <a:cubicBezTo>
                    <a:pt x="77" y="226"/>
                    <a:pt x="83" y="224"/>
                    <a:pt x="87" y="220"/>
                  </a:cubicBezTo>
                  <a:cubicBezTo>
                    <a:pt x="87" y="220"/>
                    <a:pt x="87" y="220"/>
                    <a:pt x="87" y="220"/>
                  </a:cubicBezTo>
                  <a:cubicBezTo>
                    <a:pt x="88" y="219"/>
                    <a:pt x="88" y="218"/>
                    <a:pt x="89" y="217"/>
                  </a:cubicBezTo>
                  <a:cubicBezTo>
                    <a:pt x="91" y="212"/>
                    <a:pt x="92" y="208"/>
                    <a:pt x="92" y="206"/>
                  </a:cubicBezTo>
                  <a:cubicBezTo>
                    <a:pt x="92" y="204"/>
                    <a:pt x="92" y="201"/>
                    <a:pt x="92" y="198"/>
                  </a:cubicBezTo>
                  <a:close/>
                </a:path>
              </a:pathLst>
            </a:custGeom>
            <a:gradFill>
              <a:gsLst>
                <a:gs pos="0">
                  <a:schemeClr val="accent4"/>
                </a:gs>
                <a:gs pos="100000">
                  <a:schemeClr val="accent4">
                    <a:lumMod val="50000"/>
                  </a:schemeClr>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Oval 13">
              <a:extLst>
                <a:ext uri="{FF2B5EF4-FFF2-40B4-BE49-F238E27FC236}">
                  <a16:creationId xmlns:a16="http://schemas.microsoft.com/office/drawing/2014/main" id="{FD9B16FF-D05A-4683-8F81-6389A6B6B749}"/>
                </a:ext>
              </a:extLst>
            </p:cNvPr>
            <p:cNvSpPr>
              <a:spLocks noChangeArrowheads="1"/>
            </p:cNvSpPr>
            <p:nvPr/>
          </p:nvSpPr>
          <p:spPr bwMode="auto">
            <a:xfrm>
              <a:off x="8177213" y="4379913"/>
              <a:ext cx="171450" cy="103188"/>
            </a:xfrm>
            <a:prstGeom prst="ellipse">
              <a:avLst/>
            </a:pr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14">
              <a:extLst>
                <a:ext uri="{FF2B5EF4-FFF2-40B4-BE49-F238E27FC236}">
                  <a16:creationId xmlns:a16="http://schemas.microsoft.com/office/drawing/2014/main" id="{DA093F2A-0B44-4A98-8606-244D66F030A2}"/>
                </a:ext>
              </a:extLst>
            </p:cNvPr>
            <p:cNvSpPr>
              <a:spLocks/>
            </p:cNvSpPr>
            <p:nvPr/>
          </p:nvSpPr>
          <p:spPr bwMode="auto">
            <a:xfrm>
              <a:off x="8261350" y="4314825"/>
              <a:ext cx="87313" cy="119063"/>
            </a:xfrm>
            <a:custGeom>
              <a:avLst/>
              <a:gdLst>
                <a:gd name="T0" fmla="*/ 23 w 23"/>
                <a:gd name="T1" fmla="*/ 31 h 31"/>
                <a:gd name="T2" fmla="*/ 0 w 23"/>
                <a:gd name="T3" fmla="*/ 22 h 31"/>
                <a:gd name="T4" fmla="*/ 0 w 23"/>
                <a:gd name="T5" fmla="*/ 0 h 31"/>
                <a:gd name="T6" fmla="*/ 23 w 23"/>
                <a:gd name="T7" fmla="*/ 0 h 31"/>
                <a:gd name="T8" fmla="*/ 23 w 23"/>
                <a:gd name="T9" fmla="*/ 31 h 31"/>
              </a:gdLst>
              <a:ahLst/>
              <a:cxnLst>
                <a:cxn ang="0">
                  <a:pos x="T0" y="T1"/>
                </a:cxn>
                <a:cxn ang="0">
                  <a:pos x="T2" y="T3"/>
                </a:cxn>
                <a:cxn ang="0">
                  <a:pos x="T4" y="T5"/>
                </a:cxn>
                <a:cxn ang="0">
                  <a:pos x="T6" y="T7"/>
                </a:cxn>
                <a:cxn ang="0">
                  <a:pos x="T8" y="T9"/>
                </a:cxn>
              </a:cxnLst>
              <a:rect l="0" t="0" r="r" b="b"/>
              <a:pathLst>
                <a:path w="23" h="31">
                  <a:moveTo>
                    <a:pt x="23" y="31"/>
                  </a:moveTo>
                  <a:cubicBezTo>
                    <a:pt x="23" y="23"/>
                    <a:pt x="13" y="22"/>
                    <a:pt x="0" y="22"/>
                  </a:cubicBezTo>
                  <a:cubicBezTo>
                    <a:pt x="0" y="0"/>
                    <a:pt x="0" y="0"/>
                    <a:pt x="0" y="0"/>
                  </a:cubicBezTo>
                  <a:cubicBezTo>
                    <a:pt x="23" y="0"/>
                    <a:pt x="23" y="0"/>
                    <a:pt x="23" y="0"/>
                  </a:cubicBezTo>
                  <a:lnTo>
                    <a:pt x="23" y="3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15">
              <a:extLst>
                <a:ext uri="{FF2B5EF4-FFF2-40B4-BE49-F238E27FC236}">
                  <a16:creationId xmlns:a16="http://schemas.microsoft.com/office/drawing/2014/main" id="{C4697C24-374E-425D-A90F-FB119397FEC9}"/>
                </a:ext>
              </a:extLst>
            </p:cNvPr>
            <p:cNvSpPr>
              <a:spLocks/>
            </p:cNvSpPr>
            <p:nvPr/>
          </p:nvSpPr>
          <p:spPr bwMode="auto">
            <a:xfrm>
              <a:off x="8147050" y="3590925"/>
              <a:ext cx="220663" cy="842963"/>
            </a:xfrm>
            <a:custGeom>
              <a:avLst/>
              <a:gdLst>
                <a:gd name="T0" fmla="*/ 8 w 58"/>
                <a:gd name="T1" fmla="*/ 221 h 221"/>
                <a:gd name="T2" fmla="*/ 32 w 58"/>
                <a:gd name="T3" fmla="*/ 207 h 221"/>
                <a:gd name="T4" fmla="*/ 58 w 58"/>
                <a:gd name="T5" fmla="*/ 221 h 221"/>
                <a:gd name="T6" fmla="*/ 58 w 58"/>
                <a:gd name="T7" fmla="*/ 221 h 221"/>
                <a:gd name="T8" fmla="*/ 51 w 58"/>
                <a:gd name="T9" fmla="*/ 14 h 221"/>
                <a:gd name="T10" fmla="*/ 51 w 58"/>
                <a:gd name="T11" fmla="*/ 14 h 221"/>
                <a:gd name="T12" fmla="*/ 25 w 58"/>
                <a:gd name="T13" fmla="*/ 0 h 221"/>
                <a:gd name="T14" fmla="*/ 0 w 58"/>
                <a:gd name="T15" fmla="*/ 13 h 221"/>
                <a:gd name="T16" fmla="*/ 8 w 58"/>
                <a:gd name="T17"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21">
                  <a:moveTo>
                    <a:pt x="8" y="221"/>
                  </a:moveTo>
                  <a:cubicBezTo>
                    <a:pt x="7" y="214"/>
                    <a:pt x="19" y="207"/>
                    <a:pt x="32" y="207"/>
                  </a:cubicBezTo>
                  <a:cubicBezTo>
                    <a:pt x="46" y="207"/>
                    <a:pt x="57" y="213"/>
                    <a:pt x="58" y="221"/>
                  </a:cubicBezTo>
                  <a:cubicBezTo>
                    <a:pt x="58" y="221"/>
                    <a:pt x="58" y="221"/>
                    <a:pt x="58" y="221"/>
                  </a:cubicBezTo>
                  <a:cubicBezTo>
                    <a:pt x="50" y="112"/>
                    <a:pt x="49" y="123"/>
                    <a:pt x="51" y="14"/>
                  </a:cubicBezTo>
                  <a:cubicBezTo>
                    <a:pt x="51" y="14"/>
                    <a:pt x="51" y="14"/>
                    <a:pt x="51" y="14"/>
                  </a:cubicBezTo>
                  <a:cubicBezTo>
                    <a:pt x="50" y="7"/>
                    <a:pt x="39" y="0"/>
                    <a:pt x="25" y="0"/>
                  </a:cubicBezTo>
                  <a:cubicBezTo>
                    <a:pt x="12" y="1"/>
                    <a:pt x="2" y="6"/>
                    <a:pt x="0" y="13"/>
                  </a:cubicBezTo>
                  <a:lnTo>
                    <a:pt x="8" y="221"/>
                  </a:lnTo>
                  <a:close/>
                </a:path>
              </a:pathLst>
            </a:custGeom>
            <a:gradFill>
              <a:gsLst>
                <a:gs pos="1000">
                  <a:schemeClr val="accent4">
                    <a:lumMod val="75000"/>
                  </a:schemeClr>
                </a:gs>
                <a:gs pos="50000">
                  <a:schemeClr val="accent4">
                    <a:lumMod val="88000"/>
                    <a:lumOff val="12000"/>
                  </a:schemeClr>
                </a:gs>
                <a:gs pos="100000">
                  <a:schemeClr val="accent4">
                    <a:lumMod val="75000"/>
                  </a:schemeClr>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grpSp>
      <p:grpSp>
        <p:nvGrpSpPr>
          <p:cNvPr id="35" name="Group 34">
            <a:extLst>
              <a:ext uri="{FF2B5EF4-FFF2-40B4-BE49-F238E27FC236}">
                <a16:creationId xmlns:a16="http://schemas.microsoft.com/office/drawing/2014/main" id="{578CB11D-AF91-403B-BD98-0210D7A5483A}"/>
              </a:ext>
            </a:extLst>
          </p:cNvPr>
          <p:cNvGrpSpPr/>
          <p:nvPr/>
        </p:nvGrpSpPr>
        <p:grpSpPr>
          <a:xfrm>
            <a:off x="5683250" y="2432050"/>
            <a:ext cx="4246563" cy="925513"/>
            <a:chOff x="5683250" y="2432050"/>
            <a:chExt cx="4246563" cy="925513"/>
          </a:xfrm>
        </p:grpSpPr>
        <p:sp>
          <p:nvSpPr>
            <p:cNvPr id="16" name="Freeform 16">
              <a:extLst>
                <a:ext uri="{FF2B5EF4-FFF2-40B4-BE49-F238E27FC236}">
                  <a16:creationId xmlns:a16="http://schemas.microsoft.com/office/drawing/2014/main" id="{8FA74343-4BBE-4730-BE77-2FA14E3C2898}"/>
                </a:ext>
              </a:extLst>
            </p:cNvPr>
            <p:cNvSpPr>
              <a:spLocks/>
            </p:cNvSpPr>
            <p:nvPr/>
          </p:nvSpPr>
          <p:spPr bwMode="auto">
            <a:xfrm>
              <a:off x="5683250" y="2486025"/>
              <a:ext cx="4246563" cy="871538"/>
            </a:xfrm>
            <a:custGeom>
              <a:avLst/>
              <a:gdLst>
                <a:gd name="T0" fmla="*/ 1115 w 1115"/>
                <a:gd name="T1" fmla="*/ 206 h 229"/>
                <a:gd name="T2" fmla="*/ 1112 w 1115"/>
                <a:gd name="T3" fmla="*/ 216 h 229"/>
                <a:gd name="T4" fmla="*/ 1110 w 1115"/>
                <a:gd name="T5" fmla="*/ 219 h 229"/>
                <a:gd name="T6" fmla="*/ 1110 w 1115"/>
                <a:gd name="T7" fmla="*/ 219 h 229"/>
                <a:gd name="T8" fmla="*/ 1092 w 1115"/>
                <a:gd name="T9" fmla="*/ 226 h 229"/>
                <a:gd name="T10" fmla="*/ 1090 w 1115"/>
                <a:gd name="T11" fmla="*/ 226 h 229"/>
                <a:gd name="T12" fmla="*/ 1090 w 1115"/>
                <a:gd name="T13" fmla="*/ 226 h 229"/>
                <a:gd name="T14" fmla="*/ 0 w 1115"/>
                <a:gd name="T15" fmla="*/ 227 h 229"/>
                <a:gd name="T16" fmla="*/ 0 w 1115"/>
                <a:gd name="T17" fmla="*/ 0 h 229"/>
                <a:gd name="T18" fmla="*/ 1098 w 1115"/>
                <a:gd name="T19" fmla="*/ 0 h 229"/>
                <a:gd name="T20" fmla="*/ 1098 w 1115"/>
                <a:gd name="T21" fmla="*/ 199 h 229"/>
                <a:gd name="T22" fmla="*/ 1105 w 1115"/>
                <a:gd name="T23" fmla="*/ 198 h 229"/>
                <a:gd name="T24" fmla="*/ 1115 w 1115"/>
                <a:gd name="T25" fmla="*/ 198 h 229"/>
                <a:gd name="T26" fmla="*/ 1115 w 1115"/>
                <a:gd name="T27" fmla="*/ 20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5" h="229">
                  <a:moveTo>
                    <a:pt x="1115" y="206"/>
                  </a:moveTo>
                  <a:cubicBezTo>
                    <a:pt x="1115" y="207"/>
                    <a:pt x="1114" y="212"/>
                    <a:pt x="1112" y="216"/>
                  </a:cubicBezTo>
                  <a:cubicBezTo>
                    <a:pt x="1111" y="217"/>
                    <a:pt x="1111" y="218"/>
                    <a:pt x="1110" y="219"/>
                  </a:cubicBezTo>
                  <a:cubicBezTo>
                    <a:pt x="1110" y="219"/>
                    <a:pt x="1110" y="219"/>
                    <a:pt x="1110" y="219"/>
                  </a:cubicBezTo>
                  <a:cubicBezTo>
                    <a:pt x="1106" y="223"/>
                    <a:pt x="1100" y="226"/>
                    <a:pt x="1092" y="226"/>
                  </a:cubicBezTo>
                  <a:cubicBezTo>
                    <a:pt x="1092" y="226"/>
                    <a:pt x="1091" y="226"/>
                    <a:pt x="1090" y="226"/>
                  </a:cubicBezTo>
                  <a:cubicBezTo>
                    <a:pt x="1090" y="226"/>
                    <a:pt x="1090" y="226"/>
                    <a:pt x="1090" y="226"/>
                  </a:cubicBezTo>
                  <a:cubicBezTo>
                    <a:pt x="995" y="229"/>
                    <a:pt x="0" y="227"/>
                    <a:pt x="0" y="227"/>
                  </a:cubicBezTo>
                  <a:cubicBezTo>
                    <a:pt x="0" y="0"/>
                    <a:pt x="0" y="0"/>
                    <a:pt x="0" y="0"/>
                  </a:cubicBezTo>
                  <a:cubicBezTo>
                    <a:pt x="1098" y="0"/>
                    <a:pt x="1098" y="0"/>
                    <a:pt x="1098" y="0"/>
                  </a:cubicBezTo>
                  <a:cubicBezTo>
                    <a:pt x="1098" y="199"/>
                    <a:pt x="1098" y="199"/>
                    <a:pt x="1098" y="199"/>
                  </a:cubicBezTo>
                  <a:cubicBezTo>
                    <a:pt x="1105" y="198"/>
                    <a:pt x="1105" y="198"/>
                    <a:pt x="1105" y="198"/>
                  </a:cubicBezTo>
                  <a:cubicBezTo>
                    <a:pt x="1115" y="198"/>
                    <a:pt x="1115" y="198"/>
                    <a:pt x="1115" y="198"/>
                  </a:cubicBezTo>
                  <a:cubicBezTo>
                    <a:pt x="1115" y="200"/>
                    <a:pt x="1115" y="203"/>
                    <a:pt x="1115" y="20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7" name="Freeform 17">
              <a:extLst>
                <a:ext uri="{FF2B5EF4-FFF2-40B4-BE49-F238E27FC236}">
                  <a16:creationId xmlns:a16="http://schemas.microsoft.com/office/drawing/2014/main" id="{4FA4F583-6E9E-44ED-A095-9C59B30847E4}"/>
                </a:ext>
              </a:extLst>
            </p:cNvPr>
            <p:cNvSpPr>
              <a:spLocks/>
            </p:cNvSpPr>
            <p:nvPr/>
          </p:nvSpPr>
          <p:spPr bwMode="auto">
            <a:xfrm>
              <a:off x="9578975" y="2486025"/>
              <a:ext cx="350838" cy="865188"/>
            </a:xfrm>
            <a:custGeom>
              <a:avLst/>
              <a:gdLst>
                <a:gd name="T0" fmla="*/ 92 w 92"/>
                <a:gd name="T1" fmla="*/ 198 h 227"/>
                <a:gd name="T2" fmla="*/ 82 w 92"/>
                <a:gd name="T3" fmla="*/ 198 h 227"/>
                <a:gd name="T4" fmla="*/ 75 w 92"/>
                <a:gd name="T5" fmla="*/ 199 h 227"/>
                <a:gd name="T6" fmla="*/ 75 w 92"/>
                <a:gd name="T7" fmla="*/ 0 h 227"/>
                <a:gd name="T8" fmla="*/ 0 w 92"/>
                <a:gd name="T9" fmla="*/ 0 h 227"/>
                <a:gd name="T10" fmla="*/ 0 w 92"/>
                <a:gd name="T11" fmla="*/ 227 h 227"/>
                <a:gd name="T12" fmla="*/ 67 w 92"/>
                <a:gd name="T13" fmla="*/ 226 h 227"/>
                <a:gd name="T14" fmla="*/ 67 w 92"/>
                <a:gd name="T15" fmla="*/ 226 h 227"/>
                <a:gd name="T16" fmla="*/ 69 w 92"/>
                <a:gd name="T17" fmla="*/ 226 h 227"/>
                <a:gd name="T18" fmla="*/ 87 w 92"/>
                <a:gd name="T19" fmla="*/ 219 h 227"/>
                <a:gd name="T20" fmla="*/ 87 w 92"/>
                <a:gd name="T21" fmla="*/ 219 h 227"/>
                <a:gd name="T22" fmla="*/ 89 w 92"/>
                <a:gd name="T23" fmla="*/ 216 h 227"/>
                <a:gd name="T24" fmla="*/ 92 w 92"/>
                <a:gd name="T25" fmla="*/ 206 h 227"/>
                <a:gd name="T26" fmla="*/ 92 w 92"/>
                <a:gd name="T27" fmla="*/ 19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227">
                  <a:moveTo>
                    <a:pt x="92" y="198"/>
                  </a:moveTo>
                  <a:cubicBezTo>
                    <a:pt x="82" y="198"/>
                    <a:pt x="82" y="198"/>
                    <a:pt x="82" y="198"/>
                  </a:cubicBezTo>
                  <a:cubicBezTo>
                    <a:pt x="75" y="199"/>
                    <a:pt x="75" y="199"/>
                    <a:pt x="75" y="199"/>
                  </a:cubicBezTo>
                  <a:cubicBezTo>
                    <a:pt x="75" y="0"/>
                    <a:pt x="75" y="0"/>
                    <a:pt x="75" y="0"/>
                  </a:cubicBezTo>
                  <a:cubicBezTo>
                    <a:pt x="0" y="0"/>
                    <a:pt x="0" y="0"/>
                    <a:pt x="0" y="0"/>
                  </a:cubicBezTo>
                  <a:cubicBezTo>
                    <a:pt x="0" y="227"/>
                    <a:pt x="0" y="227"/>
                    <a:pt x="0" y="227"/>
                  </a:cubicBezTo>
                  <a:cubicBezTo>
                    <a:pt x="31" y="227"/>
                    <a:pt x="54" y="227"/>
                    <a:pt x="67" y="226"/>
                  </a:cubicBezTo>
                  <a:cubicBezTo>
                    <a:pt x="67" y="226"/>
                    <a:pt x="67" y="226"/>
                    <a:pt x="67" y="226"/>
                  </a:cubicBezTo>
                  <a:cubicBezTo>
                    <a:pt x="68" y="226"/>
                    <a:pt x="69" y="226"/>
                    <a:pt x="69" y="226"/>
                  </a:cubicBezTo>
                  <a:cubicBezTo>
                    <a:pt x="77" y="226"/>
                    <a:pt x="83" y="223"/>
                    <a:pt x="87" y="219"/>
                  </a:cubicBezTo>
                  <a:cubicBezTo>
                    <a:pt x="87" y="219"/>
                    <a:pt x="87" y="219"/>
                    <a:pt x="87" y="219"/>
                  </a:cubicBezTo>
                  <a:cubicBezTo>
                    <a:pt x="88" y="218"/>
                    <a:pt x="88" y="217"/>
                    <a:pt x="89" y="216"/>
                  </a:cubicBezTo>
                  <a:cubicBezTo>
                    <a:pt x="91" y="212"/>
                    <a:pt x="92" y="207"/>
                    <a:pt x="92" y="206"/>
                  </a:cubicBezTo>
                  <a:cubicBezTo>
                    <a:pt x="92" y="203"/>
                    <a:pt x="92" y="200"/>
                    <a:pt x="92" y="198"/>
                  </a:cubicBezTo>
                  <a:close/>
                </a:path>
              </a:pathLst>
            </a:custGeom>
            <a:gradFill>
              <a:gsLst>
                <a:gs pos="0">
                  <a:schemeClr val="accent2"/>
                </a:gs>
                <a:gs pos="100000">
                  <a:schemeClr val="accent2">
                    <a:lumMod val="50000"/>
                  </a:schemeClr>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8" name="Oval 18">
              <a:extLst>
                <a:ext uri="{FF2B5EF4-FFF2-40B4-BE49-F238E27FC236}">
                  <a16:creationId xmlns:a16="http://schemas.microsoft.com/office/drawing/2014/main" id="{0DE68028-946C-4DB3-918A-AA2B6AAA0AE1}"/>
                </a:ext>
              </a:extLst>
            </p:cNvPr>
            <p:cNvSpPr>
              <a:spLocks noChangeArrowheads="1"/>
            </p:cNvSpPr>
            <p:nvPr/>
          </p:nvSpPr>
          <p:spPr bwMode="auto">
            <a:xfrm>
              <a:off x="9739313" y="3221038"/>
              <a:ext cx="171450" cy="103188"/>
            </a:xfrm>
            <a:prstGeom prst="ellipse">
              <a:avLst/>
            </a:pr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9" name="Freeform 19">
              <a:extLst>
                <a:ext uri="{FF2B5EF4-FFF2-40B4-BE49-F238E27FC236}">
                  <a16:creationId xmlns:a16="http://schemas.microsoft.com/office/drawing/2014/main" id="{120DBC3B-E499-4A84-A9D9-872606FD330D}"/>
                </a:ext>
              </a:extLst>
            </p:cNvPr>
            <p:cNvSpPr>
              <a:spLocks/>
            </p:cNvSpPr>
            <p:nvPr/>
          </p:nvSpPr>
          <p:spPr bwMode="auto">
            <a:xfrm>
              <a:off x="9823450" y="3155950"/>
              <a:ext cx="87313" cy="114300"/>
            </a:xfrm>
            <a:custGeom>
              <a:avLst/>
              <a:gdLst>
                <a:gd name="T0" fmla="*/ 23 w 23"/>
                <a:gd name="T1" fmla="*/ 30 h 30"/>
                <a:gd name="T2" fmla="*/ 0 w 23"/>
                <a:gd name="T3" fmla="*/ 22 h 30"/>
                <a:gd name="T4" fmla="*/ 0 w 23"/>
                <a:gd name="T5" fmla="*/ 0 h 30"/>
                <a:gd name="T6" fmla="*/ 23 w 23"/>
                <a:gd name="T7" fmla="*/ 0 h 30"/>
                <a:gd name="T8" fmla="*/ 23 w 23"/>
                <a:gd name="T9" fmla="*/ 30 h 30"/>
              </a:gdLst>
              <a:ahLst/>
              <a:cxnLst>
                <a:cxn ang="0">
                  <a:pos x="T0" y="T1"/>
                </a:cxn>
                <a:cxn ang="0">
                  <a:pos x="T2" y="T3"/>
                </a:cxn>
                <a:cxn ang="0">
                  <a:pos x="T4" y="T5"/>
                </a:cxn>
                <a:cxn ang="0">
                  <a:pos x="T6" y="T7"/>
                </a:cxn>
                <a:cxn ang="0">
                  <a:pos x="T8" y="T9"/>
                </a:cxn>
              </a:cxnLst>
              <a:rect l="0" t="0" r="r" b="b"/>
              <a:pathLst>
                <a:path w="23" h="30">
                  <a:moveTo>
                    <a:pt x="23" y="30"/>
                  </a:moveTo>
                  <a:cubicBezTo>
                    <a:pt x="23" y="23"/>
                    <a:pt x="13" y="22"/>
                    <a:pt x="0" y="22"/>
                  </a:cubicBezTo>
                  <a:cubicBezTo>
                    <a:pt x="0" y="0"/>
                    <a:pt x="0" y="0"/>
                    <a:pt x="0" y="0"/>
                  </a:cubicBezTo>
                  <a:cubicBezTo>
                    <a:pt x="23" y="0"/>
                    <a:pt x="23" y="0"/>
                    <a:pt x="23" y="0"/>
                  </a:cubicBezTo>
                  <a:lnTo>
                    <a:pt x="23" y="3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20" name="Freeform 20">
              <a:extLst>
                <a:ext uri="{FF2B5EF4-FFF2-40B4-BE49-F238E27FC236}">
                  <a16:creationId xmlns:a16="http://schemas.microsoft.com/office/drawing/2014/main" id="{91AEF252-510A-453E-9D15-FBA30B5C8E90}"/>
                </a:ext>
              </a:extLst>
            </p:cNvPr>
            <p:cNvSpPr>
              <a:spLocks/>
            </p:cNvSpPr>
            <p:nvPr/>
          </p:nvSpPr>
          <p:spPr bwMode="auto">
            <a:xfrm>
              <a:off x="9709150" y="2432050"/>
              <a:ext cx="220663" cy="842963"/>
            </a:xfrm>
            <a:custGeom>
              <a:avLst/>
              <a:gdLst>
                <a:gd name="T0" fmla="*/ 8 w 58"/>
                <a:gd name="T1" fmla="*/ 221 h 221"/>
                <a:gd name="T2" fmla="*/ 32 w 58"/>
                <a:gd name="T3" fmla="*/ 207 h 221"/>
                <a:gd name="T4" fmla="*/ 58 w 58"/>
                <a:gd name="T5" fmla="*/ 220 h 221"/>
                <a:gd name="T6" fmla="*/ 58 w 58"/>
                <a:gd name="T7" fmla="*/ 220 h 221"/>
                <a:gd name="T8" fmla="*/ 51 w 58"/>
                <a:gd name="T9" fmla="*/ 14 h 221"/>
                <a:gd name="T10" fmla="*/ 51 w 58"/>
                <a:gd name="T11" fmla="*/ 14 h 221"/>
                <a:gd name="T12" fmla="*/ 25 w 58"/>
                <a:gd name="T13" fmla="*/ 0 h 221"/>
                <a:gd name="T14" fmla="*/ 0 w 58"/>
                <a:gd name="T15" fmla="*/ 13 h 221"/>
                <a:gd name="T16" fmla="*/ 8 w 58"/>
                <a:gd name="T17"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21">
                  <a:moveTo>
                    <a:pt x="8" y="221"/>
                  </a:moveTo>
                  <a:cubicBezTo>
                    <a:pt x="7" y="213"/>
                    <a:pt x="19" y="207"/>
                    <a:pt x="32" y="207"/>
                  </a:cubicBezTo>
                  <a:cubicBezTo>
                    <a:pt x="46" y="206"/>
                    <a:pt x="57" y="213"/>
                    <a:pt x="58" y="220"/>
                  </a:cubicBezTo>
                  <a:cubicBezTo>
                    <a:pt x="58" y="220"/>
                    <a:pt x="58" y="220"/>
                    <a:pt x="58" y="220"/>
                  </a:cubicBezTo>
                  <a:cubicBezTo>
                    <a:pt x="50" y="111"/>
                    <a:pt x="49" y="123"/>
                    <a:pt x="51" y="14"/>
                  </a:cubicBezTo>
                  <a:cubicBezTo>
                    <a:pt x="51" y="14"/>
                    <a:pt x="51" y="14"/>
                    <a:pt x="51" y="14"/>
                  </a:cubicBezTo>
                  <a:cubicBezTo>
                    <a:pt x="50" y="6"/>
                    <a:pt x="39" y="0"/>
                    <a:pt x="25" y="0"/>
                  </a:cubicBezTo>
                  <a:cubicBezTo>
                    <a:pt x="12" y="0"/>
                    <a:pt x="2" y="6"/>
                    <a:pt x="0" y="13"/>
                  </a:cubicBezTo>
                  <a:lnTo>
                    <a:pt x="8" y="221"/>
                  </a:lnTo>
                  <a:close/>
                </a:path>
              </a:pathLst>
            </a:custGeom>
            <a:gradFill>
              <a:gsLst>
                <a:gs pos="1000">
                  <a:schemeClr val="accent2">
                    <a:lumMod val="50000"/>
                  </a:schemeClr>
                </a:gs>
                <a:gs pos="50000">
                  <a:schemeClr val="accent2">
                    <a:lumMod val="60000"/>
                    <a:lumOff val="40000"/>
                  </a:schemeClr>
                </a:gs>
                <a:gs pos="100000">
                  <a:schemeClr val="accent2">
                    <a:lumMod val="50000"/>
                  </a:schemeClr>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grpSp>
      <p:grpSp>
        <p:nvGrpSpPr>
          <p:cNvPr id="34" name="Group 33">
            <a:extLst>
              <a:ext uri="{FF2B5EF4-FFF2-40B4-BE49-F238E27FC236}">
                <a16:creationId xmlns:a16="http://schemas.microsoft.com/office/drawing/2014/main" id="{F0B81BAF-CDEF-49C8-8B4B-5BA08F470F08}"/>
              </a:ext>
            </a:extLst>
          </p:cNvPr>
          <p:cNvGrpSpPr/>
          <p:nvPr/>
        </p:nvGrpSpPr>
        <p:grpSpPr>
          <a:xfrm>
            <a:off x="5683250" y="1270000"/>
            <a:ext cx="3487738" cy="925513"/>
            <a:chOff x="5683250" y="1270000"/>
            <a:chExt cx="3487738" cy="925513"/>
          </a:xfrm>
        </p:grpSpPr>
        <p:sp>
          <p:nvSpPr>
            <p:cNvPr id="21" name="Freeform 21">
              <a:extLst>
                <a:ext uri="{FF2B5EF4-FFF2-40B4-BE49-F238E27FC236}">
                  <a16:creationId xmlns:a16="http://schemas.microsoft.com/office/drawing/2014/main" id="{CA905A6B-7B80-4252-8EC3-22A21A2A9BD6}"/>
                </a:ext>
              </a:extLst>
            </p:cNvPr>
            <p:cNvSpPr>
              <a:spLocks/>
            </p:cNvSpPr>
            <p:nvPr/>
          </p:nvSpPr>
          <p:spPr bwMode="auto">
            <a:xfrm>
              <a:off x="5683250" y="1322388"/>
              <a:ext cx="3487738" cy="873125"/>
            </a:xfrm>
            <a:custGeom>
              <a:avLst/>
              <a:gdLst>
                <a:gd name="T0" fmla="*/ 916 w 916"/>
                <a:gd name="T1" fmla="*/ 207 h 229"/>
                <a:gd name="T2" fmla="*/ 913 w 916"/>
                <a:gd name="T3" fmla="*/ 217 h 229"/>
                <a:gd name="T4" fmla="*/ 911 w 916"/>
                <a:gd name="T5" fmla="*/ 220 h 229"/>
                <a:gd name="T6" fmla="*/ 911 w 916"/>
                <a:gd name="T7" fmla="*/ 220 h 229"/>
                <a:gd name="T8" fmla="*/ 893 w 916"/>
                <a:gd name="T9" fmla="*/ 227 h 229"/>
                <a:gd name="T10" fmla="*/ 891 w 916"/>
                <a:gd name="T11" fmla="*/ 227 h 229"/>
                <a:gd name="T12" fmla="*/ 891 w 916"/>
                <a:gd name="T13" fmla="*/ 227 h 229"/>
                <a:gd name="T14" fmla="*/ 0 w 916"/>
                <a:gd name="T15" fmla="*/ 228 h 229"/>
                <a:gd name="T16" fmla="*/ 0 w 916"/>
                <a:gd name="T17" fmla="*/ 0 h 229"/>
                <a:gd name="T18" fmla="*/ 899 w 916"/>
                <a:gd name="T19" fmla="*/ 0 h 229"/>
                <a:gd name="T20" fmla="*/ 899 w 916"/>
                <a:gd name="T21" fmla="*/ 199 h 229"/>
                <a:gd name="T22" fmla="*/ 906 w 916"/>
                <a:gd name="T23" fmla="*/ 199 h 229"/>
                <a:gd name="T24" fmla="*/ 916 w 916"/>
                <a:gd name="T25" fmla="*/ 198 h 229"/>
                <a:gd name="T26" fmla="*/ 916 w 916"/>
                <a:gd name="T27" fmla="*/ 20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6" h="229">
                  <a:moveTo>
                    <a:pt x="916" y="207"/>
                  </a:moveTo>
                  <a:cubicBezTo>
                    <a:pt x="916" y="208"/>
                    <a:pt x="916" y="212"/>
                    <a:pt x="913" y="217"/>
                  </a:cubicBezTo>
                  <a:cubicBezTo>
                    <a:pt x="912" y="218"/>
                    <a:pt x="912" y="219"/>
                    <a:pt x="911" y="220"/>
                  </a:cubicBezTo>
                  <a:cubicBezTo>
                    <a:pt x="911" y="220"/>
                    <a:pt x="911" y="220"/>
                    <a:pt x="911" y="220"/>
                  </a:cubicBezTo>
                  <a:cubicBezTo>
                    <a:pt x="907" y="224"/>
                    <a:pt x="901" y="226"/>
                    <a:pt x="893" y="227"/>
                  </a:cubicBezTo>
                  <a:cubicBezTo>
                    <a:pt x="893" y="227"/>
                    <a:pt x="892" y="227"/>
                    <a:pt x="891" y="227"/>
                  </a:cubicBezTo>
                  <a:cubicBezTo>
                    <a:pt x="891" y="227"/>
                    <a:pt x="891" y="227"/>
                    <a:pt x="891" y="227"/>
                  </a:cubicBezTo>
                  <a:cubicBezTo>
                    <a:pt x="796" y="229"/>
                    <a:pt x="0" y="228"/>
                    <a:pt x="0" y="228"/>
                  </a:cubicBezTo>
                  <a:cubicBezTo>
                    <a:pt x="0" y="0"/>
                    <a:pt x="0" y="0"/>
                    <a:pt x="0" y="0"/>
                  </a:cubicBezTo>
                  <a:cubicBezTo>
                    <a:pt x="899" y="0"/>
                    <a:pt x="899" y="0"/>
                    <a:pt x="899" y="0"/>
                  </a:cubicBezTo>
                  <a:cubicBezTo>
                    <a:pt x="899" y="199"/>
                    <a:pt x="899" y="199"/>
                    <a:pt x="899" y="199"/>
                  </a:cubicBezTo>
                  <a:cubicBezTo>
                    <a:pt x="906" y="199"/>
                    <a:pt x="906" y="199"/>
                    <a:pt x="906" y="199"/>
                  </a:cubicBezTo>
                  <a:cubicBezTo>
                    <a:pt x="916" y="198"/>
                    <a:pt x="916" y="198"/>
                    <a:pt x="916" y="198"/>
                  </a:cubicBezTo>
                  <a:cubicBezTo>
                    <a:pt x="916" y="201"/>
                    <a:pt x="916" y="204"/>
                    <a:pt x="916" y="20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dirty="0"/>
            </a:p>
          </p:txBody>
        </p:sp>
        <p:sp>
          <p:nvSpPr>
            <p:cNvPr id="22" name="Freeform 22">
              <a:extLst>
                <a:ext uri="{FF2B5EF4-FFF2-40B4-BE49-F238E27FC236}">
                  <a16:creationId xmlns:a16="http://schemas.microsoft.com/office/drawing/2014/main" id="{395E86FD-487C-4CDC-A77C-0DF8D1A26DAF}"/>
                </a:ext>
              </a:extLst>
            </p:cNvPr>
            <p:cNvSpPr>
              <a:spLocks/>
            </p:cNvSpPr>
            <p:nvPr/>
          </p:nvSpPr>
          <p:spPr bwMode="auto">
            <a:xfrm>
              <a:off x="8821738" y="1322388"/>
              <a:ext cx="349250" cy="869950"/>
            </a:xfrm>
            <a:custGeom>
              <a:avLst/>
              <a:gdLst>
                <a:gd name="T0" fmla="*/ 92 w 92"/>
                <a:gd name="T1" fmla="*/ 198 h 228"/>
                <a:gd name="T2" fmla="*/ 82 w 92"/>
                <a:gd name="T3" fmla="*/ 199 h 228"/>
                <a:gd name="T4" fmla="*/ 75 w 92"/>
                <a:gd name="T5" fmla="*/ 199 h 228"/>
                <a:gd name="T6" fmla="*/ 75 w 92"/>
                <a:gd name="T7" fmla="*/ 0 h 228"/>
                <a:gd name="T8" fmla="*/ 0 w 92"/>
                <a:gd name="T9" fmla="*/ 0 h 228"/>
                <a:gd name="T10" fmla="*/ 0 w 92"/>
                <a:gd name="T11" fmla="*/ 228 h 228"/>
                <a:gd name="T12" fmla="*/ 67 w 92"/>
                <a:gd name="T13" fmla="*/ 227 h 228"/>
                <a:gd name="T14" fmla="*/ 67 w 92"/>
                <a:gd name="T15" fmla="*/ 227 h 228"/>
                <a:gd name="T16" fmla="*/ 69 w 92"/>
                <a:gd name="T17" fmla="*/ 227 h 228"/>
                <a:gd name="T18" fmla="*/ 87 w 92"/>
                <a:gd name="T19" fmla="*/ 220 h 228"/>
                <a:gd name="T20" fmla="*/ 87 w 92"/>
                <a:gd name="T21" fmla="*/ 220 h 228"/>
                <a:gd name="T22" fmla="*/ 89 w 92"/>
                <a:gd name="T23" fmla="*/ 217 h 228"/>
                <a:gd name="T24" fmla="*/ 92 w 92"/>
                <a:gd name="T25" fmla="*/ 207 h 228"/>
                <a:gd name="T26" fmla="*/ 92 w 92"/>
                <a:gd name="T27" fmla="*/ 19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228">
                  <a:moveTo>
                    <a:pt x="92" y="198"/>
                  </a:moveTo>
                  <a:cubicBezTo>
                    <a:pt x="82" y="199"/>
                    <a:pt x="82" y="199"/>
                    <a:pt x="82" y="199"/>
                  </a:cubicBezTo>
                  <a:cubicBezTo>
                    <a:pt x="75" y="199"/>
                    <a:pt x="75" y="199"/>
                    <a:pt x="75" y="199"/>
                  </a:cubicBezTo>
                  <a:cubicBezTo>
                    <a:pt x="75" y="0"/>
                    <a:pt x="75" y="0"/>
                    <a:pt x="75" y="0"/>
                  </a:cubicBezTo>
                  <a:cubicBezTo>
                    <a:pt x="0" y="0"/>
                    <a:pt x="0" y="0"/>
                    <a:pt x="0" y="0"/>
                  </a:cubicBezTo>
                  <a:cubicBezTo>
                    <a:pt x="0" y="228"/>
                    <a:pt x="0" y="228"/>
                    <a:pt x="0" y="228"/>
                  </a:cubicBezTo>
                  <a:cubicBezTo>
                    <a:pt x="31" y="227"/>
                    <a:pt x="54" y="227"/>
                    <a:pt x="67" y="227"/>
                  </a:cubicBezTo>
                  <a:cubicBezTo>
                    <a:pt x="67" y="227"/>
                    <a:pt x="67" y="227"/>
                    <a:pt x="67" y="227"/>
                  </a:cubicBezTo>
                  <a:cubicBezTo>
                    <a:pt x="68" y="227"/>
                    <a:pt x="69" y="227"/>
                    <a:pt x="69" y="227"/>
                  </a:cubicBezTo>
                  <a:cubicBezTo>
                    <a:pt x="77" y="226"/>
                    <a:pt x="83" y="224"/>
                    <a:pt x="87" y="220"/>
                  </a:cubicBezTo>
                  <a:cubicBezTo>
                    <a:pt x="87" y="220"/>
                    <a:pt x="87" y="220"/>
                    <a:pt x="87" y="220"/>
                  </a:cubicBezTo>
                  <a:cubicBezTo>
                    <a:pt x="88" y="219"/>
                    <a:pt x="88" y="218"/>
                    <a:pt x="89" y="217"/>
                  </a:cubicBezTo>
                  <a:cubicBezTo>
                    <a:pt x="92" y="212"/>
                    <a:pt x="92" y="208"/>
                    <a:pt x="92" y="207"/>
                  </a:cubicBezTo>
                  <a:cubicBezTo>
                    <a:pt x="92" y="204"/>
                    <a:pt x="92" y="201"/>
                    <a:pt x="92" y="198"/>
                  </a:cubicBezTo>
                  <a:close/>
                </a:path>
              </a:pathLst>
            </a:custGeom>
            <a:gradFill>
              <a:gsLst>
                <a:gs pos="0">
                  <a:schemeClr val="accent1"/>
                </a:gs>
                <a:gs pos="100000">
                  <a:schemeClr val="accent1">
                    <a:lumMod val="50000"/>
                  </a:schemeClr>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23" name="Oval 23">
              <a:extLst>
                <a:ext uri="{FF2B5EF4-FFF2-40B4-BE49-F238E27FC236}">
                  <a16:creationId xmlns:a16="http://schemas.microsoft.com/office/drawing/2014/main" id="{26D150D0-8A0B-4179-B9B6-67177A10AA66}"/>
                </a:ext>
              </a:extLst>
            </p:cNvPr>
            <p:cNvSpPr>
              <a:spLocks noChangeArrowheads="1"/>
            </p:cNvSpPr>
            <p:nvPr/>
          </p:nvSpPr>
          <p:spPr bwMode="auto">
            <a:xfrm>
              <a:off x="8980488" y="2062163"/>
              <a:ext cx="171450" cy="98425"/>
            </a:xfrm>
            <a:prstGeom prst="ellipse">
              <a:avLst/>
            </a:pr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24" name="Freeform 24">
              <a:extLst>
                <a:ext uri="{FF2B5EF4-FFF2-40B4-BE49-F238E27FC236}">
                  <a16:creationId xmlns:a16="http://schemas.microsoft.com/office/drawing/2014/main" id="{B9B1F663-8020-49FE-A4A9-C3FE0BAE804D}"/>
                </a:ext>
              </a:extLst>
            </p:cNvPr>
            <p:cNvSpPr>
              <a:spLocks/>
            </p:cNvSpPr>
            <p:nvPr/>
          </p:nvSpPr>
          <p:spPr bwMode="auto">
            <a:xfrm>
              <a:off x="9069388" y="1993900"/>
              <a:ext cx="82550" cy="117475"/>
            </a:xfrm>
            <a:custGeom>
              <a:avLst/>
              <a:gdLst>
                <a:gd name="T0" fmla="*/ 22 w 22"/>
                <a:gd name="T1" fmla="*/ 31 h 31"/>
                <a:gd name="T2" fmla="*/ 0 w 22"/>
                <a:gd name="T3" fmla="*/ 22 h 31"/>
                <a:gd name="T4" fmla="*/ 0 w 22"/>
                <a:gd name="T5" fmla="*/ 0 h 31"/>
                <a:gd name="T6" fmla="*/ 22 w 22"/>
                <a:gd name="T7" fmla="*/ 0 h 31"/>
                <a:gd name="T8" fmla="*/ 22 w 22"/>
                <a:gd name="T9" fmla="*/ 31 h 31"/>
              </a:gdLst>
              <a:ahLst/>
              <a:cxnLst>
                <a:cxn ang="0">
                  <a:pos x="T0" y="T1"/>
                </a:cxn>
                <a:cxn ang="0">
                  <a:pos x="T2" y="T3"/>
                </a:cxn>
                <a:cxn ang="0">
                  <a:pos x="T4" y="T5"/>
                </a:cxn>
                <a:cxn ang="0">
                  <a:pos x="T6" y="T7"/>
                </a:cxn>
                <a:cxn ang="0">
                  <a:pos x="T8" y="T9"/>
                </a:cxn>
              </a:cxnLst>
              <a:rect l="0" t="0" r="r" b="b"/>
              <a:pathLst>
                <a:path w="22" h="31">
                  <a:moveTo>
                    <a:pt x="22" y="31"/>
                  </a:moveTo>
                  <a:cubicBezTo>
                    <a:pt x="22" y="24"/>
                    <a:pt x="12" y="22"/>
                    <a:pt x="0" y="22"/>
                  </a:cubicBezTo>
                  <a:cubicBezTo>
                    <a:pt x="0" y="0"/>
                    <a:pt x="0" y="0"/>
                    <a:pt x="0" y="0"/>
                  </a:cubicBezTo>
                  <a:cubicBezTo>
                    <a:pt x="22" y="0"/>
                    <a:pt x="22" y="0"/>
                    <a:pt x="22" y="0"/>
                  </a:cubicBezTo>
                  <a:lnTo>
                    <a:pt x="22" y="3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25" name="Freeform 25">
              <a:extLst>
                <a:ext uri="{FF2B5EF4-FFF2-40B4-BE49-F238E27FC236}">
                  <a16:creationId xmlns:a16="http://schemas.microsoft.com/office/drawing/2014/main" id="{A5DF5E02-0F87-4D34-B940-EEF590EE03D2}"/>
                </a:ext>
              </a:extLst>
            </p:cNvPr>
            <p:cNvSpPr>
              <a:spLocks/>
            </p:cNvSpPr>
            <p:nvPr/>
          </p:nvSpPr>
          <p:spPr bwMode="auto">
            <a:xfrm>
              <a:off x="8950325" y="1270000"/>
              <a:ext cx="220663" cy="841375"/>
            </a:xfrm>
            <a:custGeom>
              <a:avLst/>
              <a:gdLst>
                <a:gd name="T0" fmla="*/ 8 w 58"/>
                <a:gd name="T1" fmla="*/ 221 h 221"/>
                <a:gd name="T2" fmla="*/ 33 w 58"/>
                <a:gd name="T3" fmla="*/ 207 h 221"/>
                <a:gd name="T4" fmla="*/ 58 w 58"/>
                <a:gd name="T5" fmla="*/ 221 h 221"/>
                <a:gd name="T6" fmla="*/ 58 w 58"/>
                <a:gd name="T7" fmla="*/ 221 h 221"/>
                <a:gd name="T8" fmla="*/ 51 w 58"/>
                <a:gd name="T9" fmla="*/ 14 h 221"/>
                <a:gd name="T10" fmla="*/ 51 w 58"/>
                <a:gd name="T11" fmla="*/ 14 h 221"/>
                <a:gd name="T12" fmla="*/ 25 w 58"/>
                <a:gd name="T13" fmla="*/ 1 h 221"/>
                <a:gd name="T14" fmla="*/ 0 w 58"/>
                <a:gd name="T15" fmla="*/ 13 h 221"/>
                <a:gd name="T16" fmla="*/ 8 w 58"/>
                <a:gd name="T17"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21">
                  <a:moveTo>
                    <a:pt x="8" y="221"/>
                  </a:moveTo>
                  <a:cubicBezTo>
                    <a:pt x="8" y="214"/>
                    <a:pt x="19" y="207"/>
                    <a:pt x="33" y="207"/>
                  </a:cubicBezTo>
                  <a:cubicBezTo>
                    <a:pt x="46" y="207"/>
                    <a:pt x="57" y="213"/>
                    <a:pt x="58" y="221"/>
                  </a:cubicBezTo>
                  <a:cubicBezTo>
                    <a:pt x="58" y="221"/>
                    <a:pt x="58" y="221"/>
                    <a:pt x="58" y="221"/>
                  </a:cubicBezTo>
                  <a:cubicBezTo>
                    <a:pt x="50" y="112"/>
                    <a:pt x="49" y="124"/>
                    <a:pt x="51" y="14"/>
                  </a:cubicBezTo>
                  <a:cubicBezTo>
                    <a:pt x="51" y="14"/>
                    <a:pt x="51" y="14"/>
                    <a:pt x="51" y="14"/>
                  </a:cubicBezTo>
                  <a:cubicBezTo>
                    <a:pt x="50" y="7"/>
                    <a:pt x="39" y="0"/>
                    <a:pt x="25" y="1"/>
                  </a:cubicBezTo>
                  <a:cubicBezTo>
                    <a:pt x="12" y="1"/>
                    <a:pt x="2" y="6"/>
                    <a:pt x="0" y="13"/>
                  </a:cubicBezTo>
                  <a:lnTo>
                    <a:pt x="8" y="221"/>
                  </a:lnTo>
                  <a:close/>
                </a:path>
              </a:pathLst>
            </a:custGeom>
            <a:gradFill>
              <a:gsLst>
                <a:gs pos="1000">
                  <a:schemeClr val="accent1">
                    <a:lumMod val="50000"/>
                  </a:schemeClr>
                </a:gs>
                <a:gs pos="50000">
                  <a:schemeClr val="accent1">
                    <a:lumMod val="60000"/>
                    <a:lumOff val="40000"/>
                  </a:schemeClr>
                </a:gs>
                <a:gs pos="100000">
                  <a:schemeClr val="accent1">
                    <a:lumMod val="50000"/>
                  </a:schemeClr>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grpSp>
      <p:sp>
        <p:nvSpPr>
          <p:cNvPr id="2" name="Rectangle 1">
            <a:extLst>
              <a:ext uri="{FF2B5EF4-FFF2-40B4-BE49-F238E27FC236}">
                <a16:creationId xmlns:a16="http://schemas.microsoft.com/office/drawing/2014/main" id="{482F7D0F-1E34-4919-88BE-757E20645D97}"/>
              </a:ext>
            </a:extLst>
          </p:cNvPr>
          <p:cNvSpPr/>
          <p:nvPr/>
        </p:nvSpPr>
        <p:spPr>
          <a:xfrm>
            <a:off x="0" y="0"/>
            <a:ext cx="5994643" cy="685038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6" name="Rectangle 26">
            <a:extLst>
              <a:ext uri="{FF2B5EF4-FFF2-40B4-BE49-F238E27FC236}">
                <a16:creationId xmlns:a16="http://schemas.microsoft.com/office/drawing/2014/main" id="{3716C69C-A02C-4951-A87D-AB699D0B4EB0}"/>
              </a:ext>
            </a:extLst>
          </p:cNvPr>
          <p:cNvSpPr>
            <a:spLocks noChangeArrowheads="1"/>
          </p:cNvSpPr>
          <p:nvPr/>
        </p:nvSpPr>
        <p:spPr bwMode="auto">
          <a:xfrm>
            <a:off x="6551613" y="1601788"/>
            <a:ext cx="11397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600" b="1" dirty="0">
                <a:solidFill>
                  <a:schemeClr val="bg1"/>
                </a:solidFill>
              </a:rPr>
              <a:t>Computers</a:t>
            </a:r>
            <a:r>
              <a:rPr lang="en-US" sz="1600" b="1" dirty="0"/>
              <a:t> </a:t>
            </a:r>
            <a:endParaRPr kumimoji="0" lang="ru-UA" altLang="ru-UA" sz="1800" b="1" i="0" u="none" strike="noStrike" cap="none" normalizeH="0" baseline="0" dirty="0">
              <a:ln>
                <a:noFill/>
              </a:ln>
              <a:solidFill>
                <a:schemeClr val="bg2"/>
              </a:solidFill>
              <a:effectLst/>
              <a:latin typeface="Montserrat SemiBold" panose="00000700000000000000" pitchFamily="50" charset="-52"/>
              <a:ea typeface="Open Sans" panose="020B0606030504020204" pitchFamily="34" charset="0"/>
              <a:cs typeface="Open Sans" panose="020B0606030504020204" pitchFamily="34" charset="0"/>
            </a:endParaRPr>
          </a:p>
        </p:txBody>
      </p:sp>
      <p:sp>
        <p:nvSpPr>
          <p:cNvPr id="27" name="Rectangle 27">
            <a:extLst>
              <a:ext uri="{FF2B5EF4-FFF2-40B4-BE49-F238E27FC236}">
                <a16:creationId xmlns:a16="http://schemas.microsoft.com/office/drawing/2014/main" id="{B27D0B15-3C96-4F96-A4B2-DC7A50ABAC82}"/>
              </a:ext>
            </a:extLst>
          </p:cNvPr>
          <p:cNvSpPr>
            <a:spLocks noChangeArrowheads="1"/>
          </p:cNvSpPr>
          <p:nvPr/>
        </p:nvSpPr>
        <p:spPr bwMode="auto">
          <a:xfrm>
            <a:off x="6551613" y="3933825"/>
            <a:ext cx="157414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600" b="1" dirty="0">
                <a:solidFill>
                  <a:schemeClr val="bg1"/>
                </a:solidFill>
              </a:rPr>
              <a:t>Receipt Printers</a:t>
            </a:r>
            <a:endParaRPr kumimoji="0" lang="ru-UA" altLang="ru-UA" sz="1800" b="1" i="0" u="none" strike="noStrike" cap="none" normalizeH="0" baseline="0" dirty="0">
              <a:ln>
                <a:noFill/>
              </a:ln>
              <a:solidFill>
                <a:schemeClr val="bg1"/>
              </a:solidFill>
              <a:effectLst/>
              <a:latin typeface="Montserrat SemiBold" panose="00000700000000000000" pitchFamily="50" charset="-52"/>
              <a:ea typeface="Open Sans" panose="020B0606030504020204" pitchFamily="34" charset="0"/>
              <a:cs typeface="Open Sans" panose="020B0606030504020204" pitchFamily="34" charset="0"/>
            </a:endParaRPr>
          </a:p>
        </p:txBody>
      </p:sp>
      <p:sp>
        <p:nvSpPr>
          <p:cNvPr id="28" name="Rectangle 28">
            <a:extLst>
              <a:ext uri="{FF2B5EF4-FFF2-40B4-BE49-F238E27FC236}">
                <a16:creationId xmlns:a16="http://schemas.microsoft.com/office/drawing/2014/main" id="{B158A866-4DA8-4239-BDCC-D6FA61B43774}"/>
              </a:ext>
            </a:extLst>
          </p:cNvPr>
          <p:cNvSpPr>
            <a:spLocks noChangeArrowheads="1"/>
          </p:cNvSpPr>
          <p:nvPr/>
        </p:nvSpPr>
        <p:spPr bwMode="auto">
          <a:xfrm>
            <a:off x="6551613" y="2782888"/>
            <a:ext cx="17985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600" b="1" dirty="0">
                <a:solidFill>
                  <a:schemeClr val="bg1"/>
                </a:solidFill>
              </a:rPr>
              <a:t>Barcode Scanners</a:t>
            </a:r>
            <a:endParaRPr kumimoji="0" lang="ru-UA" altLang="ru-UA" sz="1800" b="1" i="0" u="none" strike="noStrike" cap="none" normalizeH="0" baseline="0" dirty="0">
              <a:ln>
                <a:noFill/>
              </a:ln>
              <a:solidFill>
                <a:schemeClr val="bg1"/>
              </a:solidFill>
              <a:effectLst/>
              <a:latin typeface="Montserrat SemiBold" panose="00000700000000000000" pitchFamily="50" charset="-52"/>
              <a:ea typeface="Open Sans" panose="020B0606030504020204" pitchFamily="34" charset="0"/>
              <a:cs typeface="Open Sans" panose="020B0606030504020204" pitchFamily="34" charset="0"/>
            </a:endParaRPr>
          </a:p>
        </p:txBody>
      </p:sp>
      <p:sp>
        <p:nvSpPr>
          <p:cNvPr id="29" name="Rectangle 29">
            <a:extLst>
              <a:ext uri="{FF2B5EF4-FFF2-40B4-BE49-F238E27FC236}">
                <a16:creationId xmlns:a16="http://schemas.microsoft.com/office/drawing/2014/main" id="{2469C3F4-5FFD-4375-9B0B-DA04ED72DECD}"/>
              </a:ext>
            </a:extLst>
          </p:cNvPr>
          <p:cNvSpPr>
            <a:spLocks noChangeArrowheads="1"/>
          </p:cNvSpPr>
          <p:nvPr/>
        </p:nvSpPr>
        <p:spPr bwMode="auto">
          <a:xfrm>
            <a:off x="6551613" y="5108575"/>
            <a:ext cx="27042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600" b="1" dirty="0">
                <a:solidFill>
                  <a:schemeClr val="bg1"/>
                </a:solidFill>
              </a:rPr>
              <a:t>Point of Sale (POS) Devices</a:t>
            </a:r>
            <a:endParaRPr kumimoji="0" lang="ru-UA" altLang="ru-UA" sz="1800" b="1" i="0" u="none" strike="noStrike" cap="none" normalizeH="0" baseline="0" dirty="0">
              <a:ln>
                <a:noFill/>
              </a:ln>
              <a:solidFill>
                <a:schemeClr val="bg1"/>
              </a:solidFill>
              <a:effectLst/>
              <a:latin typeface="Montserrat SemiBold" panose="00000700000000000000" pitchFamily="50" charset="-52"/>
              <a:ea typeface="Open Sans" panose="020B0606030504020204" pitchFamily="34" charset="0"/>
              <a:cs typeface="Open Sans" panose="020B0606030504020204" pitchFamily="34" charset="0"/>
            </a:endParaRPr>
          </a:p>
        </p:txBody>
      </p:sp>
      <p:grpSp>
        <p:nvGrpSpPr>
          <p:cNvPr id="38" name="Shadow">
            <a:extLst>
              <a:ext uri="{FF2B5EF4-FFF2-40B4-BE49-F238E27FC236}">
                <a16:creationId xmlns:a16="http://schemas.microsoft.com/office/drawing/2014/main" id="{A617B96A-4E04-48EE-A7D2-7D202402A32F}"/>
              </a:ext>
            </a:extLst>
          </p:cNvPr>
          <p:cNvGrpSpPr/>
          <p:nvPr/>
        </p:nvGrpSpPr>
        <p:grpSpPr>
          <a:xfrm>
            <a:off x="5683250" y="150496"/>
            <a:ext cx="311393" cy="6699884"/>
            <a:chOff x="1390652" y="2150666"/>
            <a:chExt cx="269875" cy="1705769"/>
          </a:xfrm>
        </p:grpSpPr>
        <p:sp>
          <p:nvSpPr>
            <p:cNvPr id="39" name="Freeform 14">
              <a:extLst>
                <a:ext uri="{FF2B5EF4-FFF2-40B4-BE49-F238E27FC236}">
                  <a16:creationId xmlns:a16="http://schemas.microsoft.com/office/drawing/2014/main" id="{BC10C5AC-5F9B-4836-A9E0-DBD2C30A21C5}"/>
                </a:ext>
              </a:extLst>
            </p:cNvPr>
            <p:cNvSpPr>
              <a:spLocks/>
            </p:cNvSpPr>
            <p:nvPr/>
          </p:nvSpPr>
          <p:spPr bwMode="auto">
            <a:xfrm>
              <a:off x="1401763" y="2193132"/>
              <a:ext cx="242887" cy="1644650"/>
            </a:xfrm>
            <a:custGeom>
              <a:avLst/>
              <a:gdLst>
                <a:gd name="T0" fmla="*/ 153 w 153"/>
                <a:gd name="T1" fmla="*/ 0 h 1032"/>
                <a:gd name="T2" fmla="*/ 150 w 153"/>
                <a:gd name="T3" fmla="*/ 1032 h 1032"/>
                <a:gd name="T4" fmla="*/ 0 w 153"/>
                <a:gd name="T5" fmla="*/ 1032 h 1032"/>
                <a:gd name="T6" fmla="*/ 0 w 153"/>
                <a:gd name="T7" fmla="*/ 0 h 1032"/>
                <a:gd name="T8" fmla="*/ 153 w 153"/>
                <a:gd name="T9" fmla="*/ 0 h 1032"/>
              </a:gdLst>
              <a:ahLst/>
              <a:cxnLst>
                <a:cxn ang="0">
                  <a:pos x="T0" y="T1"/>
                </a:cxn>
                <a:cxn ang="0">
                  <a:pos x="T2" y="T3"/>
                </a:cxn>
                <a:cxn ang="0">
                  <a:pos x="T4" y="T5"/>
                </a:cxn>
                <a:cxn ang="0">
                  <a:pos x="T6" y="T7"/>
                </a:cxn>
                <a:cxn ang="0">
                  <a:pos x="T8" y="T9"/>
                </a:cxn>
              </a:cxnLst>
              <a:rect l="0" t="0" r="r" b="b"/>
              <a:pathLst>
                <a:path w="153" h="1032">
                  <a:moveTo>
                    <a:pt x="153" y="0"/>
                  </a:moveTo>
                  <a:lnTo>
                    <a:pt x="150" y="1032"/>
                  </a:lnTo>
                  <a:lnTo>
                    <a:pt x="0" y="1032"/>
                  </a:lnTo>
                  <a:lnTo>
                    <a:pt x="0" y="0"/>
                  </a:lnTo>
                  <a:lnTo>
                    <a:pt x="153" y="0"/>
                  </a:lnTo>
                  <a:close/>
                </a:path>
              </a:pathLst>
            </a:custGeom>
            <a:gradFill flip="none" rotWithShape="1">
              <a:gsLst>
                <a:gs pos="0">
                  <a:schemeClr val="bg1">
                    <a:alpha val="0"/>
                  </a:schemeClr>
                </a:gs>
                <a:gs pos="50000">
                  <a:schemeClr val="bg1"/>
                </a:gs>
                <a:gs pos="100000">
                  <a:schemeClr val="bg1">
                    <a:alpha val="0"/>
                  </a:schemeClr>
                </a:gs>
              </a:gsLst>
              <a:lin ang="5400000" scaled="0"/>
              <a:tileRect/>
            </a:gradFill>
            <a:ln>
              <a:noFill/>
            </a:ln>
            <a:effectLst>
              <a:outerShdw blurRad="101600" dist="88900" sx="95000" sy="95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40" name="Rectangle 39">
              <a:extLst>
                <a:ext uri="{FF2B5EF4-FFF2-40B4-BE49-F238E27FC236}">
                  <a16:creationId xmlns:a16="http://schemas.microsoft.com/office/drawing/2014/main" id="{08D304AA-D1A2-4437-B097-DC25BB90703F}"/>
                </a:ext>
              </a:extLst>
            </p:cNvPr>
            <p:cNvSpPr/>
            <p:nvPr/>
          </p:nvSpPr>
          <p:spPr>
            <a:xfrm>
              <a:off x="1390652" y="2150666"/>
              <a:ext cx="269875" cy="1705769"/>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grpSp>
      <p:sp>
        <p:nvSpPr>
          <p:cNvPr id="46" name="Text Placeholder 53">
            <a:extLst>
              <a:ext uri="{FF2B5EF4-FFF2-40B4-BE49-F238E27FC236}">
                <a16:creationId xmlns:a16="http://schemas.microsoft.com/office/drawing/2014/main" id="{793C2C69-1861-4510-81A7-C2CA6E26C135}"/>
              </a:ext>
            </a:extLst>
          </p:cNvPr>
          <p:cNvSpPr txBox="1">
            <a:spLocks/>
          </p:cNvSpPr>
          <p:nvPr/>
        </p:nvSpPr>
        <p:spPr>
          <a:xfrm>
            <a:off x="1526942" y="3941763"/>
            <a:ext cx="2985732" cy="5579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fr-FR" sz="1000" dirty="0">
                <a:latin typeface="Montserrat Light" panose="00000400000000000000" pitchFamily="50" charset="-52"/>
              </a:rPr>
              <a:t>.</a:t>
            </a:r>
            <a:endParaRPr lang="en-US" sz="1000" dirty="0">
              <a:latin typeface="Montserrat Light" panose="00000400000000000000" pitchFamily="50" charset="-52"/>
            </a:endParaRPr>
          </a:p>
        </p:txBody>
      </p:sp>
      <p:sp>
        <p:nvSpPr>
          <p:cNvPr id="47" name="Rectangle 30">
            <a:extLst>
              <a:ext uri="{FF2B5EF4-FFF2-40B4-BE49-F238E27FC236}">
                <a16:creationId xmlns:a16="http://schemas.microsoft.com/office/drawing/2014/main" id="{8A735358-A3D0-4CAD-9169-780A18E8D739}"/>
              </a:ext>
            </a:extLst>
          </p:cNvPr>
          <p:cNvSpPr>
            <a:spLocks noChangeArrowheads="1"/>
          </p:cNvSpPr>
          <p:nvPr/>
        </p:nvSpPr>
        <p:spPr bwMode="auto">
          <a:xfrm>
            <a:off x="1174706" y="2864815"/>
            <a:ext cx="36452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ru-UA" sz="3400" b="1" dirty="0">
                <a:solidFill>
                  <a:schemeClr val="accent3"/>
                </a:solidFill>
                <a:effectLst>
                  <a:outerShdw blurRad="254000" dist="101600" dir="2700000" algn="tl" rotWithShape="0">
                    <a:schemeClr val="accent3">
                      <a:lumMod val="50000"/>
                      <a:alpha val="40000"/>
                    </a:schemeClr>
                  </a:outerShdw>
                </a:effectLst>
                <a:latin typeface="Montserrat ExtraBold" panose="00000900000000000000" pitchFamily="50" charset="-52"/>
                <a:ea typeface="Open Sans" panose="020B0606030504020204" pitchFamily="34" charset="0"/>
                <a:cs typeface="Open Sans" panose="020B0606030504020204" pitchFamily="34" charset="0"/>
              </a:rPr>
              <a:t>Hardware Tools</a:t>
            </a:r>
            <a:endParaRPr kumimoji="0" lang="ru-UA" altLang="ru-UA" sz="1800" b="0" i="0" u="none" strike="noStrike" cap="none" normalizeH="0" baseline="0" dirty="0">
              <a:ln>
                <a:noFill/>
              </a:ln>
              <a:solidFill>
                <a:schemeClr val="accent3"/>
              </a:solidFill>
              <a:effectLst>
                <a:outerShdw blurRad="254000" dist="101600" dir="2700000" algn="tl" rotWithShape="0">
                  <a:schemeClr val="accent3">
                    <a:lumMod val="50000"/>
                    <a:alpha val="40000"/>
                  </a:schemeClr>
                </a:outerShdw>
              </a:effectLst>
              <a:latin typeface="Montserrat ExtraBold" panose="00000900000000000000" pitchFamily="50" charset="-52"/>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6137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250" fill="hold"/>
                                        <p:tgtEl>
                                          <p:spTgt spid="34"/>
                                        </p:tgtEl>
                                        <p:attrNameLst>
                                          <p:attrName>ppt_x</p:attrName>
                                        </p:attrNameLst>
                                      </p:cBhvr>
                                      <p:tavLst>
                                        <p:tav tm="0">
                                          <p:val>
                                            <p:strVal val="0-#ppt_w/2"/>
                                          </p:val>
                                        </p:tav>
                                        <p:tav tm="100000">
                                          <p:val>
                                            <p:strVal val="#ppt_x"/>
                                          </p:val>
                                        </p:tav>
                                      </p:tavLst>
                                    </p:anim>
                                    <p:anim calcmode="lin" valueType="num">
                                      <p:cBhvr additive="base">
                                        <p:cTn id="8" dur="125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1250" fill="hold"/>
                                        <p:tgtEl>
                                          <p:spTgt spid="35"/>
                                        </p:tgtEl>
                                        <p:attrNameLst>
                                          <p:attrName>ppt_x</p:attrName>
                                        </p:attrNameLst>
                                      </p:cBhvr>
                                      <p:tavLst>
                                        <p:tav tm="0">
                                          <p:val>
                                            <p:strVal val="0-#ppt_w/2"/>
                                          </p:val>
                                        </p:tav>
                                        <p:tav tm="100000">
                                          <p:val>
                                            <p:strVal val="#ppt_x"/>
                                          </p:val>
                                        </p:tav>
                                      </p:tavLst>
                                    </p:anim>
                                    <p:anim calcmode="lin" valueType="num">
                                      <p:cBhvr additive="base">
                                        <p:cTn id="12" dur="125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50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1250" fill="hold"/>
                                        <p:tgtEl>
                                          <p:spTgt spid="36"/>
                                        </p:tgtEl>
                                        <p:attrNameLst>
                                          <p:attrName>ppt_x</p:attrName>
                                        </p:attrNameLst>
                                      </p:cBhvr>
                                      <p:tavLst>
                                        <p:tav tm="0">
                                          <p:val>
                                            <p:strVal val="0-#ppt_w/2"/>
                                          </p:val>
                                        </p:tav>
                                        <p:tav tm="100000">
                                          <p:val>
                                            <p:strVal val="#ppt_x"/>
                                          </p:val>
                                        </p:tav>
                                      </p:tavLst>
                                    </p:anim>
                                    <p:anim calcmode="lin" valueType="num">
                                      <p:cBhvr additive="base">
                                        <p:cTn id="16" dur="1250" fill="hold"/>
                                        <p:tgtEl>
                                          <p:spTgt spid="36"/>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75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1250" fill="hold"/>
                                        <p:tgtEl>
                                          <p:spTgt spid="37"/>
                                        </p:tgtEl>
                                        <p:attrNameLst>
                                          <p:attrName>ppt_x</p:attrName>
                                        </p:attrNameLst>
                                      </p:cBhvr>
                                      <p:tavLst>
                                        <p:tav tm="0">
                                          <p:val>
                                            <p:strVal val="0-#ppt_w/2"/>
                                          </p:val>
                                        </p:tav>
                                        <p:tav tm="100000">
                                          <p:val>
                                            <p:strVal val="#ppt_x"/>
                                          </p:val>
                                        </p:tav>
                                      </p:tavLst>
                                    </p:anim>
                                    <p:anim calcmode="lin" valueType="num">
                                      <p:cBhvr additive="base">
                                        <p:cTn id="20" dur="1250" fill="hold"/>
                                        <p:tgtEl>
                                          <p:spTgt spid="3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par>
                                <p:cTn id="30" presetID="10" presetClass="entr" presetSubtype="0" fill="hold" grpId="0" nodeType="withEffect">
                                  <p:stCondLst>
                                    <p:cond delay="125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100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0" nodeType="withEffect">
                                  <p:stCondLst>
                                    <p:cond delay="125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150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2" presetClass="entr" presetSubtype="8" decel="100000" fill="hold" grpId="0" nodeType="withEffect">
                                  <p:stCondLst>
                                    <p:cond delay="100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1000" fill="hold"/>
                                        <p:tgtEl>
                                          <p:spTgt spid="47"/>
                                        </p:tgtEl>
                                        <p:attrNameLst>
                                          <p:attrName>ppt_x</p:attrName>
                                        </p:attrNameLst>
                                      </p:cBhvr>
                                      <p:tavLst>
                                        <p:tav tm="0">
                                          <p:val>
                                            <p:strVal val="0-#ppt_w/2"/>
                                          </p:val>
                                        </p:tav>
                                        <p:tav tm="100000">
                                          <p:val>
                                            <p:strVal val="#ppt_x"/>
                                          </p:val>
                                        </p:tav>
                                      </p:tavLst>
                                    </p:anim>
                                    <p:anim calcmode="lin" valueType="num">
                                      <p:cBhvr additive="base">
                                        <p:cTn id="48" dur="1000" fill="hold"/>
                                        <p:tgtEl>
                                          <p:spTgt spid="47"/>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100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1000" fill="hold"/>
                                        <p:tgtEl>
                                          <p:spTgt spid="46"/>
                                        </p:tgtEl>
                                        <p:attrNameLst>
                                          <p:attrName>ppt_x</p:attrName>
                                        </p:attrNameLst>
                                      </p:cBhvr>
                                      <p:tavLst>
                                        <p:tav tm="0">
                                          <p:val>
                                            <p:strVal val="0-#ppt_w/2"/>
                                          </p:val>
                                        </p:tav>
                                        <p:tav tm="100000">
                                          <p:val>
                                            <p:strVal val="#ppt_x"/>
                                          </p:val>
                                        </p:tav>
                                      </p:tavLst>
                                    </p:anim>
                                    <p:anim calcmode="lin" valueType="num">
                                      <p:cBhvr additive="base">
                                        <p:cTn id="52" dur="10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26" grpId="0"/>
      <p:bldP spid="27" grpId="0"/>
      <p:bldP spid="28" grpId="0"/>
      <p:bldP spid="29"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0A19794-F2A6-49B4-91D1-D39683245518}"/>
              </a:ext>
            </a:extLst>
          </p:cNvPr>
          <p:cNvGrpSpPr/>
          <p:nvPr/>
        </p:nvGrpSpPr>
        <p:grpSpPr>
          <a:xfrm>
            <a:off x="2174875" y="1901825"/>
            <a:ext cx="7842251" cy="1766888"/>
            <a:chOff x="2174875" y="1901825"/>
            <a:chExt cx="7842251" cy="1766888"/>
          </a:xfrm>
        </p:grpSpPr>
        <p:grpSp>
          <p:nvGrpSpPr>
            <p:cNvPr id="1049" name="Group 1048">
              <a:extLst>
                <a:ext uri="{FF2B5EF4-FFF2-40B4-BE49-F238E27FC236}">
                  <a16:creationId xmlns:a16="http://schemas.microsoft.com/office/drawing/2014/main" id="{450B3E4C-C519-428E-937C-246A57779795}"/>
                </a:ext>
              </a:extLst>
            </p:cNvPr>
            <p:cNvGrpSpPr/>
            <p:nvPr/>
          </p:nvGrpSpPr>
          <p:grpSpPr>
            <a:xfrm>
              <a:off x="8497888" y="2146300"/>
              <a:ext cx="1519238" cy="1522413"/>
              <a:chOff x="8497888" y="2146300"/>
              <a:chExt cx="1519238" cy="1522413"/>
            </a:xfrm>
          </p:grpSpPr>
          <p:sp>
            <p:nvSpPr>
              <p:cNvPr id="9" name="Freeform 5">
                <a:extLst>
                  <a:ext uri="{FF2B5EF4-FFF2-40B4-BE49-F238E27FC236}">
                    <a16:creationId xmlns:a16="http://schemas.microsoft.com/office/drawing/2014/main" id="{7BD17695-539C-41DF-B147-FC1AA7D2CF7D}"/>
                  </a:ext>
                </a:extLst>
              </p:cNvPr>
              <p:cNvSpPr>
                <a:spLocks/>
              </p:cNvSpPr>
              <p:nvPr/>
            </p:nvSpPr>
            <p:spPr bwMode="auto">
              <a:xfrm>
                <a:off x="8497888" y="2146300"/>
                <a:ext cx="1519238" cy="1522413"/>
              </a:xfrm>
              <a:custGeom>
                <a:avLst/>
                <a:gdLst>
                  <a:gd name="T0" fmla="*/ 338 w 403"/>
                  <a:gd name="T1" fmla="*/ 0 h 403"/>
                  <a:gd name="T2" fmla="*/ 338 w 403"/>
                  <a:gd name="T3" fmla="*/ 338 h 403"/>
                  <a:gd name="T4" fmla="*/ 0 w 403"/>
                  <a:gd name="T5" fmla="*/ 338 h 403"/>
                  <a:gd name="T6" fmla="*/ 0 w 403"/>
                  <a:gd name="T7" fmla="*/ 403 h 403"/>
                  <a:gd name="T8" fmla="*/ 364 w 403"/>
                  <a:gd name="T9" fmla="*/ 403 h 403"/>
                  <a:gd name="T10" fmla="*/ 403 w 403"/>
                  <a:gd name="T11" fmla="*/ 364 h 403"/>
                  <a:gd name="T12" fmla="*/ 403 w 403"/>
                  <a:gd name="T13" fmla="*/ 338 h 403"/>
                  <a:gd name="T14" fmla="*/ 403 w 403"/>
                  <a:gd name="T15" fmla="*/ 51 h 403"/>
                  <a:gd name="T16" fmla="*/ 351 w 403"/>
                  <a:gd name="T17" fmla="*/ 0 h 403"/>
                  <a:gd name="T18" fmla="*/ 338 w 403"/>
                  <a:gd name="T19"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403">
                    <a:moveTo>
                      <a:pt x="338" y="0"/>
                    </a:moveTo>
                    <a:cubicBezTo>
                      <a:pt x="338" y="338"/>
                      <a:pt x="338" y="338"/>
                      <a:pt x="338" y="338"/>
                    </a:cubicBezTo>
                    <a:cubicBezTo>
                      <a:pt x="0" y="338"/>
                      <a:pt x="0" y="338"/>
                      <a:pt x="0" y="338"/>
                    </a:cubicBezTo>
                    <a:cubicBezTo>
                      <a:pt x="0" y="403"/>
                      <a:pt x="0" y="403"/>
                      <a:pt x="0" y="403"/>
                    </a:cubicBezTo>
                    <a:cubicBezTo>
                      <a:pt x="364" y="403"/>
                      <a:pt x="364" y="403"/>
                      <a:pt x="364" y="403"/>
                    </a:cubicBezTo>
                    <a:cubicBezTo>
                      <a:pt x="385" y="403"/>
                      <a:pt x="403" y="385"/>
                      <a:pt x="403" y="364"/>
                    </a:cubicBezTo>
                    <a:cubicBezTo>
                      <a:pt x="403" y="338"/>
                      <a:pt x="403" y="338"/>
                      <a:pt x="403" y="338"/>
                    </a:cubicBezTo>
                    <a:cubicBezTo>
                      <a:pt x="403" y="51"/>
                      <a:pt x="403" y="51"/>
                      <a:pt x="403" y="51"/>
                    </a:cubicBezTo>
                    <a:cubicBezTo>
                      <a:pt x="403" y="23"/>
                      <a:pt x="380" y="0"/>
                      <a:pt x="351" y="0"/>
                    </a:cubicBezTo>
                    <a:lnTo>
                      <a:pt x="338"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UA"/>
              </a:p>
            </p:txBody>
          </p:sp>
          <p:sp>
            <p:nvSpPr>
              <p:cNvPr id="11" name="Rectangle 6">
                <a:extLst>
                  <a:ext uri="{FF2B5EF4-FFF2-40B4-BE49-F238E27FC236}">
                    <a16:creationId xmlns:a16="http://schemas.microsoft.com/office/drawing/2014/main" id="{8D4F1763-54DA-41E5-9B97-5BBDB50EB96B}"/>
                  </a:ext>
                </a:extLst>
              </p:cNvPr>
              <p:cNvSpPr>
                <a:spLocks noChangeArrowheads="1"/>
              </p:cNvSpPr>
              <p:nvPr/>
            </p:nvSpPr>
            <p:spPr bwMode="auto">
              <a:xfrm>
                <a:off x="8497888" y="3422650"/>
                <a:ext cx="485775" cy="246063"/>
              </a:xfrm>
              <a:prstGeom prst="rect">
                <a:avLst/>
              </a:prstGeom>
              <a:gradFill flip="none" rotWithShape="1">
                <a:gsLst>
                  <a:gs pos="0">
                    <a:schemeClr val="accent5">
                      <a:shade val="30000"/>
                      <a:satMod val="115000"/>
                    </a:schemeClr>
                  </a:gs>
                  <a:gs pos="100000">
                    <a:schemeClr val="accent5"/>
                  </a:gs>
                </a:gsLst>
                <a:lin ang="0" scaled="1"/>
                <a:tileRect/>
              </a:gradFill>
              <a:ln>
                <a:noFill/>
              </a:ln>
            </p:spPr>
            <p:txBody>
              <a:bodyPr vert="horz" wrap="square" lIns="91440" tIns="45720" rIns="91440" bIns="45720" numCol="1" anchor="t" anchorCtr="0" compatLnSpc="1">
                <a:prstTxWarp prst="textNoShape">
                  <a:avLst/>
                </a:prstTxWarp>
              </a:bodyPr>
              <a:lstStyle/>
              <a:p>
                <a:endParaRPr lang="ru-UA"/>
              </a:p>
            </p:txBody>
          </p:sp>
        </p:grpSp>
        <p:grpSp>
          <p:nvGrpSpPr>
            <p:cNvPr id="1050" name="Group 1049">
              <a:extLst>
                <a:ext uri="{FF2B5EF4-FFF2-40B4-BE49-F238E27FC236}">
                  <a16:creationId xmlns:a16="http://schemas.microsoft.com/office/drawing/2014/main" id="{64131DCB-8CD3-43E6-974C-AAE05EA0FDEA}"/>
                </a:ext>
              </a:extLst>
            </p:cNvPr>
            <p:cNvGrpSpPr/>
            <p:nvPr/>
          </p:nvGrpSpPr>
          <p:grpSpPr>
            <a:xfrm>
              <a:off x="6978650" y="1901825"/>
              <a:ext cx="1662113" cy="1766888"/>
              <a:chOff x="6978650" y="1901825"/>
              <a:chExt cx="1662113" cy="1766888"/>
            </a:xfrm>
          </p:grpSpPr>
          <p:sp>
            <p:nvSpPr>
              <p:cNvPr id="13" name="Freeform 7">
                <a:extLst>
                  <a:ext uri="{FF2B5EF4-FFF2-40B4-BE49-F238E27FC236}">
                    <a16:creationId xmlns:a16="http://schemas.microsoft.com/office/drawing/2014/main" id="{8DC01575-E272-4626-89D6-437EE91DE872}"/>
                  </a:ext>
                </a:extLst>
              </p:cNvPr>
              <p:cNvSpPr>
                <a:spLocks/>
              </p:cNvSpPr>
              <p:nvPr/>
            </p:nvSpPr>
            <p:spPr bwMode="auto">
              <a:xfrm>
                <a:off x="6978650" y="1901825"/>
                <a:ext cx="1662113" cy="1766888"/>
              </a:xfrm>
              <a:custGeom>
                <a:avLst/>
                <a:gdLst>
                  <a:gd name="T0" fmla="*/ 403 w 441"/>
                  <a:gd name="T1" fmla="*/ 429 h 468"/>
                  <a:gd name="T2" fmla="*/ 403 w 441"/>
                  <a:gd name="T3" fmla="*/ 65 h 468"/>
                  <a:gd name="T4" fmla="*/ 403 w 441"/>
                  <a:gd name="T5" fmla="*/ 38 h 468"/>
                  <a:gd name="T6" fmla="*/ 364 w 441"/>
                  <a:gd name="T7" fmla="*/ 0 h 468"/>
                  <a:gd name="T8" fmla="*/ 0 w 441"/>
                  <a:gd name="T9" fmla="*/ 0 h 468"/>
                  <a:gd name="T10" fmla="*/ 0 w 441"/>
                  <a:gd name="T11" fmla="*/ 65 h 468"/>
                  <a:gd name="T12" fmla="*/ 338 w 441"/>
                  <a:gd name="T13" fmla="*/ 65 h 468"/>
                  <a:gd name="T14" fmla="*/ 338 w 441"/>
                  <a:gd name="T15" fmla="*/ 429 h 468"/>
                  <a:gd name="T16" fmla="*/ 376 w 441"/>
                  <a:gd name="T17" fmla="*/ 468 h 468"/>
                  <a:gd name="T18" fmla="*/ 441 w 441"/>
                  <a:gd name="T19" fmla="*/ 468 h 468"/>
                  <a:gd name="T20" fmla="*/ 403 w 441"/>
                  <a:gd name="T21" fmla="*/ 429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1" h="468">
                    <a:moveTo>
                      <a:pt x="403" y="429"/>
                    </a:moveTo>
                    <a:cubicBezTo>
                      <a:pt x="403" y="65"/>
                      <a:pt x="403" y="65"/>
                      <a:pt x="403" y="65"/>
                    </a:cubicBezTo>
                    <a:cubicBezTo>
                      <a:pt x="403" y="38"/>
                      <a:pt x="403" y="38"/>
                      <a:pt x="403" y="38"/>
                    </a:cubicBezTo>
                    <a:cubicBezTo>
                      <a:pt x="403" y="17"/>
                      <a:pt x="385" y="0"/>
                      <a:pt x="364" y="0"/>
                    </a:cubicBezTo>
                    <a:cubicBezTo>
                      <a:pt x="0" y="0"/>
                      <a:pt x="0" y="0"/>
                      <a:pt x="0" y="0"/>
                    </a:cubicBezTo>
                    <a:cubicBezTo>
                      <a:pt x="0" y="65"/>
                      <a:pt x="0" y="65"/>
                      <a:pt x="0" y="65"/>
                    </a:cubicBezTo>
                    <a:cubicBezTo>
                      <a:pt x="338" y="65"/>
                      <a:pt x="338" y="65"/>
                      <a:pt x="338" y="65"/>
                    </a:cubicBezTo>
                    <a:cubicBezTo>
                      <a:pt x="338" y="429"/>
                      <a:pt x="338" y="429"/>
                      <a:pt x="338" y="429"/>
                    </a:cubicBezTo>
                    <a:cubicBezTo>
                      <a:pt x="338" y="450"/>
                      <a:pt x="355" y="468"/>
                      <a:pt x="376" y="468"/>
                    </a:cubicBezTo>
                    <a:cubicBezTo>
                      <a:pt x="441" y="468"/>
                      <a:pt x="441" y="468"/>
                      <a:pt x="441" y="468"/>
                    </a:cubicBezTo>
                    <a:cubicBezTo>
                      <a:pt x="420" y="468"/>
                      <a:pt x="403" y="450"/>
                      <a:pt x="403" y="42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UA"/>
              </a:p>
            </p:txBody>
          </p:sp>
          <p:sp>
            <p:nvSpPr>
              <p:cNvPr id="26" name="Rectangle 8">
                <a:extLst>
                  <a:ext uri="{FF2B5EF4-FFF2-40B4-BE49-F238E27FC236}">
                    <a16:creationId xmlns:a16="http://schemas.microsoft.com/office/drawing/2014/main" id="{A542F5B4-B9C6-4125-B757-23C22018F751}"/>
                  </a:ext>
                </a:extLst>
              </p:cNvPr>
              <p:cNvSpPr>
                <a:spLocks noChangeArrowheads="1"/>
              </p:cNvSpPr>
              <p:nvPr/>
            </p:nvSpPr>
            <p:spPr bwMode="auto">
              <a:xfrm>
                <a:off x="6978650" y="1901825"/>
                <a:ext cx="488950" cy="244475"/>
              </a:xfrm>
              <a:prstGeom prst="rect">
                <a:avLst/>
              </a:prstGeom>
              <a:gradFill flip="none" rotWithShape="1">
                <a:gsLst>
                  <a:gs pos="0">
                    <a:schemeClr val="accent4">
                      <a:shade val="30000"/>
                      <a:satMod val="115000"/>
                    </a:schemeClr>
                  </a:gs>
                  <a:gs pos="100000">
                    <a:schemeClr val="accent4"/>
                  </a:gs>
                </a:gsLst>
                <a:lin ang="0" scaled="1"/>
                <a:tileRect/>
              </a:gradFill>
              <a:ln>
                <a:noFill/>
              </a:ln>
            </p:spPr>
            <p:txBody>
              <a:bodyPr vert="horz" wrap="square" lIns="91440" tIns="45720" rIns="91440" bIns="45720" numCol="1" anchor="t" anchorCtr="0" compatLnSpc="1">
                <a:prstTxWarp prst="textNoShape">
                  <a:avLst/>
                </a:prstTxWarp>
              </a:bodyPr>
              <a:lstStyle/>
              <a:p>
                <a:endParaRPr lang="ru-UA"/>
              </a:p>
            </p:txBody>
          </p:sp>
        </p:grpSp>
        <p:grpSp>
          <p:nvGrpSpPr>
            <p:cNvPr id="1051" name="Group 1050">
              <a:extLst>
                <a:ext uri="{FF2B5EF4-FFF2-40B4-BE49-F238E27FC236}">
                  <a16:creationId xmlns:a16="http://schemas.microsoft.com/office/drawing/2014/main" id="{2260B533-7BA0-4756-B5E2-4CE0AEA8BAC6}"/>
                </a:ext>
              </a:extLst>
            </p:cNvPr>
            <p:cNvGrpSpPr/>
            <p:nvPr/>
          </p:nvGrpSpPr>
          <p:grpSpPr>
            <a:xfrm>
              <a:off x="5459413" y="1901825"/>
              <a:ext cx="1665288" cy="1766888"/>
              <a:chOff x="5459413" y="1901825"/>
              <a:chExt cx="1665288" cy="1766888"/>
            </a:xfrm>
          </p:grpSpPr>
          <p:sp>
            <p:nvSpPr>
              <p:cNvPr id="36" name="Freeform 9">
                <a:extLst>
                  <a:ext uri="{FF2B5EF4-FFF2-40B4-BE49-F238E27FC236}">
                    <a16:creationId xmlns:a16="http://schemas.microsoft.com/office/drawing/2014/main" id="{C2102532-B79D-4103-878E-54ADEFC6EE3F}"/>
                  </a:ext>
                </a:extLst>
              </p:cNvPr>
              <p:cNvSpPr>
                <a:spLocks/>
              </p:cNvSpPr>
              <p:nvPr/>
            </p:nvSpPr>
            <p:spPr bwMode="auto">
              <a:xfrm>
                <a:off x="5459413" y="1901825"/>
                <a:ext cx="1665288" cy="1766888"/>
              </a:xfrm>
              <a:custGeom>
                <a:avLst/>
                <a:gdLst>
                  <a:gd name="T0" fmla="*/ 377 w 442"/>
                  <a:gd name="T1" fmla="*/ 0 h 468"/>
                  <a:gd name="T2" fmla="*/ 338 w 442"/>
                  <a:gd name="T3" fmla="*/ 38 h 468"/>
                  <a:gd name="T4" fmla="*/ 338 w 442"/>
                  <a:gd name="T5" fmla="*/ 403 h 468"/>
                  <a:gd name="T6" fmla="*/ 0 w 442"/>
                  <a:gd name="T7" fmla="*/ 403 h 468"/>
                  <a:gd name="T8" fmla="*/ 0 w 442"/>
                  <a:gd name="T9" fmla="*/ 468 h 468"/>
                  <a:gd name="T10" fmla="*/ 365 w 442"/>
                  <a:gd name="T11" fmla="*/ 468 h 468"/>
                  <a:gd name="T12" fmla="*/ 403 w 442"/>
                  <a:gd name="T13" fmla="*/ 429 h 468"/>
                  <a:gd name="T14" fmla="*/ 403 w 442"/>
                  <a:gd name="T15" fmla="*/ 403 h 468"/>
                  <a:gd name="T16" fmla="*/ 403 w 442"/>
                  <a:gd name="T17" fmla="*/ 38 h 468"/>
                  <a:gd name="T18" fmla="*/ 442 w 442"/>
                  <a:gd name="T19" fmla="*/ 0 h 468"/>
                  <a:gd name="T20" fmla="*/ 377 w 442"/>
                  <a:gd name="T2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468">
                    <a:moveTo>
                      <a:pt x="377" y="0"/>
                    </a:moveTo>
                    <a:cubicBezTo>
                      <a:pt x="356" y="0"/>
                      <a:pt x="338" y="17"/>
                      <a:pt x="338" y="38"/>
                    </a:cubicBezTo>
                    <a:cubicBezTo>
                      <a:pt x="338" y="403"/>
                      <a:pt x="338" y="403"/>
                      <a:pt x="338" y="403"/>
                    </a:cubicBezTo>
                    <a:cubicBezTo>
                      <a:pt x="0" y="403"/>
                      <a:pt x="0" y="403"/>
                      <a:pt x="0" y="403"/>
                    </a:cubicBezTo>
                    <a:cubicBezTo>
                      <a:pt x="0" y="468"/>
                      <a:pt x="0" y="468"/>
                      <a:pt x="0" y="468"/>
                    </a:cubicBezTo>
                    <a:cubicBezTo>
                      <a:pt x="365" y="468"/>
                      <a:pt x="365" y="468"/>
                      <a:pt x="365" y="468"/>
                    </a:cubicBezTo>
                    <a:cubicBezTo>
                      <a:pt x="386" y="468"/>
                      <a:pt x="403" y="450"/>
                      <a:pt x="403" y="429"/>
                    </a:cubicBezTo>
                    <a:cubicBezTo>
                      <a:pt x="403" y="403"/>
                      <a:pt x="403" y="403"/>
                      <a:pt x="403" y="403"/>
                    </a:cubicBezTo>
                    <a:cubicBezTo>
                      <a:pt x="403" y="38"/>
                      <a:pt x="403" y="38"/>
                      <a:pt x="403" y="38"/>
                    </a:cubicBezTo>
                    <a:cubicBezTo>
                      <a:pt x="403" y="17"/>
                      <a:pt x="420" y="0"/>
                      <a:pt x="442" y="0"/>
                    </a:cubicBezTo>
                    <a:lnTo>
                      <a:pt x="377"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UA"/>
              </a:p>
            </p:txBody>
          </p:sp>
          <p:sp>
            <p:nvSpPr>
              <p:cNvPr id="37" name="Rectangle 10">
                <a:extLst>
                  <a:ext uri="{FF2B5EF4-FFF2-40B4-BE49-F238E27FC236}">
                    <a16:creationId xmlns:a16="http://schemas.microsoft.com/office/drawing/2014/main" id="{118A72E6-BD88-487A-AF1F-36CC5198774E}"/>
                  </a:ext>
                </a:extLst>
              </p:cNvPr>
              <p:cNvSpPr>
                <a:spLocks noChangeArrowheads="1"/>
              </p:cNvSpPr>
              <p:nvPr/>
            </p:nvSpPr>
            <p:spPr bwMode="auto">
              <a:xfrm>
                <a:off x="5459413" y="3422650"/>
                <a:ext cx="488950" cy="246063"/>
              </a:xfrm>
              <a:prstGeom prst="rect">
                <a:avLst/>
              </a:prstGeom>
              <a:gradFill flip="none" rotWithShape="1">
                <a:gsLst>
                  <a:gs pos="0">
                    <a:schemeClr val="accent3">
                      <a:shade val="30000"/>
                      <a:satMod val="115000"/>
                    </a:schemeClr>
                  </a:gs>
                  <a:gs pos="100000">
                    <a:schemeClr val="accent3"/>
                  </a:gs>
                </a:gsLst>
                <a:lin ang="0" scaled="1"/>
                <a:tileRect/>
              </a:gradFill>
              <a:ln>
                <a:noFill/>
              </a:ln>
            </p:spPr>
            <p:txBody>
              <a:bodyPr vert="horz" wrap="square" lIns="91440" tIns="45720" rIns="91440" bIns="45720" numCol="1" anchor="t" anchorCtr="0" compatLnSpc="1">
                <a:prstTxWarp prst="textNoShape">
                  <a:avLst/>
                </a:prstTxWarp>
              </a:bodyPr>
              <a:lstStyle/>
              <a:p>
                <a:endParaRPr lang="ru-UA"/>
              </a:p>
            </p:txBody>
          </p:sp>
        </p:grpSp>
        <p:grpSp>
          <p:nvGrpSpPr>
            <p:cNvPr id="1052" name="Group 1051">
              <a:extLst>
                <a:ext uri="{FF2B5EF4-FFF2-40B4-BE49-F238E27FC236}">
                  <a16:creationId xmlns:a16="http://schemas.microsoft.com/office/drawing/2014/main" id="{43F4EC7C-4BB2-413B-94A1-AB0C0C0A543B}"/>
                </a:ext>
              </a:extLst>
            </p:cNvPr>
            <p:cNvGrpSpPr/>
            <p:nvPr/>
          </p:nvGrpSpPr>
          <p:grpSpPr>
            <a:xfrm>
              <a:off x="3940175" y="1901825"/>
              <a:ext cx="1665288" cy="1766888"/>
              <a:chOff x="3940175" y="1901825"/>
              <a:chExt cx="1665288" cy="1766888"/>
            </a:xfrm>
          </p:grpSpPr>
          <p:sp>
            <p:nvSpPr>
              <p:cNvPr id="38" name="Freeform 11">
                <a:extLst>
                  <a:ext uri="{FF2B5EF4-FFF2-40B4-BE49-F238E27FC236}">
                    <a16:creationId xmlns:a16="http://schemas.microsoft.com/office/drawing/2014/main" id="{405E38BC-D0E6-4E89-8235-B6247B750543}"/>
                  </a:ext>
                </a:extLst>
              </p:cNvPr>
              <p:cNvSpPr>
                <a:spLocks/>
              </p:cNvSpPr>
              <p:nvPr/>
            </p:nvSpPr>
            <p:spPr bwMode="auto">
              <a:xfrm>
                <a:off x="3940175" y="1901825"/>
                <a:ext cx="1665288" cy="1766888"/>
              </a:xfrm>
              <a:custGeom>
                <a:avLst/>
                <a:gdLst>
                  <a:gd name="T0" fmla="*/ 403 w 442"/>
                  <a:gd name="T1" fmla="*/ 429 h 468"/>
                  <a:gd name="T2" fmla="*/ 403 w 442"/>
                  <a:gd name="T3" fmla="*/ 65 h 468"/>
                  <a:gd name="T4" fmla="*/ 403 w 442"/>
                  <a:gd name="T5" fmla="*/ 38 h 468"/>
                  <a:gd name="T6" fmla="*/ 365 w 442"/>
                  <a:gd name="T7" fmla="*/ 0 h 468"/>
                  <a:gd name="T8" fmla="*/ 0 w 442"/>
                  <a:gd name="T9" fmla="*/ 0 h 468"/>
                  <a:gd name="T10" fmla="*/ 0 w 442"/>
                  <a:gd name="T11" fmla="*/ 65 h 468"/>
                  <a:gd name="T12" fmla="*/ 338 w 442"/>
                  <a:gd name="T13" fmla="*/ 65 h 468"/>
                  <a:gd name="T14" fmla="*/ 338 w 442"/>
                  <a:gd name="T15" fmla="*/ 429 h 468"/>
                  <a:gd name="T16" fmla="*/ 377 w 442"/>
                  <a:gd name="T17" fmla="*/ 468 h 468"/>
                  <a:gd name="T18" fmla="*/ 442 w 442"/>
                  <a:gd name="T19" fmla="*/ 468 h 468"/>
                  <a:gd name="T20" fmla="*/ 403 w 442"/>
                  <a:gd name="T21" fmla="*/ 429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468">
                    <a:moveTo>
                      <a:pt x="403" y="429"/>
                    </a:moveTo>
                    <a:cubicBezTo>
                      <a:pt x="403" y="65"/>
                      <a:pt x="403" y="65"/>
                      <a:pt x="403" y="65"/>
                    </a:cubicBezTo>
                    <a:cubicBezTo>
                      <a:pt x="403" y="38"/>
                      <a:pt x="403" y="38"/>
                      <a:pt x="403" y="38"/>
                    </a:cubicBezTo>
                    <a:cubicBezTo>
                      <a:pt x="403" y="17"/>
                      <a:pt x="386" y="0"/>
                      <a:pt x="365" y="0"/>
                    </a:cubicBezTo>
                    <a:cubicBezTo>
                      <a:pt x="0" y="0"/>
                      <a:pt x="0" y="0"/>
                      <a:pt x="0" y="0"/>
                    </a:cubicBezTo>
                    <a:cubicBezTo>
                      <a:pt x="0" y="65"/>
                      <a:pt x="0" y="65"/>
                      <a:pt x="0" y="65"/>
                    </a:cubicBezTo>
                    <a:cubicBezTo>
                      <a:pt x="338" y="65"/>
                      <a:pt x="338" y="65"/>
                      <a:pt x="338" y="65"/>
                    </a:cubicBezTo>
                    <a:cubicBezTo>
                      <a:pt x="338" y="429"/>
                      <a:pt x="338" y="429"/>
                      <a:pt x="338" y="429"/>
                    </a:cubicBezTo>
                    <a:cubicBezTo>
                      <a:pt x="338" y="450"/>
                      <a:pt x="356" y="468"/>
                      <a:pt x="377" y="468"/>
                    </a:cubicBezTo>
                    <a:cubicBezTo>
                      <a:pt x="442" y="468"/>
                      <a:pt x="442" y="468"/>
                      <a:pt x="442" y="468"/>
                    </a:cubicBezTo>
                    <a:cubicBezTo>
                      <a:pt x="420" y="468"/>
                      <a:pt x="403" y="450"/>
                      <a:pt x="403" y="42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UA"/>
              </a:p>
            </p:txBody>
          </p:sp>
          <p:sp>
            <p:nvSpPr>
              <p:cNvPr id="39" name="Rectangle 13">
                <a:extLst>
                  <a:ext uri="{FF2B5EF4-FFF2-40B4-BE49-F238E27FC236}">
                    <a16:creationId xmlns:a16="http://schemas.microsoft.com/office/drawing/2014/main" id="{49194AFC-96C4-4D46-873D-BC319A2CF507}"/>
                  </a:ext>
                </a:extLst>
              </p:cNvPr>
              <p:cNvSpPr>
                <a:spLocks noChangeArrowheads="1"/>
              </p:cNvSpPr>
              <p:nvPr/>
            </p:nvSpPr>
            <p:spPr bwMode="auto">
              <a:xfrm>
                <a:off x="3940175" y="1901825"/>
                <a:ext cx="488950" cy="244475"/>
              </a:xfrm>
              <a:prstGeom prst="rect">
                <a:avLst/>
              </a:prstGeom>
              <a:gradFill flip="none" rotWithShape="1">
                <a:gsLst>
                  <a:gs pos="0">
                    <a:schemeClr val="accent2">
                      <a:lumMod val="75000"/>
                    </a:schemeClr>
                  </a:gs>
                  <a:gs pos="100000">
                    <a:schemeClr val="accent2"/>
                  </a:gs>
                </a:gsLst>
                <a:lin ang="0" scaled="1"/>
                <a:tileRect/>
              </a:gradFill>
              <a:ln>
                <a:noFill/>
              </a:ln>
            </p:spPr>
            <p:txBody>
              <a:bodyPr vert="horz" wrap="square" lIns="91440" tIns="45720" rIns="91440" bIns="45720" numCol="1" anchor="t" anchorCtr="0" compatLnSpc="1">
                <a:prstTxWarp prst="textNoShape">
                  <a:avLst/>
                </a:prstTxWarp>
              </a:bodyPr>
              <a:lstStyle/>
              <a:p>
                <a:endParaRPr lang="ru-UA"/>
              </a:p>
            </p:txBody>
          </p:sp>
        </p:grpSp>
        <p:sp>
          <p:nvSpPr>
            <p:cNvPr id="40" name="Freeform 14">
              <a:extLst>
                <a:ext uri="{FF2B5EF4-FFF2-40B4-BE49-F238E27FC236}">
                  <a16:creationId xmlns:a16="http://schemas.microsoft.com/office/drawing/2014/main" id="{74531268-68FD-480A-83BF-A7BE78CD7340}"/>
                </a:ext>
              </a:extLst>
            </p:cNvPr>
            <p:cNvSpPr>
              <a:spLocks/>
            </p:cNvSpPr>
            <p:nvPr/>
          </p:nvSpPr>
          <p:spPr bwMode="auto">
            <a:xfrm>
              <a:off x="2174875" y="1901825"/>
              <a:ext cx="1911350" cy="1766888"/>
            </a:xfrm>
            <a:custGeom>
              <a:avLst/>
              <a:gdLst>
                <a:gd name="T0" fmla="*/ 442 w 507"/>
                <a:gd name="T1" fmla="*/ 0 h 468"/>
                <a:gd name="T2" fmla="*/ 403 w 507"/>
                <a:gd name="T3" fmla="*/ 38 h 468"/>
                <a:gd name="T4" fmla="*/ 403 w 507"/>
                <a:gd name="T5" fmla="*/ 403 h 468"/>
                <a:gd name="T6" fmla="*/ 65 w 507"/>
                <a:gd name="T7" fmla="*/ 403 h 468"/>
                <a:gd name="T8" fmla="*/ 65 w 507"/>
                <a:gd name="T9" fmla="*/ 74 h 468"/>
                <a:gd name="T10" fmla="*/ 51 w 507"/>
                <a:gd name="T11" fmla="*/ 74 h 468"/>
                <a:gd name="T12" fmla="*/ 0 w 507"/>
                <a:gd name="T13" fmla="*/ 126 h 468"/>
                <a:gd name="T14" fmla="*/ 0 w 507"/>
                <a:gd name="T15" fmla="*/ 429 h 468"/>
                <a:gd name="T16" fmla="*/ 39 w 507"/>
                <a:gd name="T17" fmla="*/ 468 h 468"/>
                <a:gd name="T18" fmla="*/ 430 w 507"/>
                <a:gd name="T19" fmla="*/ 468 h 468"/>
                <a:gd name="T20" fmla="*/ 468 w 507"/>
                <a:gd name="T21" fmla="*/ 429 h 468"/>
                <a:gd name="T22" fmla="*/ 468 w 507"/>
                <a:gd name="T23" fmla="*/ 403 h 468"/>
                <a:gd name="T24" fmla="*/ 468 w 507"/>
                <a:gd name="T25" fmla="*/ 38 h 468"/>
                <a:gd name="T26" fmla="*/ 507 w 507"/>
                <a:gd name="T27" fmla="*/ 0 h 468"/>
                <a:gd name="T28" fmla="*/ 442 w 507"/>
                <a:gd name="T2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7" h="468">
                  <a:moveTo>
                    <a:pt x="442" y="0"/>
                  </a:moveTo>
                  <a:cubicBezTo>
                    <a:pt x="420" y="0"/>
                    <a:pt x="403" y="17"/>
                    <a:pt x="403" y="38"/>
                  </a:cubicBezTo>
                  <a:cubicBezTo>
                    <a:pt x="403" y="403"/>
                    <a:pt x="403" y="403"/>
                    <a:pt x="403" y="403"/>
                  </a:cubicBezTo>
                  <a:cubicBezTo>
                    <a:pt x="65" y="403"/>
                    <a:pt x="65" y="403"/>
                    <a:pt x="65" y="403"/>
                  </a:cubicBezTo>
                  <a:cubicBezTo>
                    <a:pt x="65" y="74"/>
                    <a:pt x="65" y="74"/>
                    <a:pt x="65" y="74"/>
                  </a:cubicBezTo>
                  <a:cubicBezTo>
                    <a:pt x="51" y="74"/>
                    <a:pt x="51" y="74"/>
                    <a:pt x="51" y="74"/>
                  </a:cubicBezTo>
                  <a:cubicBezTo>
                    <a:pt x="23" y="74"/>
                    <a:pt x="0" y="97"/>
                    <a:pt x="0" y="126"/>
                  </a:cubicBezTo>
                  <a:cubicBezTo>
                    <a:pt x="0" y="429"/>
                    <a:pt x="0" y="429"/>
                    <a:pt x="0" y="429"/>
                  </a:cubicBezTo>
                  <a:cubicBezTo>
                    <a:pt x="0" y="450"/>
                    <a:pt x="17" y="468"/>
                    <a:pt x="39" y="468"/>
                  </a:cubicBezTo>
                  <a:cubicBezTo>
                    <a:pt x="430" y="468"/>
                    <a:pt x="430" y="468"/>
                    <a:pt x="430" y="468"/>
                  </a:cubicBezTo>
                  <a:cubicBezTo>
                    <a:pt x="451" y="468"/>
                    <a:pt x="468" y="450"/>
                    <a:pt x="468" y="429"/>
                  </a:cubicBezTo>
                  <a:cubicBezTo>
                    <a:pt x="468" y="403"/>
                    <a:pt x="468" y="403"/>
                    <a:pt x="468" y="403"/>
                  </a:cubicBezTo>
                  <a:cubicBezTo>
                    <a:pt x="468" y="38"/>
                    <a:pt x="468" y="38"/>
                    <a:pt x="468" y="38"/>
                  </a:cubicBezTo>
                  <a:cubicBezTo>
                    <a:pt x="468" y="17"/>
                    <a:pt x="485" y="0"/>
                    <a:pt x="507" y="0"/>
                  </a:cubicBezTo>
                  <a:lnTo>
                    <a:pt x="44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UA"/>
            </a:p>
          </p:txBody>
        </p:sp>
      </p:grpSp>
      <p:grpSp>
        <p:nvGrpSpPr>
          <p:cNvPr id="1044" name="Group 1043">
            <a:extLst>
              <a:ext uri="{FF2B5EF4-FFF2-40B4-BE49-F238E27FC236}">
                <a16:creationId xmlns:a16="http://schemas.microsoft.com/office/drawing/2014/main" id="{CFB152DC-D64E-4071-AC2B-E3509143B1A9}"/>
              </a:ext>
            </a:extLst>
          </p:cNvPr>
          <p:cNvGrpSpPr/>
          <p:nvPr/>
        </p:nvGrpSpPr>
        <p:grpSpPr>
          <a:xfrm>
            <a:off x="2420938" y="2146300"/>
            <a:ext cx="1273175" cy="1276350"/>
            <a:chOff x="2420938" y="2146300"/>
            <a:chExt cx="1273175" cy="1276350"/>
          </a:xfrm>
          <a:blipFill>
            <a:blip r:embed="rId2"/>
            <a:stretch>
              <a:fillRect/>
            </a:stretch>
          </a:blipFill>
          <a:effectLst>
            <a:outerShdw blurRad="139700" dist="88900" dir="2700000" algn="tl" rotWithShape="0">
              <a:prstClr val="black">
                <a:alpha val="40000"/>
              </a:prstClr>
            </a:outerShdw>
          </a:effectLst>
        </p:grpSpPr>
        <p:sp>
          <p:nvSpPr>
            <p:cNvPr id="49" name="Freeform 23">
              <a:extLst>
                <a:ext uri="{FF2B5EF4-FFF2-40B4-BE49-F238E27FC236}">
                  <a16:creationId xmlns:a16="http://schemas.microsoft.com/office/drawing/2014/main" id="{A3DE8F5F-40A6-4A5C-BEF2-192601FB73CE}"/>
                </a:ext>
              </a:extLst>
            </p:cNvPr>
            <p:cNvSpPr>
              <a:spLocks/>
            </p:cNvSpPr>
            <p:nvPr/>
          </p:nvSpPr>
          <p:spPr bwMode="auto">
            <a:xfrm>
              <a:off x="2420938" y="2146300"/>
              <a:ext cx="1273175" cy="1276350"/>
            </a:xfrm>
            <a:custGeom>
              <a:avLst/>
              <a:gdLst>
                <a:gd name="T0" fmla="*/ 338 w 338"/>
                <a:gd name="T1" fmla="*/ 322 h 338"/>
                <a:gd name="T2" fmla="*/ 323 w 338"/>
                <a:gd name="T3" fmla="*/ 338 h 338"/>
                <a:gd name="T4" fmla="*/ 16 w 338"/>
                <a:gd name="T5" fmla="*/ 338 h 338"/>
                <a:gd name="T6" fmla="*/ 0 w 338"/>
                <a:gd name="T7" fmla="*/ 322 h 338"/>
                <a:gd name="T8" fmla="*/ 0 w 338"/>
                <a:gd name="T9" fmla="*/ 15 h 338"/>
                <a:gd name="T10" fmla="*/ 16 w 338"/>
                <a:gd name="T11" fmla="*/ 0 h 338"/>
                <a:gd name="T12" fmla="*/ 323 w 338"/>
                <a:gd name="T13" fmla="*/ 0 h 338"/>
                <a:gd name="T14" fmla="*/ 338 w 338"/>
                <a:gd name="T15" fmla="*/ 15 h 338"/>
                <a:gd name="T16" fmla="*/ 338 w 338"/>
                <a:gd name="T17" fmla="*/ 32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338">
                  <a:moveTo>
                    <a:pt x="338" y="322"/>
                  </a:moveTo>
                  <a:cubicBezTo>
                    <a:pt x="338" y="331"/>
                    <a:pt x="331" y="338"/>
                    <a:pt x="323" y="338"/>
                  </a:cubicBezTo>
                  <a:cubicBezTo>
                    <a:pt x="16" y="338"/>
                    <a:pt x="16" y="338"/>
                    <a:pt x="16" y="338"/>
                  </a:cubicBezTo>
                  <a:cubicBezTo>
                    <a:pt x="7" y="338"/>
                    <a:pt x="0" y="331"/>
                    <a:pt x="0" y="322"/>
                  </a:cubicBezTo>
                  <a:cubicBezTo>
                    <a:pt x="0" y="15"/>
                    <a:pt x="0" y="15"/>
                    <a:pt x="0" y="15"/>
                  </a:cubicBezTo>
                  <a:cubicBezTo>
                    <a:pt x="0" y="6"/>
                    <a:pt x="7" y="0"/>
                    <a:pt x="16" y="0"/>
                  </a:cubicBezTo>
                  <a:cubicBezTo>
                    <a:pt x="323" y="0"/>
                    <a:pt x="323" y="0"/>
                    <a:pt x="323" y="0"/>
                  </a:cubicBezTo>
                  <a:cubicBezTo>
                    <a:pt x="331" y="0"/>
                    <a:pt x="338" y="6"/>
                    <a:pt x="338" y="15"/>
                  </a:cubicBezTo>
                  <a:lnTo>
                    <a:pt x="338" y="322"/>
                  </a:lnTo>
                  <a:close/>
                </a:path>
              </a:pathLst>
            </a:custGeom>
            <a:grpFill/>
            <a:ln>
              <a:noFill/>
            </a:ln>
          </p:spPr>
          <p:txBody>
            <a:bodyPr vert="horz" wrap="square" lIns="91440" tIns="45720" rIns="91440" bIns="45720" numCol="1" anchor="t" anchorCtr="0" compatLnSpc="1">
              <a:prstTxWarp prst="textNoShape">
                <a:avLst/>
              </a:prstTxWarp>
            </a:bodyPr>
            <a:lstStyle/>
            <a:p>
              <a:endParaRPr lang="ru-UA"/>
            </a:p>
          </p:txBody>
        </p:sp>
        <p:sp>
          <p:nvSpPr>
            <p:cNvPr id="50" name="Freeform 24">
              <a:extLst>
                <a:ext uri="{FF2B5EF4-FFF2-40B4-BE49-F238E27FC236}">
                  <a16:creationId xmlns:a16="http://schemas.microsoft.com/office/drawing/2014/main" id="{99D7AEE9-672F-4B6F-A22B-E642E7743A40}"/>
                </a:ext>
              </a:extLst>
            </p:cNvPr>
            <p:cNvSpPr>
              <a:spLocks/>
            </p:cNvSpPr>
            <p:nvPr/>
          </p:nvSpPr>
          <p:spPr bwMode="auto">
            <a:xfrm>
              <a:off x="2443163" y="2165350"/>
              <a:ext cx="1228725" cy="1235075"/>
            </a:xfrm>
            <a:custGeom>
              <a:avLst/>
              <a:gdLst>
                <a:gd name="T0" fmla="*/ 10 w 326"/>
                <a:gd name="T1" fmla="*/ 327 h 327"/>
                <a:gd name="T2" fmla="*/ 0 w 326"/>
                <a:gd name="T3" fmla="*/ 317 h 327"/>
                <a:gd name="T4" fmla="*/ 0 w 326"/>
                <a:gd name="T5" fmla="*/ 10 h 327"/>
                <a:gd name="T6" fmla="*/ 10 w 326"/>
                <a:gd name="T7" fmla="*/ 0 h 327"/>
                <a:gd name="T8" fmla="*/ 317 w 326"/>
                <a:gd name="T9" fmla="*/ 0 h 327"/>
                <a:gd name="T10" fmla="*/ 326 w 326"/>
                <a:gd name="T11" fmla="*/ 10 h 327"/>
                <a:gd name="T12" fmla="*/ 326 w 326"/>
                <a:gd name="T13" fmla="*/ 317 h 327"/>
                <a:gd name="T14" fmla="*/ 317 w 326"/>
                <a:gd name="T15" fmla="*/ 327 h 327"/>
                <a:gd name="T16" fmla="*/ 10 w 326"/>
                <a:gd name="T17" fmla="*/ 3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327">
                  <a:moveTo>
                    <a:pt x="10" y="327"/>
                  </a:moveTo>
                  <a:cubicBezTo>
                    <a:pt x="4" y="327"/>
                    <a:pt x="0" y="323"/>
                    <a:pt x="0" y="317"/>
                  </a:cubicBezTo>
                  <a:cubicBezTo>
                    <a:pt x="0" y="10"/>
                    <a:pt x="0" y="10"/>
                    <a:pt x="0" y="10"/>
                  </a:cubicBezTo>
                  <a:cubicBezTo>
                    <a:pt x="0" y="5"/>
                    <a:pt x="4" y="0"/>
                    <a:pt x="10" y="0"/>
                  </a:cubicBezTo>
                  <a:cubicBezTo>
                    <a:pt x="317" y="0"/>
                    <a:pt x="317" y="0"/>
                    <a:pt x="317" y="0"/>
                  </a:cubicBezTo>
                  <a:cubicBezTo>
                    <a:pt x="322" y="0"/>
                    <a:pt x="326" y="5"/>
                    <a:pt x="326" y="10"/>
                  </a:cubicBezTo>
                  <a:cubicBezTo>
                    <a:pt x="326" y="317"/>
                    <a:pt x="326" y="317"/>
                    <a:pt x="326" y="317"/>
                  </a:cubicBezTo>
                  <a:cubicBezTo>
                    <a:pt x="326" y="323"/>
                    <a:pt x="322" y="327"/>
                    <a:pt x="317" y="327"/>
                  </a:cubicBezTo>
                  <a:lnTo>
                    <a:pt x="10" y="327"/>
                  </a:lnTo>
                  <a:close/>
                </a:path>
              </a:pathLst>
            </a:custGeom>
            <a:grpFill/>
            <a:ln>
              <a:noFill/>
            </a:ln>
          </p:spPr>
          <p:txBody>
            <a:bodyPr vert="horz" wrap="square" lIns="91440" tIns="45720" rIns="91440" bIns="45720" numCol="1" anchor="t" anchorCtr="0" compatLnSpc="1">
              <a:prstTxWarp prst="textNoShape">
                <a:avLst/>
              </a:prstTxWarp>
            </a:bodyPr>
            <a:lstStyle/>
            <a:p>
              <a:endParaRPr lang="ru-UA" dirty="0"/>
            </a:p>
          </p:txBody>
        </p:sp>
        <p:sp>
          <p:nvSpPr>
            <p:cNvPr id="56" name="Freeform 30">
              <a:extLst>
                <a:ext uri="{FF2B5EF4-FFF2-40B4-BE49-F238E27FC236}">
                  <a16:creationId xmlns:a16="http://schemas.microsoft.com/office/drawing/2014/main" id="{434AF9C0-AFC8-44C0-85A9-42FEB1BA2637}"/>
                </a:ext>
              </a:extLst>
            </p:cNvPr>
            <p:cNvSpPr>
              <a:spLocks/>
            </p:cNvSpPr>
            <p:nvPr/>
          </p:nvSpPr>
          <p:spPr bwMode="auto">
            <a:xfrm>
              <a:off x="2536825" y="2263775"/>
              <a:ext cx="1041400" cy="1038225"/>
            </a:xfrm>
            <a:custGeom>
              <a:avLst/>
              <a:gdLst>
                <a:gd name="T0" fmla="*/ 8 w 276"/>
                <a:gd name="T1" fmla="*/ 275 h 275"/>
                <a:gd name="T2" fmla="*/ 0 w 276"/>
                <a:gd name="T3" fmla="*/ 267 h 275"/>
                <a:gd name="T4" fmla="*/ 0 w 276"/>
                <a:gd name="T5" fmla="*/ 8 h 275"/>
                <a:gd name="T6" fmla="*/ 8 w 276"/>
                <a:gd name="T7" fmla="*/ 0 h 275"/>
                <a:gd name="T8" fmla="*/ 268 w 276"/>
                <a:gd name="T9" fmla="*/ 0 h 275"/>
                <a:gd name="T10" fmla="*/ 276 w 276"/>
                <a:gd name="T11" fmla="*/ 8 h 275"/>
                <a:gd name="T12" fmla="*/ 276 w 276"/>
                <a:gd name="T13" fmla="*/ 267 h 275"/>
                <a:gd name="T14" fmla="*/ 268 w 276"/>
                <a:gd name="T15" fmla="*/ 275 h 275"/>
                <a:gd name="T16" fmla="*/ 8 w 276"/>
                <a:gd name="T1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275">
                  <a:moveTo>
                    <a:pt x="8" y="275"/>
                  </a:moveTo>
                  <a:cubicBezTo>
                    <a:pt x="4" y="275"/>
                    <a:pt x="0" y="272"/>
                    <a:pt x="0" y="267"/>
                  </a:cubicBezTo>
                  <a:cubicBezTo>
                    <a:pt x="0" y="8"/>
                    <a:pt x="0" y="8"/>
                    <a:pt x="0" y="8"/>
                  </a:cubicBezTo>
                  <a:cubicBezTo>
                    <a:pt x="0" y="3"/>
                    <a:pt x="4" y="0"/>
                    <a:pt x="8" y="0"/>
                  </a:cubicBezTo>
                  <a:cubicBezTo>
                    <a:pt x="268" y="0"/>
                    <a:pt x="268" y="0"/>
                    <a:pt x="268" y="0"/>
                  </a:cubicBezTo>
                  <a:cubicBezTo>
                    <a:pt x="272" y="0"/>
                    <a:pt x="276" y="3"/>
                    <a:pt x="276" y="8"/>
                  </a:cubicBezTo>
                  <a:cubicBezTo>
                    <a:pt x="276" y="267"/>
                    <a:pt x="276" y="267"/>
                    <a:pt x="276" y="267"/>
                  </a:cubicBezTo>
                  <a:cubicBezTo>
                    <a:pt x="276" y="272"/>
                    <a:pt x="272" y="275"/>
                    <a:pt x="268" y="275"/>
                  </a:cubicBezTo>
                  <a:lnTo>
                    <a:pt x="8" y="275"/>
                  </a:lnTo>
                  <a:close/>
                </a:path>
              </a:pathLst>
            </a:custGeom>
            <a:grpFill/>
            <a:ln>
              <a:noFill/>
            </a:ln>
            <a:effectLst>
              <a:glow rad="127000">
                <a:schemeClr val="accent2"/>
              </a:glow>
              <a:innerShdw blurRad="114300">
                <a:prstClr val="black">
                  <a:alpha val="24000"/>
                </a:prstClr>
              </a:innerShdw>
              <a:reflection stA="0" endPos="65000" dist="50800" dir="5400000" sy="-100000" algn="bl" rotWithShape="0"/>
            </a:effectLst>
          </p:spPr>
          <p:txBody>
            <a:bodyPr vert="horz" wrap="square" lIns="91440" tIns="45720" rIns="91440" bIns="45720" numCol="1" anchor="t" anchorCtr="0" compatLnSpc="1">
              <a:prstTxWarp prst="textNoShape">
                <a:avLst/>
              </a:prstTxWarp>
            </a:bodyPr>
            <a:lstStyle/>
            <a:p>
              <a:endParaRPr lang="ru-UA" dirty="0"/>
            </a:p>
          </p:txBody>
        </p:sp>
      </p:grpSp>
      <p:sp>
        <p:nvSpPr>
          <p:cNvPr id="57" name="Freeform 31">
            <a:extLst>
              <a:ext uri="{FF2B5EF4-FFF2-40B4-BE49-F238E27FC236}">
                <a16:creationId xmlns:a16="http://schemas.microsoft.com/office/drawing/2014/main" id="{8111DD85-FA92-4B50-A27B-DF4F3456C798}"/>
              </a:ext>
            </a:extLst>
          </p:cNvPr>
          <p:cNvSpPr>
            <a:spLocks/>
          </p:cNvSpPr>
          <p:nvPr/>
        </p:nvSpPr>
        <p:spPr bwMode="auto">
          <a:xfrm>
            <a:off x="2168525" y="4076700"/>
            <a:ext cx="7854950" cy="15875"/>
          </a:xfrm>
          <a:custGeom>
            <a:avLst/>
            <a:gdLst>
              <a:gd name="T0" fmla="*/ 2 w 2084"/>
              <a:gd name="T1" fmla="*/ 4 h 4"/>
              <a:gd name="T2" fmla="*/ 2082 w 2084"/>
              <a:gd name="T3" fmla="*/ 4 h 4"/>
              <a:gd name="T4" fmla="*/ 2084 w 2084"/>
              <a:gd name="T5" fmla="*/ 2 h 4"/>
              <a:gd name="T6" fmla="*/ 2082 w 2084"/>
              <a:gd name="T7" fmla="*/ 0 h 4"/>
              <a:gd name="T8" fmla="*/ 2 w 2084"/>
              <a:gd name="T9" fmla="*/ 0 h 4"/>
              <a:gd name="T10" fmla="*/ 0 w 2084"/>
              <a:gd name="T11" fmla="*/ 2 h 4"/>
              <a:gd name="T12" fmla="*/ 2 w 208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84" h="4">
                <a:moveTo>
                  <a:pt x="2" y="4"/>
                </a:moveTo>
                <a:cubicBezTo>
                  <a:pt x="2082" y="4"/>
                  <a:pt x="2082" y="4"/>
                  <a:pt x="2082" y="4"/>
                </a:cubicBezTo>
                <a:cubicBezTo>
                  <a:pt x="2083" y="4"/>
                  <a:pt x="2084" y="3"/>
                  <a:pt x="2084" y="2"/>
                </a:cubicBezTo>
                <a:cubicBezTo>
                  <a:pt x="2084" y="1"/>
                  <a:pt x="2083" y="0"/>
                  <a:pt x="2082" y="0"/>
                </a:cubicBezTo>
                <a:cubicBezTo>
                  <a:pt x="2" y="0"/>
                  <a:pt x="2" y="0"/>
                  <a:pt x="2" y="0"/>
                </a:cubicBezTo>
                <a:cubicBezTo>
                  <a:pt x="1" y="0"/>
                  <a:pt x="0" y="1"/>
                  <a:pt x="0" y="2"/>
                </a:cubicBezTo>
                <a:cubicBezTo>
                  <a:pt x="0" y="3"/>
                  <a:pt x="1" y="4"/>
                  <a:pt x="2" y="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UA"/>
          </a:p>
        </p:txBody>
      </p:sp>
      <p:grpSp>
        <p:nvGrpSpPr>
          <p:cNvPr id="7" name="Group 6">
            <a:extLst>
              <a:ext uri="{FF2B5EF4-FFF2-40B4-BE49-F238E27FC236}">
                <a16:creationId xmlns:a16="http://schemas.microsoft.com/office/drawing/2014/main" id="{F86A1C9E-F124-492B-B011-0B32E7358994}"/>
              </a:ext>
            </a:extLst>
          </p:cNvPr>
          <p:cNvGrpSpPr/>
          <p:nvPr/>
        </p:nvGrpSpPr>
        <p:grpSpPr>
          <a:xfrm>
            <a:off x="9074150" y="4076700"/>
            <a:ext cx="123825" cy="476251"/>
            <a:chOff x="9074150" y="4076700"/>
            <a:chExt cx="123825" cy="476251"/>
          </a:xfrm>
        </p:grpSpPr>
        <p:sp>
          <p:nvSpPr>
            <p:cNvPr id="62" name="Freeform 36">
              <a:extLst>
                <a:ext uri="{FF2B5EF4-FFF2-40B4-BE49-F238E27FC236}">
                  <a16:creationId xmlns:a16="http://schemas.microsoft.com/office/drawing/2014/main" id="{6DE6EE16-6546-4D43-971C-F05A39429C5F}"/>
                </a:ext>
              </a:extLst>
            </p:cNvPr>
            <p:cNvSpPr>
              <a:spLocks/>
            </p:cNvSpPr>
            <p:nvPr/>
          </p:nvSpPr>
          <p:spPr bwMode="auto">
            <a:xfrm>
              <a:off x="9126538" y="4076700"/>
              <a:ext cx="15875" cy="419100"/>
            </a:xfrm>
            <a:custGeom>
              <a:avLst/>
              <a:gdLst>
                <a:gd name="T0" fmla="*/ 0 w 4"/>
                <a:gd name="T1" fmla="*/ 2 h 111"/>
                <a:gd name="T2" fmla="*/ 0 w 4"/>
                <a:gd name="T3" fmla="*/ 109 h 111"/>
                <a:gd name="T4" fmla="*/ 2 w 4"/>
                <a:gd name="T5" fmla="*/ 111 h 111"/>
                <a:gd name="T6" fmla="*/ 4 w 4"/>
                <a:gd name="T7" fmla="*/ 109 h 111"/>
                <a:gd name="T8" fmla="*/ 4 w 4"/>
                <a:gd name="T9" fmla="*/ 2 h 111"/>
                <a:gd name="T10" fmla="*/ 2 w 4"/>
                <a:gd name="T11" fmla="*/ 0 h 111"/>
                <a:gd name="T12" fmla="*/ 0 w 4"/>
                <a:gd name="T13" fmla="*/ 2 h 111"/>
              </a:gdLst>
              <a:ahLst/>
              <a:cxnLst>
                <a:cxn ang="0">
                  <a:pos x="T0" y="T1"/>
                </a:cxn>
                <a:cxn ang="0">
                  <a:pos x="T2" y="T3"/>
                </a:cxn>
                <a:cxn ang="0">
                  <a:pos x="T4" y="T5"/>
                </a:cxn>
                <a:cxn ang="0">
                  <a:pos x="T6" y="T7"/>
                </a:cxn>
                <a:cxn ang="0">
                  <a:pos x="T8" y="T9"/>
                </a:cxn>
                <a:cxn ang="0">
                  <a:pos x="T10" y="T11"/>
                </a:cxn>
                <a:cxn ang="0">
                  <a:pos x="T12" y="T13"/>
                </a:cxn>
              </a:cxnLst>
              <a:rect l="0" t="0" r="r" b="b"/>
              <a:pathLst>
                <a:path w="4" h="111">
                  <a:moveTo>
                    <a:pt x="0" y="2"/>
                  </a:moveTo>
                  <a:cubicBezTo>
                    <a:pt x="0" y="109"/>
                    <a:pt x="0" y="109"/>
                    <a:pt x="0" y="109"/>
                  </a:cubicBezTo>
                  <a:cubicBezTo>
                    <a:pt x="0" y="111"/>
                    <a:pt x="1" y="111"/>
                    <a:pt x="2" y="111"/>
                  </a:cubicBezTo>
                  <a:cubicBezTo>
                    <a:pt x="3" y="111"/>
                    <a:pt x="4" y="111"/>
                    <a:pt x="4" y="109"/>
                  </a:cubicBezTo>
                  <a:cubicBezTo>
                    <a:pt x="4" y="2"/>
                    <a:pt x="4" y="2"/>
                    <a:pt x="4" y="2"/>
                  </a:cubicBezTo>
                  <a:cubicBezTo>
                    <a:pt x="4" y="1"/>
                    <a:pt x="3" y="0"/>
                    <a:pt x="2" y="0"/>
                  </a:cubicBezTo>
                  <a:cubicBezTo>
                    <a:pt x="1" y="0"/>
                    <a:pt x="0" y="1"/>
                    <a:pt x="0" y="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UA"/>
            </a:p>
          </p:txBody>
        </p:sp>
        <p:sp>
          <p:nvSpPr>
            <p:cNvPr id="63" name="Oval 37">
              <a:extLst>
                <a:ext uri="{FF2B5EF4-FFF2-40B4-BE49-F238E27FC236}">
                  <a16:creationId xmlns:a16="http://schemas.microsoft.com/office/drawing/2014/main" id="{EF0C1386-C78E-40A4-8C30-26E7E93D2D03}"/>
                </a:ext>
              </a:extLst>
            </p:cNvPr>
            <p:cNvSpPr>
              <a:spLocks noChangeArrowheads="1"/>
            </p:cNvSpPr>
            <p:nvPr/>
          </p:nvSpPr>
          <p:spPr bwMode="auto">
            <a:xfrm>
              <a:off x="9074150" y="4427538"/>
              <a:ext cx="123825" cy="125413"/>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ru-UA"/>
            </a:p>
          </p:txBody>
        </p:sp>
      </p:grpSp>
      <p:grpSp>
        <p:nvGrpSpPr>
          <p:cNvPr id="6" name="Group 5">
            <a:extLst>
              <a:ext uri="{FF2B5EF4-FFF2-40B4-BE49-F238E27FC236}">
                <a16:creationId xmlns:a16="http://schemas.microsoft.com/office/drawing/2014/main" id="{2F1D1B69-D0A6-4615-8D43-DF3DF1756805}"/>
              </a:ext>
            </a:extLst>
          </p:cNvPr>
          <p:cNvGrpSpPr/>
          <p:nvPr/>
        </p:nvGrpSpPr>
        <p:grpSpPr>
          <a:xfrm>
            <a:off x="7551738" y="4076700"/>
            <a:ext cx="127000" cy="476251"/>
            <a:chOff x="7551738" y="4076700"/>
            <a:chExt cx="127000" cy="476251"/>
          </a:xfrm>
        </p:grpSpPr>
        <p:sp>
          <p:nvSpPr>
            <p:cNvPr id="61" name="Freeform 35">
              <a:extLst>
                <a:ext uri="{FF2B5EF4-FFF2-40B4-BE49-F238E27FC236}">
                  <a16:creationId xmlns:a16="http://schemas.microsoft.com/office/drawing/2014/main" id="{73473899-4B22-4622-B0E4-D4F3913479A1}"/>
                </a:ext>
              </a:extLst>
            </p:cNvPr>
            <p:cNvSpPr>
              <a:spLocks/>
            </p:cNvSpPr>
            <p:nvPr/>
          </p:nvSpPr>
          <p:spPr bwMode="auto">
            <a:xfrm>
              <a:off x="7607300" y="4076700"/>
              <a:ext cx="15875" cy="419100"/>
            </a:xfrm>
            <a:custGeom>
              <a:avLst/>
              <a:gdLst>
                <a:gd name="T0" fmla="*/ 0 w 4"/>
                <a:gd name="T1" fmla="*/ 2 h 111"/>
                <a:gd name="T2" fmla="*/ 0 w 4"/>
                <a:gd name="T3" fmla="*/ 109 h 111"/>
                <a:gd name="T4" fmla="*/ 2 w 4"/>
                <a:gd name="T5" fmla="*/ 111 h 111"/>
                <a:gd name="T6" fmla="*/ 4 w 4"/>
                <a:gd name="T7" fmla="*/ 109 h 111"/>
                <a:gd name="T8" fmla="*/ 4 w 4"/>
                <a:gd name="T9" fmla="*/ 2 h 111"/>
                <a:gd name="T10" fmla="*/ 2 w 4"/>
                <a:gd name="T11" fmla="*/ 0 h 111"/>
                <a:gd name="T12" fmla="*/ 0 w 4"/>
                <a:gd name="T13" fmla="*/ 2 h 111"/>
              </a:gdLst>
              <a:ahLst/>
              <a:cxnLst>
                <a:cxn ang="0">
                  <a:pos x="T0" y="T1"/>
                </a:cxn>
                <a:cxn ang="0">
                  <a:pos x="T2" y="T3"/>
                </a:cxn>
                <a:cxn ang="0">
                  <a:pos x="T4" y="T5"/>
                </a:cxn>
                <a:cxn ang="0">
                  <a:pos x="T6" y="T7"/>
                </a:cxn>
                <a:cxn ang="0">
                  <a:pos x="T8" y="T9"/>
                </a:cxn>
                <a:cxn ang="0">
                  <a:pos x="T10" y="T11"/>
                </a:cxn>
                <a:cxn ang="0">
                  <a:pos x="T12" y="T13"/>
                </a:cxn>
              </a:cxnLst>
              <a:rect l="0" t="0" r="r" b="b"/>
              <a:pathLst>
                <a:path w="4" h="111">
                  <a:moveTo>
                    <a:pt x="0" y="2"/>
                  </a:moveTo>
                  <a:cubicBezTo>
                    <a:pt x="0" y="109"/>
                    <a:pt x="0" y="109"/>
                    <a:pt x="0" y="109"/>
                  </a:cubicBezTo>
                  <a:cubicBezTo>
                    <a:pt x="0" y="111"/>
                    <a:pt x="1" y="111"/>
                    <a:pt x="2" y="111"/>
                  </a:cubicBezTo>
                  <a:cubicBezTo>
                    <a:pt x="3" y="111"/>
                    <a:pt x="4" y="111"/>
                    <a:pt x="4" y="109"/>
                  </a:cubicBezTo>
                  <a:cubicBezTo>
                    <a:pt x="4" y="2"/>
                    <a:pt x="4" y="2"/>
                    <a:pt x="4" y="2"/>
                  </a:cubicBezTo>
                  <a:cubicBezTo>
                    <a:pt x="4" y="1"/>
                    <a:pt x="3" y="0"/>
                    <a:pt x="2" y="0"/>
                  </a:cubicBezTo>
                  <a:cubicBezTo>
                    <a:pt x="1" y="0"/>
                    <a:pt x="0" y="1"/>
                    <a:pt x="0" y="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UA"/>
            </a:p>
          </p:txBody>
        </p:sp>
        <p:sp>
          <p:nvSpPr>
            <p:cNvPr id="1024" name="Oval 38">
              <a:extLst>
                <a:ext uri="{FF2B5EF4-FFF2-40B4-BE49-F238E27FC236}">
                  <a16:creationId xmlns:a16="http://schemas.microsoft.com/office/drawing/2014/main" id="{7353231A-D677-4BC0-B0F1-EC44EFFE8237}"/>
                </a:ext>
              </a:extLst>
            </p:cNvPr>
            <p:cNvSpPr>
              <a:spLocks noChangeArrowheads="1"/>
            </p:cNvSpPr>
            <p:nvPr/>
          </p:nvSpPr>
          <p:spPr bwMode="auto">
            <a:xfrm>
              <a:off x="7551738" y="4427538"/>
              <a:ext cx="127000" cy="125413"/>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ru-UA"/>
            </a:p>
          </p:txBody>
        </p:sp>
      </p:grpSp>
      <p:grpSp>
        <p:nvGrpSpPr>
          <p:cNvPr id="5" name="Group 4">
            <a:extLst>
              <a:ext uri="{FF2B5EF4-FFF2-40B4-BE49-F238E27FC236}">
                <a16:creationId xmlns:a16="http://schemas.microsoft.com/office/drawing/2014/main" id="{0F3F9626-D1C8-4B82-A11E-053EC4A87FA7}"/>
              </a:ext>
            </a:extLst>
          </p:cNvPr>
          <p:cNvGrpSpPr/>
          <p:nvPr/>
        </p:nvGrpSpPr>
        <p:grpSpPr>
          <a:xfrm>
            <a:off x="6032500" y="4076700"/>
            <a:ext cx="127000" cy="476251"/>
            <a:chOff x="6032500" y="4076700"/>
            <a:chExt cx="127000" cy="476251"/>
          </a:xfrm>
        </p:grpSpPr>
        <p:sp>
          <p:nvSpPr>
            <p:cNvPr id="60" name="Freeform 34">
              <a:extLst>
                <a:ext uri="{FF2B5EF4-FFF2-40B4-BE49-F238E27FC236}">
                  <a16:creationId xmlns:a16="http://schemas.microsoft.com/office/drawing/2014/main" id="{520B00DD-3A13-49CD-8366-7CFFC25BED23}"/>
                </a:ext>
              </a:extLst>
            </p:cNvPr>
            <p:cNvSpPr>
              <a:spLocks/>
            </p:cNvSpPr>
            <p:nvPr/>
          </p:nvSpPr>
          <p:spPr bwMode="auto">
            <a:xfrm>
              <a:off x="6088063" y="4076700"/>
              <a:ext cx="15875" cy="419100"/>
            </a:xfrm>
            <a:custGeom>
              <a:avLst/>
              <a:gdLst>
                <a:gd name="T0" fmla="*/ 0 w 4"/>
                <a:gd name="T1" fmla="*/ 2 h 111"/>
                <a:gd name="T2" fmla="*/ 0 w 4"/>
                <a:gd name="T3" fmla="*/ 109 h 111"/>
                <a:gd name="T4" fmla="*/ 2 w 4"/>
                <a:gd name="T5" fmla="*/ 111 h 111"/>
                <a:gd name="T6" fmla="*/ 4 w 4"/>
                <a:gd name="T7" fmla="*/ 109 h 111"/>
                <a:gd name="T8" fmla="*/ 4 w 4"/>
                <a:gd name="T9" fmla="*/ 2 h 111"/>
                <a:gd name="T10" fmla="*/ 2 w 4"/>
                <a:gd name="T11" fmla="*/ 0 h 111"/>
                <a:gd name="T12" fmla="*/ 0 w 4"/>
                <a:gd name="T13" fmla="*/ 2 h 111"/>
              </a:gdLst>
              <a:ahLst/>
              <a:cxnLst>
                <a:cxn ang="0">
                  <a:pos x="T0" y="T1"/>
                </a:cxn>
                <a:cxn ang="0">
                  <a:pos x="T2" y="T3"/>
                </a:cxn>
                <a:cxn ang="0">
                  <a:pos x="T4" y="T5"/>
                </a:cxn>
                <a:cxn ang="0">
                  <a:pos x="T6" y="T7"/>
                </a:cxn>
                <a:cxn ang="0">
                  <a:pos x="T8" y="T9"/>
                </a:cxn>
                <a:cxn ang="0">
                  <a:pos x="T10" y="T11"/>
                </a:cxn>
                <a:cxn ang="0">
                  <a:pos x="T12" y="T13"/>
                </a:cxn>
              </a:cxnLst>
              <a:rect l="0" t="0" r="r" b="b"/>
              <a:pathLst>
                <a:path w="4" h="111">
                  <a:moveTo>
                    <a:pt x="0" y="2"/>
                  </a:moveTo>
                  <a:cubicBezTo>
                    <a:pt x="0" y="109"/>
                    <a:pt x="0" y="109"/>
                    <a:pt x="0" y="109"/>
                  </a:cubicBezTo>
                  <a:cubicBezTo>
                    <a:pt x="0" y="111"/>
                    <a:pt x="1" y="111"/>
                    <a:pt x="2" y="111"/>
                  </a:cubicBezTo>
                  <a:cubicBezTo>
                    <a:pt x="3" y="111"/>
                    <a:pt x="4" y="111"/>
                    <a:pt x="4" y="109"/>
                  </a:cubicBezTo>
                  <a:cubicBezTo>
                    <a:pt x="4" y="2"/>
                    <a:pt x="4" y="2"/>
                    <a:pt x="4" y="2"/>
                  </a:cubicBezTo>
                  <a:cubicBezTo>
                    <a:pt x="4" y="1"/>
                    <a:pt x="3" y="0"/>
                    <a:pt x="2" y="0"/>
                  </a:cubicBezTo>
                  <a:cubicBezTo>
                    <a:pt x="1" y="0"/>
                    <a:pt x="0" y="1"/>
                    <a:pt x="0" y="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UA"/>
            </a:p>
          </p:txBody>
        </p:sp>
        <p:sp>
          <p:nvSpPr>
            <p:cNvPr id="1025" name="Oval 39">
              <a:extLst>
                <a:ext uri="{FF2B5EF4-FFF2-40B4-BE49-F238E27FC236}">
                  <a16:creationId xmlns:a16="http://schemas.microsoft.com/office/drawing/2014/main" id="{AEB33F38-D5FF-4A10-9B10-E30B943C1371}"/>
                </a:ext>
              </a:extLst>
            </p:cNvPr>
            <p:cNvSpPr>
              <a:spLocks noChangeArrowheads="1"/>
            </p:cNvSpPr>
            <p:nvPr/>
          </p:nvSpPr>
          <p:spPr bwMode="auto">
            <a:xfrm>
              <a:off x="6032500" y="4427538"/>
              <a:ext cx="127000" cy="125413"/>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ru-UA"/>
            </a:p>
          </p:txBody>
        </p:sp>
      </p:grpSp>
      <p:grpSp>
        <p:nvGrpSpPr>
          <p:cNvPr id="4" name="Group 3">
            <a:extLst>
              <a:ext uri="{FF2B5EF4-FFF2-40B4-BE49-F238E27FC236}">
                <a16:creationId xmlns:a16="http://schemas.microsoft.com/office/drawing/2014/main" id="{968FF88B-0095-426B-999C-D4FBEB986F8C}"/>
              </a:ext>
            </a:extLst>
          </p:cNvPr>
          <p:cNvGrpSpPr/>
          <p:nvPr/>
        </p:nvGrpSpPr>
        <p:grpSpPr>
          <a:xfrm>
            <a:off x="4513263" y="4076700"/>
            <a:ext cx="127000" cy="476251"/>
            <a:chOff x="4513263" y="4076700"/>
            <a:chExt cx="127000" cy="476251"/>
          </a:xfrm>
        </p:grpSpPr>
        <p:sp>
          <p:nvSpPr>
            <p:cNvPr id="59" name="Freeform 33">
              <a:extLst>
                <a:ext uri="{FF2B5EF4-FFF2-40B4-BE49-F238E27FC236}">
                  <a16:creationId xmlns:a16="http://schemas.microsoft.com/office/drawing/2014/main" id="{F8525EDD-2C6B-4E9B-8061-0980838D45D4}"/>
                </a:ext>
              </a:extLst>
            </p:cNvPr>
            <p:cNvSpPr>
              <a:spLocks/>
            </p:cNvSpPr>
            <p:nvPr/>
          </p:nvSpPr>
          <p:spPr bwMode="auto">
            <a:xfrm>
              <a:off x="4568825" y="4076700"/>
              <a:ext cx="15875" cy="419100"/>
            </a:xfrm>
            <a:custGeom>
              <a:avLst/>
              <a:gdLst>
                <a:gd name="T0" fmla="*/ 0 w 4"/>
                <a:gd name="T1" fmla="*/ 2 h 111"/>
                <a:gd name="T2" fmla="*/ 0 w 4"/>
                <a:gd name="T3" fmla="*/ 109 h 111"/>
                <a:gd name="T4" fmla="*/ 2 w 4"/>
                <a:gd name="T5" fmla="*/ 111 h 111"/>
                <a:gd name="T6" fmla="*/ 4 w 4"/>
                <a:gd name="T7" fmla="*/ 109 h 111"/>
                <a:gd name="T8" fmla="*/ 4 w 4"/>
                <a:gd name="T9" fmla="*/ 2 h 111"/>
                <a:gd name="T10" fmla="*/ 2 w 4"/>
                <a:gd name="T11" fmla="*/ 0 h 111"/>
                <a:gd name="T12" fmla="*/ 0 w 4"/>
                <a:gd name="T13" fmla="*/ 2 h 111"/>
              </a:gdLst>
              <a:ahLst/>
              <a:cxnLst>
                <a:cxn ang="0">
                  <a:pos x="T0" y="T1"/>
                </a:cxn>
                <a:cxn ang="0">
                  <a:pos x="T2" y="T3"/>
                </a:cxn>
                <a:cxn ang="0">
                  <a:pos x="T4" y="T5"/>
                </a:cxn>
                <a:cxn ang="0">
                  <a:pos x="T6" y="T7"/>
                </a:cxn>
                <a:cxn ang="0">
                  <a:pos x="T8" y="T9"/>
                </a:cxn>
                <a:cxn ang="0">
                  <a:pos x="T10" y="T11"/>
                </a:cxn>
                <a:cxn ang="0">
                  <a:pos x="T12" y="T13"/>
                </a:cxn>
              </a:cxnLst>
              <a:rect l="0" t="0" r="r" b="b"/>
              <a:pathLst>
                <a:path w="4" h="111">
                  <a:moveTo>
                    <a:pt x="0" y="2"/>
                  </a:moveTo>
                  <a:cubicBezTo>
                    <a:pt x="0" y="109"/>
                    <a:pt x="0" y="109"/>
                    <a:pt x="0" y="109"/>
                  </a:cubicBezTo>
                  <a:cubicBezTo>
                    <a:pt x="0" y="111"/>
                    <a:pt x="1" y="111"/>
                    <a:pt x="2" y="111"/>
                  </a:cubicBezTo>
                  <a:cubicBezTo>
                    <a:pt x="3" y="111"/>
                    <a:pt x="4" y="111"/>
                    <a:pt x="4" y="109"/>
                  </a:cubicBezTo>
                  <a:cubicBezTo>
                    <a:pt x="4" y="2"/>
                    <a:pt x="4" y="2"/>
                    <a:pt x="4" y="2"/>
                  </a:cubicBezTo>
                  <a:cubicBezTo>
                    <a:pt x="4" y="1"/>
                    <a:pt x="3" y="0"/>
                    <a:pt x="2" y="0"/>
                  </a:cubicBezTo>
                  <a:cubicBezTo>
                    <a:pt x="1" y="0"/>
                    <a:pt x="0" y="1"/>
                    <a:pt x="0" y="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UA"/>
            </a:p>
          </p:txBody>
        </p:sp>
        <p:sp>
          <p:nvSpPr>
            <p:cNvPr id="1026" name="Oval 40">
              <a:extLst>
                <a:ext uri="{FF2B5EF4-FFF2-40B4-BE49-F238E27FC236}">
                  <a16:creationId xmlns:a16="http://schemas.microsoft.com/office/drawing/2014/main" id="{00E1EA1A-4F4F-4DCD-AEB6-4822DD27D069}"/>
                </a:ext>
              </a:extLst>
            </p:cNvPr>
            <p:cNvSpPr>
              <a:spLocks noChangeArrowheads="1"/>
            </p:cNvSpPr>
            <p:nvPr/>
          </p:nvSpPr>
          <p:spPr bwMode="auto">
            <a:xfrm>
              <a:off x="4513263" y="4427538"/>
              <a:ext cx="127000" cy="125413"/>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ru-UA"/>
            </a:p>
          </p:txBody>
        </p:sp>
      </p:grpSp>
      <p:grpSp>
        <p:nvGrpSpPr>
          <p:cNvPr id="3" name="Group 2">
            <a:extLst>
              <a:ext uri="{FF2B5EF4-FFF2-40B4-BE49-F238E27FC236}">
                <a16:creationId xmlns:a16="http://schemas.microsoft.com/office/drawing/2014/main" id="{29B2A6DB-520D-45DF-A63D-138E75D8ABE5}"/>
              </a:ext>
            </a:extLst>
          </p:cNvPr>
          <p:cNvGrpSpPr/>
          <p:nvPr/>
        </p:nvGrpSpPr>
        <p:grpSpPr>
          <a:xfrm>
            <a:off x="2994025" y="4076700"/>
            <a:ext cx="127000" cy="476251"/>
            <a:chOff x="2994025" y="4076700"/>
            <a:chExt cx="127000" cy="476251"/>
          </a:xfrm>
        </p:grpSpPr>
        <p:sp>
          <p:nvSpPr>
            <p:cNvPr id="58" name="Freeform 32">
              <a:extLst>
                <a:ext uri="{FF2B5EF4-FFF2-40B4-BE49-F238E27FC236}">
                  <a16:creationId xmlns:a16="http://schemas.microsoft.com/office/drawing/2014/main" id="{01F649CA-A225-45BB-8993-32E77D139C7D}"/>
                </a:ext>
              </a:extLst>
            </p:cNvPr>
            <p:cNvSpPr>
              <a:spLocks/>
            </p:cNvSpPr>
            <p:nvPr/>
          </p:nvSpPr>
          <p:spPr bwMode="auto">
            <a:xfrm>
              <a:off x="3049588" y="4076700"/>
              <a:ext cx="15875" cy="419100"/>
            </a:xfrm>
            <a:custGeom>
              <a:avLst/>
              <a:gdLst>
                <a:gd name="T0" fmla="*/ 0 w 4"/>
                <a:gd name="T1" fmla="*/ 2 h 111"/>
                <a:gd name="T2" fmla="*/ 0 w 4"/>
                <a:gd name="T3" fmla="*/ 109 h 111"/>
                <a:gd name="T4" fmla="*/ 2 w 4"/>
                <a:gd name="T5" fmla="*/ 111 h 111"/>
                <a:gd name="T6" fmla="*/ 4 w 4"/>
                <a:gd name="T7" fmla="*/ 109 h 111"/>
                <a:gd name="T8" fmla="*/ 4 w 4"/>
                <a:gd name="T9" fmla="*/ 2 h 111"/>
                <a:gd name="T10" fmla="*/ 2 w 4"/>
                <a:gd name="T11" fmla="*/ 0 h 111"/>
                <a:gd name="T12" fmla="*/ 0 w 4"/>
                <a:gd name="T13" fmla="*/ 2 h 111"/>
              </a:gdLst>
              <a:ahLst/>
              <a:cxnLst>
                <a:cxn ang="0">
                  <a:pos x="T0" y="T1"/>
                </a:cxn>
                <a:cxn ang="0">
                  <a:pos x="T2" y="T3"/>
                </a:cxn>
                <a:cxn ang="0">
                  <a:pos x="T4" y="T5"/>
                </a:cxn>
                <a:cxn ang="0">
                  <a:pos x="T6" y="T7"/>
                </a:cxn>
                <a:cxn ang="0">
                  <a:pos x="T8" y="T9"/>
                </a:cxn>
                <a:cxn ang="0">
                  <a:pos x="T10" y="T11"/>
                </a:cxn>
                <a:cxn ang="0">
                  <a:pos x="T12" y="T13"/>
                </a:cxn>
              </a:cxnLst>
              <a:rect l="0" t="0" r="r" b="b"/>
              <a:pathLst>
                <a:path w="4" h="111">
                  <a:moveTo>
                    <a:pt x="0" y="2"/>
                  </a:moveTo>
                  <a:cubicBezTo>
                    <a:pt x="0" y="109"/>
                    <a:pt x="0" y="109"/>
                    <a:pt x="0" y="109"/>
                  </a:cubicBezTo>
                  <a:cubicBezTo>
                    <a:pt x="0" y="111"/>
                    <a:pt x="1" y="111"/>
                    <a:pt x="2" y="111"/>
                  </a:cubicBezTo>
                  <a:cubicBezTo>
                    <a:pt x="3" y="111"/>
                    <a:pt x="4" y="111"/>
                    <a:pt x="4" y="109"/>
                  </a:cubicBezTo>
                  <a:cubicBezTo>
                    <a:pt x="4" y="2"/>
                    <a:pt x="4" y="2"/>
                    <a:pt x="4" y="2"/>
                  </a:cubicBezTo>
                  <a:cubicBezTo>
                    <a:pt x="4" y="1"/>
                    <a:pt x="3" y="0"/>
                    <a:pt x="2" y="0"/>
                  </a:cubicBezTo>
                  <a:cubicBezTo>
                    <a:pt x="1" y="0"/>
                    <a:pt x="0" y="1"/>
                    <a:pt x="0" y="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UA"/>
            </a:p>
          </p:txBody>
        </p:sp>
        <p:sp>
          <p:nvSpPr>
            <p:cNvPr id="1027" name="Oval 41">
              <a:extLst>
                <a:ext uri="{FF2B5EF4-FFF2-40B4-BE49-F238E27FC236}">
                  <a16:creationId xmlns:a16="http://schemas.microsoft.com/office/drawing/2014/main" id="{DB0268D5-7E8A-40D6-883A-86E9FA4145F8}"/>
                </a:ext>
              </a:extLst>
            </p:cNvPr>
            <p:cNvSpPr>
              <a:spLocks noChangeArrowheads="1"/>
            </p:cNvSpPr>
            <p:nvPr/>
          </p:nvSpPr>
          <p:spPr bwMode="auto">
            <a:xfrm>
              <a:off x="2994025" y="4427538"/>
              <a:ext cx="127000" cy="125413"/>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ru-UA"/>
            </a:p>
          </p:txBody>
        </p:sp>
      </p:grpSp>
      <p:sp>
        <p:nvSpPr>
          <p:cNvPr id="1028" name="Freeform 42">
            <a:extLst>
              <a:ext uri="{FF2B5EF4-FFF2-40B4-BE49-F238E27FC236}">
                <a16:creationId xmlns:a16="http://schemas.microsoft.com/office/drawing/2014/main" id="{8D912E4F-FDA7-45FF-A02D-6F4B2827E947}"/>
              </a:ext>
            </a:extLst>
          </p:cNvPr>
          <p:cNvSpPr>
            <a:spLocks/>
          </p:cNvSpPr>
          <p:nvPr/>
        </p:nvSpPr>
        <p:spPr bwMode="auto">
          <a:xfrm>
            <a:off x="8482013" y="4673600"/>
            <a:ext cx="1308100" cy="279400"/>
          </a:xfrm>
          <a:custGeom>
            <a:avLst/>
            <a:gdLst>
              <a:gd name="T0" fmla="*/ 320 w 347"/>
              <a:gd name="T1" fmla="*/ 74 h 74"/>
              <a:gd name="T2" fmla="*/ 26 w 347"/>
              <a:gd name="T3" fmla="*/ 74 h 74"/>
              <a:gd name="T4" fmla="*/ 0 w 347"/>
              <a:gd name="T5" fmla="*/ 47 h 74"/>
              <a:gd name="T6" fmla="*/ 0 w 347"/>
              <a:gd name="T7" fmla="*/ 26 h 74"/>
              <a:gd name="T8" fmla="*/ 26 w 347"/>
              <a:gd name="T9" fmla="*/ 0 h 74"/>
              <a:gd name="T10" fmla="*/ 320 w 347"/>
              <a:gd name="T11" fmla="*/ 0 h 74"/>
              <a:gd name="T12" fmla="*/ 347 w 347"/>
              <a:gd name="T13" fmla="*/ 26 h 74"/>
              <a:gd name="T14" fmla="*/ 347 w 347"/>
              <a:gd name="T15" fmla="*/ 47 h 74"/>
              <a:gd name="T16" fmla="*/ 320 w 347"/>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7" h="74">
                <a:moveTo>
                  <a:pt x="320" y="74"/>
                </a:moveTo>
                <a:cubicBezTo>
                  <a:pt x="26" y="74"/>
                  <a:pt x="26" y="74"/>
                  <a:pt x="26" y="74"/>
                </a:cubicBezTo>
                <a:cubicBezTo>
                  <a:pt x="11" y="74"/>
                  <a:pt x="0" y="62"/>
                  <a:pt x="0" y="47"/>
                </a:cubicBezTo>
                <a:cubicBezTo>
                  <a:pt x="0" y="26"/>
                  <a:pt x="0" y="26"/>
                  <a:pt x="0" y="26"/>
                </a:cubicBezTo>
                <a:cubicBezTo>
                  <a:pt x="0" y="12"/>
                  <a:pt x="11" y="0"/>
                  <a:pt x="26" y="0"/>
                </a:cubicBezTo>
                <a:cubicBezTo>
                  <a:pt x="320" y="0"/>
                  <a:pt x="320" y="0"/>
                  <a:pt x="320" y="0"/>
                </a:cubicBezTo>
                <a:cubicBezTo>
                  <a:pt x="335" y="0"/>
                  <a:pt x="347" y="12"/>
                  <a:pt x="347" y="26"/>
                </a:cubicBezTo>
                <a:cubicBezTo>
                  <a:pt x="347" y="47"/>
                  <a:pt x="347" y="47"/>
                  <a:pt x="347" y="47"/>
                </a:cubicBezTo>
                <a:cubicBezTo>
                  <a:pt x="347" y="62"/>
                  <a:pt x="335" y="74"/>
                  <a:pt x="320" y="7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UA"/>
          </a:p>
        </p:txBody>
      </p:sp>
      <p:sp>
        <p:nvSpPr>
          <p:cNvPr id="1029" name="Freeform 43">
            <a:extLst>
              <a:ext uri="{FF2B5EF4-FFF2-40B4-BE49-F238E27FC236}">
                <a16:creationId xmlns:a16="http://schemas.microsoft.com/office/drawing/2014/main" id="{0CC73090-A222-4583-AB2B-1849A90D6D7C}"/>
              </a:ext>
            </a:extLst>
          </p:cNvPr>
          <p:cNvSpPr>
            <a:spLocks/>
          </p:cNvSpPr>
          <p:nvPr/>
        </p:nvSpPr>
        <p:spPr bwMode="auto">
          <a:xfrm>
            <a:off x="6962775" y="4673600"/>
            <a:ext cx="1308100" cy="279400"/>
          </a:xfrm>
          <a:custGeom>
            <a:avLst/>
            <a:gdLst>
              <a:gd name="T0" fmla="*/ 320 w 347"/>
              <a:gd name="T1" fmla="*/ 74 h 74"/>
              <a:gd name="T2" fmla="*/ 26 w 347"/>
              <a:gd name="T3" fmla="*/ 74 h 74"/>
              <a:gd name="T4" fmla="*/ 0 w 347"/>
              <a:gd name="T5" fmla="*/ 47 h 74"/>
              <a:gd name="T6" fmla="*/ 0 w 347"/>
              <a:gd name="T7" fmla="*/ 26 h 74"/>
              <a:gd name="T8" fmla="*/ 26 w 347"/>
              <a:gd name="T9" fmla="*/ 0 h 74"/>
              <a:gd name="T10" fmla="*/ 320 w 347"/>
              <a:gd name="T11" fmla="*/ 0 h 74"/>
              <a:gd name="T12" fmla="*/ 347 w 347"/>
              <a:gd name="T13" fmla="*/ 26 h 74"/>
              <a:gd name="T14" fmla="*/ 347 w 347"/>
              <a:gd name="T15" fmla="*/ 47 h 74"/>
              <a:gd name="T16" fmla="*/ 320 w 347"/>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7" h="74">
                <a:moveTo>
                  <a:pt x="320" y="74"/>
                </a:moveTo>
                <a:cubicBezTo>
                  <a:pt x="26" y="74"/>
                  <a:pt x="26" y="74"/>
                  <a:pt x="26" y="74"/>
                </a:cubicBezTo>
                <a:cubicBezTo>
                  <a:pt x="11" y="74"/>
                  <a:pt x="0" y="62"/>
                  <a:pt x="0" y="47"/>
                </a:cubicBezTo>
                <a:cubicBezTo>
                  <a:pt x="0" y="26"/>
                  <a:pt x="0" y="26"/>
                  <a:pt x="0" y="26"/>
                </a:cubicBezTo>
                <a:cubicBezTo>
                  <a:pt x="0" y="12"/>
                  <a:pt x="11" y="0"/>
                  <a:pt x="26" y="0"/>
                </a:cubicBezTo>
                <a:cubicBezTo>
                  <a:pt x="320" y="0"/>
                  <a:pt x="320" y="0"/>
                  <a:pt x="320" y="0"/>
                </a:cubicBezTo>
                <a:cubicBezTo>
                  <a:pt x="335" y="0"/>
                  <a:pt x="347" y="12"/>
                  <a:pt x="347" y="26"/>
                </a:cubicBezTo>
                <a:cubicBezTo>
                  <a:pt x="347" y="47"/>
                  <a:pt x="347" y="47"/>
                  <a:pt x="347" y="47"/>
                </a:cubicBezTo>
                <a:cubicBezTo>
                  <a:pt x="347" y="62"/>
                  <a:pt x="335" y="74"/>
                  <a:pt x="320" y="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UA"/>
          </a:p>
        </p:txBody>
      </p:sp>
      <p:sp>
        <p:nvSpPr>
          <p:cNvPr id="1030" name="Freeform 44">
            <a:extLst>
              <a:ext uri="{FF2B5EF4-FFF2-40B4-BE49-F238E27FC236}">
                <a16:creationId xmlns:a16="http://schemas.microsoft.com/office/drawing/2014/main" id="{0E222362-9869-4EAE-988E-1F78766FBF1F}"/>
              </a:ext>
            </a:extLst>
          </p:cNvPr>
          <p:cNvSpPr>
            <a:spLocks/>
          </p:cNvSpPr>
          <p:nvPr/>
        </p:nvSpPr>
        <p:spPr bwMode="auto">
          <a:xfrm>
            <a:off x="5443538" y="4673600"/>
            <a:ext cx="1308100" cy="279400"/>
          </a:xfrm>
          <a:custGeom>
            <a:avLst/>
            <a:gdLst>
              <a:gd name="T0" fmla="*/ 320 w 347"/>
              <a:gd name="T1" fmla="*/ 74 h 74"/>
              <a:gd name="T2" fmla="*/ 26 w 347"/>
              <a:gd name="T3" fmla="*/ 74 h 74"/>
              <a:gd name="T4" fmla="*/ 0 w 347"/>
              <a:gd name="T5" fmla="*/ 47 h 74"/>
              <a:gd name="T6" fmla="*/ 0 w 347"/>
              <a:gd name="T7" fmla="*/ 26 h 74"/>
              <a:gd name="T8" fmla="*/ 26 w 347"/>
              <a:gd name="T9" fmla="*/ 0 h 74"/>
              <a:gd name="T10" fmla="*/ 320 w 347"/>
              <a:gd name="T11" fmla="*/ 0 h 74"/>
              <a:gd name="T12" fmla="*/ 347 w 347"/>
              <a:gd name="T13" fmla="*/ 26 h 74"/>
              <a:gd name="T14" fmla="*/ 347 w 347"/>
              <a:gd name="T15" fmla="*/ 47 h 74"/>
              <a:gd name="T16" fmla="*/ 320 w 347"/>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7" h="74">
                <a:moveTo>
                  <a:pt x="320" y="74"/>
                </a:moveTo>
                <a:cubicBezTo>
                  <a:pt x="26" y="74"/>
                  <a:pt x="26" y="74"/>
                  <a:pt x="26" y="74"/>
                </a:cubicBezTo>
                <a:cubicBezTo>
                  <a:pt x="11" y="74"/>
                  <a:pt x="0" y="62"/>
                  <a:pt x="0" y="47"/>
                </a:cubicBezTo>
                <a:cubicBezTo>
                  <a:pt x="0" y="26"/>
                  <a:pt x="0" y="26"/>
                  <a:pt x="0" y="26"/>
                </a:cubicBezTo>
                <a:cubicBezTo>
                  <a:pt x="0" y="12"/>
                  <a:pt x="11" y="0"/>
                  <a:pt x="26" y="0"/>
                </a:cubicBezTo>
                <a:cubicBezTo>
                  <a:pt x="320" y="0"/>
                  <a:pt x="320" y="0"/>
                  <a:pt x="320" y="0"/>
                </a:cubicBezTo>
                <a:cubicBezTo>
                  <a:pt x="335" y="0"/>
                  <a:pt x="347" y="12"/>
                  <a:pt x="347" y="26"/>
                </a:cubicBezTo>
                <a:cubicBezTo>
                  <a:pt x="347" y="47"/>
                  <a:pt x="347" y="47"/>
                  <a:pt x="347" y="47"/>
                </a:cubicBezTo>
                <a:cubicBezTo>
                  <a:pt x="347" y="62"/>
                  <a:pt x="335" y="74"/>
                  <a:pt x="320" y="7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UA"/>
          </a:p>
        </p:txBody>
      </p:sp>
      <p:sp>
        <p:nvSpPr>
          <p:cNvPr id="1031" name="Freeform 45">
            <a:extLst>
              <a:ext uri="{FF2B5EF4-FFF2-40B4-BE49-F238E27FC236}">
                <a16:creationId xmlns:a16="http://schemas.microsoft.com/office/drawing/2014/main" id="{2B1CC0FC-88E1-4747-8CD3-3160DF67B2E8}"/>
              </a:ext>
            </a:extLst>
          </p:cNvPr>
          <p:cNvSpPr>
            <a:spLocks/>
          </p:cNvSpPr>
          <p:nvPr/>
        </p:nvSpPr>
        <p:spPr bwMode="auto">
          <a:xfrm>
            <a:off x="3924300" y="4673600"/>
            <a:ext cx="1308100" cy="279400"/>
          </a:xfrm>
          <a:custGeom>
            <a:avLst/>
            <a:gdLst>
              <a:gd name="T0" fmla="*/ 320 w 347"/>
              <a:gd name="T1" fmla="*/ 74 h 74"/>
              <a:gd name="T2" fmla="*/ 26 w 347"/>
              <a:gd name="T3" fmla="*/ 74 h 74"/>
              <a:gd name="T4" fmla="*/ 0 w 347"/>
              <a:gd name="T5" fmla="*/ 47 h 74"/>
              <a:gd name="T6" fmla="*/ 0 w 347"/>
              <a:gd name="T7" fmla="*/ 26 h 74"/>
              <a:gd name="T8" fmla="*/ 26 w 347"/>
              <a:gd name="T9" fmla="*/ 0 h 74"/>
              <a:gd name="T10" fmla="*/ 320 w 347"/>
              <a:gd name="T11" fmla="*/ 0 h 74"/>
              <a:gd name="T12" fmla="*/ 347 w 347"/>
              <a:gd name="T13" fmla="*/ 26 h 74"/>
              <a:gd name="T14" fmla="*/ 347 w 347"/>
              <a:gd name="T15" fmla="*/ 47 h 74"/>
              <a:gd name="T16" fmla="*/ 320 w 347"/>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7" h="74">
                <a:moveTo>
                  <a:pt x="320" y="74"/>
                </a:moveTo>
                <a:cubicBezTo>
                  <a:pt x="26" y="74"/>
                  <a:pt x="26" y="74"/>
                  <a:pt x="26" y="74"/>
                </a:cubicBezTo>
                <a:cubicBezTo>
                  <a:pt x="11" y="74"/>
                  <a:pt x="0" y="62"/>
                  <a:pt x="0" y="47"/>
                </a:cubicBezTo>
                <a:cubicBezTo>
                  <a:pt x="0" y="26"/>
                  <a:pt x="0" y="26"/>
                  <a:pt x="0" y="26"/>
                </a:cubicBezTo>
                <a:cubicBezTo>
                  <a:pt x="0" y="12"/>
                  <a:pt x="11" y="0"/>
                  <a:pt x="26" y="0"/>
                </a:cubicBezTo>
                <a:cubicBezTo>
                  <a:pt x="320" y="0"/>
                  <a:pt x="320" y="0"/>
                  <a:pt x="320" y="0"/>
                </a:cubicBezTo>
                <a:cubicBezTo>
                  <a:pt x="335" y="0"/>
                  <a:pt x="347" y="12"/>
                  <a:pt x="347" y="26"/>
                </a:cubicBezTo>
                <a:cubicBezTo>
                  <a:pt x="347" y="47"/>
                  <a:pt x="347" y="47"/>
                  <a:pt x="347" y="47"/>
                </a:cubicBezTo>
                <a:cubicBezTo>
                  <a:pt x="347" y="62"/>
                  <a:pt x="335" y="74"/>
                  <a:pt x="320" y="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UA"/>
          </a:p>
        </p:txBody>
      </p:sp>
      <p:sp>
        <p:nvSpPr>
          <p:cNvPr id="1032" name="Freeform 46">
            <a:extLst>
              <a:ext uri="{FF2B5EF4-FFF2-40B4-BE49-F238E27FC236}">
                <a16:creationId xmlns:a16="http://schemas.microsoft.com/office/drawing/2014/main" id="{F4DA76F5-E529-4043-BCFC-F420C699F237}"/>
              </a:ext>
            </a:extLst>
          </p:cNvPr>
          <p:cNvSpPr>
            <a:spLocks/>
          </p:cNvSpPr>
          <p:nvPr/>
        </p:nvSpPr>
        <p:spPr bwMode="auto">
          <a:xfrm>
            <a:off x="2405063" y="4673600"/>
            <a:ext cx="1308100" cy="279400"/>
          </a:xfrm>
          <a:custGeom>
            <a:avLst/>
            <a:gdLst>
              <a:gd name="T0" fmla="*/ 320 w 347"/>
              <a:gd name="T1" fmla="*/ 74 h 74"/>
              <a:gd name="T2" fmla="*/ 26 w 347"/>
              <a:gd name="T3" fmla="*/ 74 h 74"/>
              <a:gd name="T4" fmla="*/ 0 w 347"/>
              <a:gd name="T5" fmla="*/ 47 h 74"/>
              <a:gd name="T6" fmla="*/ 0 w 347"/>
              <a:gd name="T7" fmla="*/ 26 h 74"/>
              <a:gd name="T8" fmla="*/ 26 w 347"/>
              <a:gd name="T9" fmla="*/ 0 h 74"/>
              <a:gd name="T10" fmla="*/ 320 w 347"/>
              <a:gd name="T11" fmla="*/ 0 h 74"/>
              <a:gd name="T12" fmla="*/ 347 w 347"/>
              <a:gd name="T13" fmla="*/ 26 h 74"/>
              <a:gd name="T14" fmla="*/ 347 w 347"/>
              <a:gd name="T15" fmla="*/ 47 h 74"/>
              <a:gd name="T16" fmla="*/ 320 w 347"/>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7" h="74">
                <a:moveTo>
                  <a:pt x="320" y="74"/>
                </a:moveTo>
                <a:cubicBezTo>
                  <a:pt x="26" y="74"/>
                  <a:pt x="26" y="74"/>
                  <a:pt x="26" y="74"/>
                </a:cubicBezTo>
                <a:cubicBezTo>
                  <a:pt x="11" y="74"/>
                  <a:pt x="0" y="62"/>
                  <a:pt x="0" y="47"/>
                </a:cubicBezTo>
                <a:cubicBezTo>
                  <a:pt x="0" y="26"/>
                  <a:pt x="0" y="26"/>
                  <a:pt x="0" y="26"/>
                </a:cubicBezTo>
                <a:cubicBezTo>
                  <a:pt x="0" y="12"/>
                  <a:pt x="11" y="0"/>
                  <a:pt x="26" y="0"/>
                </a:cubicBezTo>
                <a:cubicBezTo>
                  <a:pt x="320" y="0"/>
                  <a:pt x="320" y="0"/>
                  <a:pt x="320" y="0"/>
                </a:cubicBezTo>
                <a:cubicBezTo>
                  <a:pt x="335" y="0"/>
                  <a:pt x="347" y="12"/>
                  <a:pt x="347" y="26"/>
                </a:cubicBezTo>
                <a:cubicBezTo>
                  <a:pt x="347" y="47"/>
                  <a:pt x="347" y="47"/>
                  <a:pt x="347" y="47"/>
                </a:cubicBezTo>
                <a:cubicBezTo>
                  <a:pt x="347" y="62"/>
                  <a:pt x="335" y="74"/>
                  <a:pt x="320" y="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UA"/>
          </a:p>
        </p:txBody>
      </p:sp>
      <p:sp>
        <p:nvSpPr>
          <p:cNvPr id="1033" name="Rectangle 47">
            <a:extLst>
              <a:ext uri="{FF2B5EF4-FFF2-40B4-BE49-F238E27FC236}">
                <a16:creationId xmlns:a16="http://schemas.microsoft.com/office/drawing/2014/main" id="{3537EF93-339B-46A0-A8C8-1A1FA0E8F04E}"/>
              </a:ext>
            </a:extLst>
          </p:cNvPr>
          <p:cNvSpPr>
            <a:spLocks noChangeArrowheads="1"/>
          </p:cNvSpPr>
          <p:nvPr/>
        </p:nvSpPr>
        <p:spPr bwMode="auto">
          <a:xfrm>
            <a:off x="2792727" y="4721225"/>
            <a:ext cx="59150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UA" sz="1300" b="1" i="0" u="none" strike="noStrike" cap="none" normalizeH="0" baseline="0" dirty="0">
                <a:ln>
                  <a:noFill/>
                </a:ln>
                <a:solidFill>
                  <a:schemeClr val="bg2"/>
                </a:solidFill>
                <a:effectLst/>
                <a:latin typeface="Open Sans" panose="020B0606030504020204" pitchFamily="34" charset="0"/>
              </a:rPr>
              <a:t>XAMPP</a:t>
            </a:r>
            <a:endParaRPr kumimoji="0" lang="ru-UA" altLang="ru-UA" sz="1800" b="0" i="0" u="none" strike="noStrike" cap="none" normalizeH="0" baseline="0" dirty="0">
              <a:ln>
                <a:noFill/>
              </a:ln>
              <a:solidFill>
                <a:schemeClr val="bg2"/>
              </a:solidFill>
              <a:effectLst/>
            </a:endParaRPr>
          </a:p>
        </p:txBody>
      </p:sp>
      <p:sp>
        <p:nvSpPr>
          <p:cNvPr id="1034" name="Rectangle 48">
            <a:extLst>
              <a:ext uri="{FF2B5EF4-FFF2-40B4-BE49-F238E27FC236}">
                <a16:creationId xmlns:a16="http://schemas.microsoft.com/office/drawing/2014/main" id="{0C86B001-31BF-403C-9516-5533CD9B9E5B}"/>
              </a:ext>
            </a:extLst>
          </p:cNvPr>
          <p:cNvSpPr>
            <a:spLocks noChangeArrowheads="1"/>
          </p:cNvSpPr>
          <p:nvPr/>
        </p:nvSpPr>
        <p:spPr bwMode="auto">
          <a:xfrm>
            <a:off x="8723057" y="4721225"/>
            <a:ext cx="87363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UA" sz="1300" b="1" i="0" u="none" strike="noStrike" cap="none" normalizeH="0" baseline="0" dirty="0">
                <a:ln>
                  <a:noFill/>
                </a:ln>
                <a:solidFill>
                  <a:schemeClr val="bg2"/>
                </a:solidFill>
                <a:effectLst/>
                <a:latin typeface="Open Sans" panose="020B0606030504020204" pitchFamily="34" charset="0"/>
              </a:rPr>
              <a:t>NETBEANS</a:t>
            </a:r>
            <a:endParaRPr kumimoji="0" lang="ru-UA" altLang="ru-UA" sz="1800" b="0" i="0" u="none" strike="noStrike" cap="none" normalizeH="0" baseline="0" dirty="0">
              <a:ln>
                <a:noFill/>
              </a:ln>
              <a:solidFill>
                <a:schemeClr val="bg2"/>
              </a:solidFill>
              <a:effectLst/>
            </a:endParaRPr>
          </a:p>
        </p:txBody>
      </p:sp>
      <p:sp>
        <p:nvSpPr>
          <p:cNvPr id="1035" name="Rectangle 49">
            <a:extLst>
              <a:ext uri="{FF2B5EF4-FFF2-40B4-BE49-F238E27FC236}">
                <a16:creationId xmlns:a16="http://schemas.microsoft.com/office/drawing/2014/main" id="{EBB3523D-3555-4B5A-B3AE-52461FD7E89C}"/>
              </a:ext>
            </a:extLst>
          </p:cNvPr>
          <p:cNvSpPr>
            <a:spLocks noChangeArrowheads="1"/>
          </p:cNvSpPr>
          <p:nvPr/>
        </p:nvSpPr>
        <p:spPr bwMode="auto">
          <a:xfrm>
            <a:off x="7329655" y="4716463"/>
            <a:ext cx="62196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UA" sz="1300" b="1" i="0" u="none" strike="noStrike" cap="none" normalizeH="0" baseline="0" dirty="0">
                <a:ln>
                  <a:noFill/>
                </a:ln>
                <a:solidFill>
                  <a:schemeClr val="bg2"/>
                </a:solidFill>
                <a:effectLst/>
                <a:latin typeface="Open Sans" panose="020B0606030504020204" pitchFamily="34" charset="0"/>
              </a:rPr>
              <a:t>JFRAME</a:t>
            </a:r>
            <a:endParaRPr kumimoji="0" lang="ru-UA" altLang="ru-UA" sz="1800" b="0" i="0" u="none" strike="noStrike" cap="none" normalizeH="0" baseline="0" dirty="0">
              <a:ln>
                <a:noFill/>
              </a:ln>
              <a:solidFill>
                <a:schemeClr val="bg2"/>
              </a:solidFill>
              <a:effectLst/>
            </a:endParaRPr>
          </a:p>
        </p:txBody>
      </p:sp>
      <p:sp>
        <p:nvSpPr>
          <p:cNvPr id="1037" name="Rectangle 50">
            <a:extLst>
              <a:ext uri="{FF2B5EF4-FFF2-40B4-BE49-F238E27FC236}">
                <a16:creationId xmlns:a16="http://schemas.microsoft.com/office/drawing/2014/main" id="{2C81399E-244F-4504-96DA-B75AE4B813E6}"/>
              </a:ext>
            </a:extLst>
          </p:cNvPr>
          <p:cNvSpPr>
            <a:spLocks noChangeArrowheads="1"/>
          </p:cNvSpPr>
          <p:nvPr/>
        </p:nvSpPr>
        <p:spPr bwMode="auto">
          <a:xfrm>
            <a:off x="5942012" y="4721225"/>
            <a:ext cx="38100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UA" sz="1300" b="1" i="0" u="none" strike="noStrike" cap="none" normalizeH="0" baseline="0" dirty="0">
                <a:ln>
                  <a:noFill/>
                </a:ln>
                <a:solidFill>
                  <a:schemeClr val="bg2"/>
                </a:solidFill>
                <a:effectLst/>
                <a:latin typeface="Open Sans" panose="020B0606030504020204" pitchFamily="34" charset="0"/>
              </a:rPr>
              <a:t>JAVA</a:t>
            </a:r>
            <a:endParaRPr kumimoji="0" lang="ru-UA" altLang="ru-UA" sz="1800" b="0" i="0" u="none" strike="noStrike" cap="none" normalizeH="0" baseline="0" dirty="0">
              <a:ln>
                <a:noFill/>
              </a:ln>
              <a:solidFill>
                <a:schemeClr val="bg2"/>
              </a:solidFill>
              <a:effectLst/>
            </a:endParaRPr>
          </a:p>
        </p:txBody>
      </p:sp>
      <p:sp>
        <p:nvSpPr>
          <p:cNvPr id="1038" name="Rectangle 51">
            <a:extLst>
              <a:ext uri="{FF2B5EF4-FFF2-40B4-BE49-F238E27FC236}">
                <a16:creationId xmlns:a16="http://schemas.microsoft.com/office/drawing/2014/main" id="{07B1EC93-326F-4517-9244-28DEAEE4646C}"/>
              </a:ext>
            </a:extLst>
          </p:cNvPr>
          <p:cNvSpPr>
            <a:spLocks noChangeArrowheads="1"/>
          </p:cNvSpPr>
          <p:nvPr/>
        </p:nvSpPr>
        <p:spPr bwMode="auto">
          <a:xfrm>
            <a:off x="4326307" y="4716463"/>
            <a:ext cx="58028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UA" sz="1300" b="1" i="0" u="none" strike="noStrike" cap="none" normalizeH="0" baseline="0" dirty="0">
                <a:ln>
                  <a:noFill/>
                </a:ln>
                <a:solidFill>
                  <a:schemeClr val="bg2"/>
                </a:solidFill>
                <a:effectLst/>
                <a:latin typeface="Open Sans" panose="020B0606030504020204" pitchFamily="34" charset="0"/>
              </a:rPr>
              <a:t>MYSQL</a:t>
            </a:r>
            <a:endParaRPr kumimoji="0" lang="ru-UA" altLang="ru-UA" sz="1800" b="0" i="0" u="none" strike="noStrike" cap="none" normalizeH="0" baseline="0" dirty="0">
              <a:ln>
                <a:noFill/>
              </a:ln>
              <a:solidFill>
                <a:schemeClr val="bg2"/>
              </a:solidFill>
              <a:effectLst/>
            </a:endParaRPr>
          </a:p>
        </p:txBody>
      </p:sp>
      <p:grpSp>
        <p:nvGrpSpPr>
          <p:cNvPr id="92" name="Group 91">
            <a:extLst>
              <a:ext uri="{FF2B5EF4-FFF2-40B4-BE49-F238E27FC236}">
                <a16:creationId xmlns:a16="http://schemas.microsoft.com/office/drawing/2014/main" id="{E3750154-731E-411B-8B25-0817DEAB1F0F}"/>
              </a:ext>
            </a:extLst>
          </p:cNvPr>
          <p:cNvGrpSpPr/>
          <p:nvPr/>
        </p:nvGrpSpPr>
        <p:grpSpPr>
          <a:xfrm>
            <a:off x="3940175" y="2146300"/>
            <a:ext cx="1273175" cy="1276350"/>
            <a:chOff x="2420938" y="2146300"/>
            <a:chExt cx="1273175" cy="1276350"/>
          </a:xfrm>
          <a:blipFill>
            <a:blip r:embed="rId3"/>
            <a:stretch>
              <a:fillRect/>
            </a:stretch>
          </a:blipFill>
          <a:effectLst>
            <a:outerShdw blurRad="139700" dist="88900" dir="2700000" algn="tl" rotWithShape="0">
              <a:prstClr val="black">
                <a:alpha val="40000"/>
              </a:prstClr>
            </a:outerShdw>
          </a:effectLst>
        </p:grpSpPr>
        <p:sp>
          <p:nvSpPr>
            <p:cNvPr id="93" name="Freeform 23">
              <a:extLst>
                <a:ext uri="{FF2B5EF4-FFF2-40B4-BE49-F238E27FC236}">
                  <a16:creationId xmlns:a16="http://schemas.microsoft.com/office/drawing/2014/main" id="{EDAABD6B-899A-4C89-8C6B-C5FCC7405808}"/>
                </a:ext>
              </a:extLst>
            </p:cNvPr>
            <p:cNvSpPr>
              <a:spLocks/>
            </p:cNvSpPr>
            <p:nvPr/>
          </p:nvSpPr>
          <p:spPr bwMode="auto">
            <a:xfrm>
              <a:off x="2420938" y="2146300"/>
              <a:ext cx="1273175" cy="1276350"/>
            </a:xfrm>
            <a:custGeom>
              <a:avLst/>
              <a:gdLst>
                <a:gd name="T0" fmla="*/ 338 w 338"/>
                <a:gd name="T1" fmla="*/ 322 h 338"/>
                <a:gd name="T2" fmla="*/ 323 w 338"/>
                <a:gd name="T3" fmla="*/ 338 h 338"/>
                <a:gd name="T4" fmla="*/ 16 w 338"/>
                <a:gd name="T5" fmla="*/ 338 h 338"/>
                <a:gd name="T6" fmla="*/ 0 w 338"/>
                <a:gd name="T7" fmla="*/ 322 h 338"/>
                <a:gd name="T8" fmla="*/ 0 w 338"/>
                <a:gd name="T9" fmla="*/ 15 h 338"/>
                <a:gd name="T10" fmla="*/ 16 w 338"/>
                <a:gd name="T11" fmla="*/ 0 h 338"/>
                <a:gd name="T12" fmla="*/ 323 w 338"/>
                <a:gd name="T13" fmla="*/ 0 h 338"/>
                <a:gd name="T14" fmla="*/ 338 w 338"/>
                <a:gd name="T15" fmla="*/ 15 h 338"/>
                <a:gd name="T16" fmla="*/ 338 w 338"/>
                <a:gd name="T17" fmla="*/ 32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338">
                  <a:moveTo>
                    <a:pt x="338" y="322"/>
                  </a:moveTo>
                  <a:cubicBezTo>
                    <a:pt x="338" y="331"/>
                    <a:pt x="331" y="338"/>
                    <a:pt x="323" y="338"/>
                  </a:cubicBezTo>
                  <a:cubicBezTo>
                    <a:pt x="16" y="338"/>
                    <a:pt x="16" y="338"/>
                    <a:pt x="16" y="338"/>
                  </a:cubicBezTo>
                  <a:cubicBezTo>
                    <a:pt x="7" y="338"/>
                    <a:pt x="0" y="331"/>
                    <a:pt x="0" y="322"/>
                  </a:cubicBezTo>
                  <a:cubicBezTo>
                    <a:pt x="0" y="15"/>
                    <a:pt x="0" y="15"/>
                    <a:pt x="0" y="15"/>
                  </a:cubicBezTo>
                  <a:cubicBezTo>
                    <a:pt x="0" y="6"/>
                    <a:pt x="7" y="0"/>
                    <a:pt x="16" y="0"/>
                  </a:cubicBezTo>
                  <a:cubicBezTo>
                    <a:pt x="323" y="0"/>
                    <a:pt x="323" y="0"/>
                    <a:pt x="323" y="0"/>
                  </a:cubicBezTo>
                  <a:cubicBezTo>
                    <a:pt x="331" y="0"/>
                    <a:pt x="338" y="6"/>
                    <a:pt x="338" y="15"/>
                  </a:cubicBezTo>
                  <a:lnTo>
                    <a:pt x="338" y="322"/>
                  </a:lnTo>
                  <a:close/>
                </a:path>
              </a:pathLst>
            </a:custGeom>
            <a:grpFill/>
            <a:ln>
              <a:noFill/>
            </a:ln>
          </p:spPr>
          <p:txBody>
            <a:bodyPr vert="horz" wrap="square" lIns="91440" tIns="45720" rIns="91440" bIns="45720" numCol="1" anchor="t" anchorCtr="0" compatLnSpc="1">
              <a:prstTxWarp prst="textNoShape">
                <a:avLst/>
              </a:prstTxWarp>
            </a:bodyPr>
            <a:lstStyle/>
            <a:p>
              <a:endParaRPr lang="ru-UA"/>
            </a:p>
          </p:txBody>
        </p:sp>
        <p:sp>
          <p:nvSpPr>
            <p:cNvPr id="94" name="Freeform 24">
              <a:extLst>
                <a:ext uri="{FF2B5EF4-FFF2-40B4-BE49-F238E27FC236}">
                  <a16:creationId xmlns:a16="http://schemas.microsoft.com/office/drawing/2014/main" id="{C15AEA52-471D-4A2E-9406-99EB658016E3}"/>
                </a:ext>
              </a:extLst>
            </p:cNvPr>
            <p:cNvSpPr>
              <a:spLocks/>
            </p:cNvSpPr>
            <p:nvPr/>
          </p:nvSpPr>
          <p:spPr bwMode="auto">
            <a:xfrm>
              <a:off x="2443163" y="2165350"/>
              <a:ext cx="1228725" cy="1235075"/>
            </a:xfrm>
            <a:custGeom>
              <a:avLst/>
              <a:gdLst>
                <a:gd name="T0" fmla="*/ 10 w 326"/>
                <a:gd name="T1" fmla="*/ 327 h 327"/>
                <a:gd name="T2" fmla="*/ 0 w 326"/>
                <a:gd name="T3" fmla="*/ 317 h 327"/>
                <a:gd name="T4" fmla="*/ 0 w 326"/>
                <a:gd name="T5" fmla="*/ 10 h 327"/>
                <a:gd name="T6" fmla="*/ 10 w 326"/>
                <a:gd name="T7" fmla="*/ 0 h 327"/>
                <a:gd name="T8" fmla="*/ 317 w 326"/>
                <a:gd name="T9" fmla="*/ 0 h 327"/>
                <a:gd name="T10" fmla="*/ 326 w 326"/>
                <a:gd name="T11" fmla="*/ 10 h 327"/>
                <a:gd name="T12" fmla="*/ 326 w 326"/>
                <a:gd name="T13" fmla="*/ 317 h 327"/>
                <a:gd name="T14" fmla="*/ 317 w 326"/>
                <a:gd name="T15" fmla="*/ 327 h 327"/>
                <a:gd name="T16" fmla="*/ 10 w 326"/>
                <a:gd name="T17" fmla="*/ 3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327">
                  <a:moveTo>
                    <a:pt x="10" y="327"/>
                  </a:moveTo>
                  <a:cubicBezTo>
                    <a:pt x="4" y="327"/>
                    <a:pt x="0" y="323"/>
                    <a:pt x="0" y="317"/>
                  </a:cubicBezTo>
                  <a:cubicBezTo>
                    <a:pt x="0" y="10"/>
                    <a:pt x="0" y="10"/>
                    <a:pt x="0" y="10"/>
                  </a:cubicBezTo>
                  <a:cubicBezTo>
                    <a:pt x="0" y="5"/>
                    <a:pt x="4" y="0"/>
                    <a:pt x="10" y="0"/>
                  </a:cubicBezTo>
                  <a:cubicBezTo>
                    <a:pt x="317" y="0"/>
                    <a:pt x="317" y="0"/>
                    <a:pt x="317" y="0"/>
                  </a:cubicBezTo>
                  <a:cubicBezTo>
                    <a:pt x="322" y="0"/>
                    <a:pt x="326" y="5"/>
                    <a:pt x="326" y="10"/>
                  </a:cubicBezTo>
                  <a:cubicBezTo>
                    <a:pt x="326" y="317"/>
                    <a:pt x="326" y="317"/>
                    <a:pt x="326" y="317"/>
                  </a:cubicBezTo>
                  <a:cubicBezTo>
                    <a:pt x="326" y="323"/>
                    <a:pt x="322" y="327"/>
                    <a:pt x="317" y="327"/>
                  </a:cubicBezTo>
                  <a:lnTo>
                    <a:pt x="10" y="327"/>
                  </a:lnTo>
                  <a:close/>
                </a:path>
              </a:pathLst>
            </a:custGeom>
            <a:grpFill/>
            <a:ln>
              <a:noFill/>
            </a:ln>
          </p:spPr>
          <p:txBody>
            <a:bodyPr vert="horz" wrap="square" lIns="91440" tIns="45720" rIns="91440" bIns="45720" numCol="1" anchor="t" anchorCtr="0" compatLnSpc="1">
              <a:prstTxWarp prst="textNoShape">
                <a:avLst/>
              </a:prstTxWarp>
            </a:bodyPr>
            <a:lstStyle/>
            <a:p>
              <a:endParaRPr lang="ru-UA" dirty="0"/>
            </a:p>
          </p:txBody>
        </p:sp>
        <p:sp>
          <p:nvSpPr>
            <p:cNvPr id="95" name="Freeform 30">
              <a:extLst>
                <a:ext uri="{FF2B5EF4-FFF2-40B4-BE49-F238E27FC236}">
                  <a16:creationId xmlns:a16="http://schemas.microsoft.com/office/drawing/2014/main" id="{54BE89D8-DA73-41F7-929A-4C5196EA3422}"/>
                </a:ext>
              </a:extLst>
            </p:cNvPr>
            <p:cNvSpPr>
              <a:spLocks/>
            </p:cNvSpPr>
            <p:nvPr/>
          </p:nvSpPr>
          <p:spPr bwMode="auto">
            <a:xfrm>
              <a:off x="2536825" y="2263775"/>
              <a:ext cx="1041400" cy="1038225"/>
            </a:xfrm>
            <a:custGeom>
              <a:avLst/>
              <a:gdLst>
                <a:gd name="T0" fmla="*/ 8 w 276"/>
                <a:gd name="T1" fmla="*/ 275 h 275"/>
                <a:gd name="T2" fmla="*/ 0 w 276"/>
                <a:gd name="T3" fmla="*/ 267 h 275"/>
                <a:gd name="T4" fmla="*/ 0 w 276"/>
                <a:gd name="T5" fmla="*/ 8 h 275"/>
                <a:gd name="T6" fmla="*/ 8 w 276"/>
                <a:gd name="T7" fmla="*/ 0 h 275"/>
                <a:gd name="T8" fmla="*/ 268 w 276"/>
                <a:gd name="T9" fmla="*/ 0 h 275"/>
                <a:gd name="T10" fmla="*/ 276 w 276"/>
                <a:gd name="T11" fmla="*/ 8 h 275"/>
                <a:gd name="T12" fmla="*/ 276 w 276"/>
                <a:gd name="T13" fmla="*/ 267 h 275"/>
                <a:gd name="T14" fmla="*/ 268 w 276"/>
                <a:gd name="T15" fmla="*/ 275 h 275"/>
                <a:gd name="T16" fmla="*/ 8 w 276"/>
                <a:gd name="T1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275">
                  <a:moveTo>
                    <a:pt x="8" y="275"/>
                  </a:moveTo>
                  <a:cubicBezTo>
                    <a:pt x="4" y="275"/>
                    <a:pt x="0" y="272"/>
                    <a:pt x="0" y="267"/>
                  </a:cubicBezTo>
                  <a:cubicBezTo>
                    <a:pt x="0" y="8"/>
                    <a:pt x="0" y="8"/>
                    <a:pt x="0" y="8"/>
                  </a:cubicBezTo>
                  <a:cubicBezTo>
                    <a:pt x="0" y="3"/>
                    <a:pt x="4" y="0"/>
                    <a:pt x="8" y="0"/>
                  </a:cubicBezTo>
                  <a:cubicBezTo>
                    <a:pt x="268" y="0"/>
                    <a:pt x="268" y="0"/>
                    <a:pt x="268" y="0"/>
                  </a:cubicBezTo>
                  <a:cubicBezTo>
                    <a:pt x="272" y="0"/>
                    <a:pt x="276" y="3"/>
                    <a:pt x="276" y="8"/>
                  </a:cubicBezTo>
                  <a:cubicBezTo>
                    <a:pt x="276" y="267"/>
                    <a:pt x="276" y="267"/>
                    <a:pt x="276" y="267"/>
                  </a:cubicBezTo>
                  <a:cubicBezTo>
                    <a:pt x="276" y="272"/>
                    <a:pt x="272" y="275"/>
                    <a:pt x="268" y="275"/>
                  </a:cubicBezTo>
                  <a:lnTo>
                    <a:pt x="8" y="275"/>
                  </a:lnTo>
                  <a:close/>
                </a:path>
              </a:pathLst>
            </a:custGeom>
            <a:grpFill/>
            <a:ln>
              <a:noFill/>
            </a:ln>
            <a:effectLst>
              <a:innerShdw blurRad="114300">
                <a:prstClr val="black">
                  <a:alpha val="24000"/>
                </a:prstClr>
              </a:innerShdw>
            </a:effectLst>
          </p:spPr>
          <p:txBody>
            <a:bodyPr vert="horz" wrap="square" lIns="91440" tIns="45720" rIns="91440" bIns="45720" numCol="1" anchor="t" anchorCtr="0" compatLnSpc="1">
              <a:prstTxWarp prst="textNoShape">
                <a:avLst/>
              </a:prstTxWarp>
            </a:bodyPr>
            <a:lstStyle/>
            <a:p>
              <a:endParaRPr lang="ru-UA" dirty="0"/>
            </a:p>
          </p:txBody>
        </p:sp>
      </p:grpSp>
      <p:grpSp>
        <p:nvGrpSpPr>
          <p:cNvPr id="96" name="Group 95">
            <a:extLst>
              <a:ext uri="{FF2B5EF4-FFF2-40B4-BE49-F238E27FC236}">
                <a16:creationId xmlns:a16="http://schemas.microsoft.com/office/drawing/2014/main" id="{6E4F38DB-FA2D-4E4C-9059-DA867B636C52}"/>
              </a:ext>
            </a:extLst>
          </p:cNvPr>
          <p:cNvGrpSpPr/>
          <p:nvPr/>
        </p:nvGrpSpPr>
        <p:grpSpPr>
          <a:xfrm>
            <a:off x="5459412" y="2146300"/>
            <a:ext cx="1273175" cy="1276350"/>
            <a:chOff x="2420938" y="2146300"/>
            <a:chExt cx="1273175" cy="1276350"/>
          </a:xfrm>
          <a:blipFill>
            <a:blip r:embed="rId4"/>
            <a:stretch>
              <a:fillRect/>
            </a:stretch>
          </a:blipFill>
          <a:effectLst>
            <a:outerShdw blurRad="139700" dist="88900" dir="2700000" algn="tl" rotWithShape="0">
              <a:prstClr val="black">
                <a:alpha val="40000"/>
              </a:prstClr>
            </a:outerShdw>
          </a:effectLst>
        </p:grpSpPr>
        <p:sp>
          <p:nvSpPr>
            <p:cNvPr id="97" name="Freeform 23">
              <a:extLst>
                <a:ext uri="{FF2B5EF4-FFF2-40B4-BE49-F238E27FC236}">
                  <a16:creationId xmlns:a16="http://schemas.microsoft.com/office/drawing/2014/main" id="{2D6270AF-872B-47E8-81E5-C50DD69E058C}"/>
                </a:ext>
              </a:extLst>
            </p:cNvPr>
            <p:cNvSpPr>
              <a:spLocks/>
            </p:cNvSpPr>
            <p:nvPr/>
          </p:nvSpPr>
          <p:spPr bwMode="auto">
            <a:xfrm>
              <a:off x="2420938" y="2146300"/>
              <a:ext cx="1273175" cy="1276350"/>
            </a:xfrm>
            <a:custGeom>
              <a:avLst/>
              <a:gdLst>
                <a:gd name="T0" fmla="*/ 338 w 338"/>
                <a:gd name="T1" fmla="*/ 322 h 338"/>
                <a:gd name="T2" fmla="*/ 323 w 338"/>
                <a:gd name="T3" fmla="*/ 338 h 338"/>
                <a:gd name="T4" fmla="*/ 16 w 338"/>
                <a:gd name="T5" fmla="*/ 338 h 338"/>
                <a:gd name="T6" fmla="*/ 0 w 338"/>
                <a:gd name="T7" fmla="*/ 322 h 338"/>
                <a:gd name="T8" fmla="*/ 0 w 338"/>
                <a:gd name="T9" fmla="*/ 15 h 338"/>
                <a:gd name="T10" fmla="*/ 16 w 338"/>
                <a:gd name="T11" fmla="*/ 0 h 338"/>
                <a:gd name="T12" fmla="*/ 323 w 338"/>
                <a:gd name="T13" fmla="*/ 0 h 338"/>
                <a:gd name="T14" fmla="*/ 338 w 338"/>
                <a:gd name="T15" fmla="*/ 15 h 338"/>
                <a:gd name="T16" fmla="*/ 338 w 338"/>
                <a:gd name="T17" fmla="*/ 32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338">
                  <a:moveTo>
                    <a:pt x="338" y="322"/>
                  </a:moveTo>
                  <a:cubicBezTo>
                    <a:pt x="338" y="331"/>
                    <a:pt x="331" y="338"/>
                    <a:pt x="323" y="338"/>
                  </a:cubicBezTo>
                  <a:cubicBezTo>
                    <a:pt x="16" y="338"/>
                    <a:pt x="16" y="338"/>
                    <a:pt x="16" y="338"/>
                  </a:cubicBezTo>
                  <a:cubicBezTo>
                    <a:pt x="7" y="338"/>
                    <a:pt x="0" y="331"/>
                    <a:pt x="0" y="322"/>
                  </a:cubicBezTo>
                  <a:cubicBezTo>
                    <a:pt x="0" y="15"/>
                    <a:pt x="0" y="15"/>
                    <a:pt x="0" y="15"/>
                  </a:cubicBezTo>
                  <a:cubicBezTo>
                    <a:pt x="0" y="6"/>
                    <a:pt x="7" y="0"/>
                    <a:pt x="16" y="0"/>
                  </a:cubicBezTo>
                  <a:cubicBezTo>
                    <a:pt x="323" y="0"/>
                    <a:pt x="323" y="0"/>
                    <a:pt x="323" y="0"/>
                  </a:cubicBezTo>
                  <a:cubicBezTo>
                    <a:pt x="331" y="0"/>
                    <a:pt x="338" y="6"/>
                    <a:pt x="338" y="15"/>
                  </a:cubicBezTo>
                  <a:lnTo>
                    <a:pt x="338" y="322"/>
                  </a:lnTo>
                  <a:close/>
                </a:path>
              </a:pathLst>
            </a:custGeom>
            <a:grpFill/>
            <a:ln>
              <a:noFill/>
            </a:ln>
          </p:spPr>
          <p:txBody>
            <a:bodyPr vert="horz" wrap="square" lIns="91440" tIns="45720" rIns="91440" bIns="45720" numCol="1" anchor="t" anchorCtr="0" compatLnSpc="1">
              <a:prstTxWarp prst="textNoShape">
                <a:avLst/>
              </a:prstTxWarp>
            </a:bodyPr>
            <a:lstStyle/>
            <a:p>
              <a:endParaRPr lang="ru-UA"/>
            </a:p>
          </p:txBody>
        </p:sp>
        <p:sp>
          <p:nvSpPr>
            <p:cNvPr id="98" name="Freeform 24">
              <a:extLst>
                <a:ext uri="{FF2B5EF4-FFF2-40B4-BE49-F238E27FC236}">
                  <a16:creationId xmlns:a16="http://schemas.microsoft.com/office/drawing/2014/main" id="{33E9F7C3-20B8-41C8-A61A-38914CE95885}"/>
                </a:ext>
              </a:extLst>
            </p:cNvPr>
            <p:cNvSpPr>
              <a:spLocks/>
            </p:cNvSpPr>
            <p:nvPr/>
          </p:nvSpPr>
          <p:spPr bwMode="auto">
            <a:xfrm>
              <a:off x="2443163" y="2165350"/>
              <a:ext cx="1228725" cy="1235075"/>
            </a:xfrm>
            <a:custGeom>
              <a:avLst/>
              <a:gdLst>
                <a:gd name="T0" fmla="*/ 10 w 326"/>
                <a:gd name="T1" fmla="*/ 327 h 327"/>
                <a:gd name="T2" fmla="*/ 0 w 326"/>
                <a:gd name="T3" fmla="*/ 317 h 327"/>
                <a:gd name="T4" fmla="*/ 0 w 326"/>
                <a:gd name="T5" fmla="*/ 10 h 327"/>
                <a:gd name="T6" fmla="*/ 10 w 326"/>
                <a:gd name="T7" fmla="*/ 0 h 327"/>
                <a:gd name="T8" fmla="*/ 317 w 326"/>
                <a:gd name="T9" fmla="*/ 0 h 327"/>
                <a:gd name="T10" fmla="*/ 326 w 326"/>
                <a:gd name="T11" fmla="*/ 10 h 327"/>
                <a:gd name="T12" fmla="*/ 326 w 326"/>
                <a:gd name="T13" fmla="*/ 317 h 327"/>
                <a:gd name="T14" fmla="*/ 317 w 326"/>
                <a:gd name="T15" fmla="*/ 327 h 327"/>
                <a:gd name="T16" fmla="*/ 10 w 326"/>
                <a:gd name="T17" fmla="*/ 3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327">
                  <a:moveTo>
                    <a:pt x="10" y="327"/>
                  </a:moveTo>
                  <a:cubicBezTo>
                    <a:pt x="4" y="327"/>
                    <a:pt x="0" y="323"/>
                    <a:pt x="0" y="317"/>
                  </a:cubicBezTo>
                  <a:cubicBezTo>
                    <a:pt x="0" y="10"/>
                    <a:pt x="0" y="10"/>
                    <a:pt x="0" y="10"/>
                  </a:cubicBezTo>
                  <a:cubicBezTo>
                    <a:pt x="0" y="5"/>
                    <a:pt x="4" y="0"/>
                    <a:pt x="10" y="0"/>
                  </a:cubicBezTo>
                  <a:cubicBezTo>
                    <a:pt x="317" y="0"/>
                    <a:pt x="317" y="0"/>
                    <a:pt x="317" y="0"/>
                  </a:cubicBezTo>
                  <a:cubicBezTo>
                    <a:pt x="322" y="0"/>
                    <a:pt x="326" y="5"/>
                    <a:pt x="326" y="10"/>
                  </a:cubicBezTo>
                  <a:cubicBezTo>
                    <a:pt x="326" y="317"/>
                    <a:pt x="326" y="317"/>
                    <a:pt x="326" y="317"/>
                  </a:cubicBezTo>
                  <a:cubicBezTo>
                    <a:pt x="326" y="323"/>
                    <a:pt x="322" y="327"/>
                    <a:pt x="317" y="327"/>
                  </a:cubicBezTo>
                  <a:lnTo>
                    <a:pt x="10" y="327"/>
                  </a:lnTo>
                  <a:close/>
                </a:path>
              </a:pathLst>
            </a:custGeom>
            <a:grpFill/>
            <a:ln>
              <a:noFill/>
            </a:ln>
          </p:spPr>
          <p:txBody>
            <a:bodyPr vert="horz" wrap="square" lIns="91440" tIns="45720" rIns="91440" bIns="45720" numCol="1" anchor="t" anchorCtr="0" compatLnSpc="1">
              <a:prstTxWarp prst="textNoShape">
                <a:avLst/>
              </a:prstTxWarp>
            </a:bodyPr>
            <a:lstStyle/>
            <a:p>
              <a:endParaRPr lang="ru-UA"/>
            </a:p>
          </p:txBody>
        </p:sp>
        <p:sp>
          <p:nvSpPr>
            <p:cNvPr id="99" name="Freeform 30">
              <a:extLst>
                <a:ext uri="{FF2B5EF4-FFF2-40B4-BE49-F238E27FC236}">
                  <a16:creationId xmlns:a16="http://schemas.microsoft.com/office/drawing/2014/main" id="{CD240241-26F5-47DC-83E4-4FEB2A387281}"/>
                </a:ext>
              </a:extLst>
            </p:cNvPr>
            <p:cNvSpPr>
              <a:spLocks/>
            </p:cNvSpPr>
            <p:nvPr/>
          </p:nvSpPr>
          <p:spPr bwMode="auto">
            <a:xfrm>
              <a:off x="2536825" y="2263775"/>
              <a:ext cx="1041400" cy="1038225"/>
            </a:xfrm>
            <a:custGeom>
              <a:avLst/>
              <a:gdLst>
                <a:gd name="T0" fmla="*/ 8 w 276"/>
                <a:gd name="T1" fmla="*/ 275 h 275"/>
                <a:gd name="T2" fmla="*/ 0 w 276"/>
                <a:gd name="T3" fmla="*/ 267 h 275"/>
                <a:gd name="T4" fmla="*/ 0 w 276"/>
                <a:gd name="T5" fmla="*/ 8 h 275"/>
                <a:gd name="T6" fmla="*/ 8 w 276"/>
                <a:gd name="T7" fmla="*/ 0 h 275"/>
                <a:gd name="T8" fmla="*/ 268 w 276"/>
                <a:gd name="T9" fmla="*/ 0 h 275"/>
                <a:gd name="T10" fmla="*/ 276 w 276"/>
                <a:gd name="T11" fmla="*/ 8 h 275"/>
                <a:gd name="T12" fmla="*/ 276 w 276"/>
                <a:gd name="T13" fmla="*/ 267 h 275"/>
                <a:gd name="T14" fmla="*/ 268 w 276"/>
                <a:gd name="T15" fmla="*/ 275 h 275"/>
                <a:gd name="T16" fmla="*/ 8 w 276"/>
                <a:gd name="T1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275">
                  <a:moveTo>
                    <a:pt x="8" y="275"/>
                  </a:moveTo>
                  <a:cubicBezTo>
                    <a:pt x="4" y="275"/>
                    <a:pt x="0" y="272"/>
                    <a:pt x="0" y="267"/>
                  </a:cubicBezTo>
                  <a:cubicBezTo>
                    <a:pt x="0" y="8"/>
                    <a:pt x="0" y="8"/>
                    <a:pt x="0" y="8"/>
                  </a:cubicBezTo>
                  <a:cubicBezTo>
                    <a:pt x="0" y="3"/>
                    <a:pt x="4" y="0"/>
                    <a:pt x="8" y="0"/>
                  </a:cubicBezTo>
                  <a:cubicBezTo>
                    <a:pt x="268" y="0"/>
                    <a:pt x="268" y="0"/>
                    <a:pt x="268" y="0"/>
                  </a:cubicBezTo>
                  <a:cubicBezTo>
                    <a:pt x="272" y="0"/>
                    <a:pt x="276" y="3"/>
                    <a:pt x="276" y="8"/>
                  </a:cubicBezTo>
                  <a:cubicBezTo>
                    <a:pt x="276" y="267"/>
                    <a:pt x="276" y="267"/>
                    <a:pt x="276" y="267"/>
                  </a:cubicBezTo>
                  <a:cubicBezTo>
                    <a:pt x="276" y="272"/>
                    <a:pt x="272" y="275"/>
                    <a:pt x="268" y="275"/>
                  </a:cubicBezTo>
                  <a:lnTo>
                    <a:pt x="8" y="275"/>
                  </a:lnTo>
                  <a:close/>
                </a:path>
              </a:pathLst>
            </a:custGeom>
            <a:grpFill/>
            <a:ln>
              <a:noFill/>
            </a:ln>
            <a:effectLst>
              <a:innerShdw blurRad="114300">
                <a:prstClr val="black">
                  <a:alpha val="24000"/>
                </a:prstClr>
              </a:innerShdw>
            </a:effectLst>
          </p:spPr>
          <p:txBody>
            <a:bodyPr vert="horz" wrap="square" lIns="91440" tIns="45720" rIns="91440" bIns="45720" numCol="1" anchor="t" anchorCtr="0" compatLnSpc="1">
              <a:prstTxWarp prst="textNoShape">
                <a:avLst/>
              </a:prstTxWarp>
            </a:bodyPr>
            <a:lstStyle/>
            <a:p>
              <a:endParaRPr lang="ru-UA"/>
            </a:p>
          </p:txBody>
        </p:sp>
      </p:grpSp>
      <p:grpSp>
        <p:nvGrpSpPr>
          <p:cNvPr id="100" name="Group 99">
            <a:extLst>
              <a:ext uri="{FF2B5EF4-FFF2-40B4-BE49-F238E27FC236}">
                <a16:creationId xmlns:a16="http://schemas.microsoft.com/office/drawing/2014/main" id="{BDBC5B5B-926B-4A1A-8814-552B0AEB5287}"/>
              </a:ext>
            </a:extLst>
          </p:cNvPr>
          <p:cNvGrpSpPr/>
          <p:nvPr/>
        </p:nvGrpSpPr>
        <p:grpSpPr>
          <a:xfrm>
            <a:off x="6978649" y="2140744"/>
            <a:ext cx="1273175" cy="1276350"/>
            <a:chOff x="2420938" y="2146300"/>
            <a:chExt cx="1273175" cy="1276350"/>
          </a:xfrm>
          <a:blipFill>
            <a:blip r:embed="rId5"/>
            <a:stretch>
              <a:fillRect/>
            </a:stretch>
          </a:blipFill>
          <a:effectLst>
            <a:outerShdw blurRad="139700" dist="88900" dir="2700000" algn="tl" rotWithShape="0">
              <a:prstClr val="black">
                <a:alpha val="40000"/>
              </a:prstClr>
            </a:outerShdw>
          </a:effectLst>
        </p:grpSpPr>
        <p:sp>
          <p:nvSpPr>
            <p:cNvPr id="101" name="Freeform 23">
              <a:extLst>
                <a:ext uri="{FF2B5EF4-FFF2-40B4-BE49-F238E27FC236}">
                  <a16:creationId xmlns:a16="http://schemas.microsoft.com/office/drawing/2014/main" id="{236F8242-5F55-4EDA-AAB3-FC4927A38A1D}"/>
                </a:ext>
              </a:extLst>
            </p:cNvPr>
            <p:cNvSpPr>
              <a:spLocks/>
            </p:cNvSpPr>
            <p:nvPr/>
          </p:nvSpPr>
          <p:spPr bwMode="auto">
            <a:xfrm>
              <a:off x="2420938" y="2146300"/>
              <a:ext cx="1273175" cy="1276350"/>
            </a:xfrm>
            <a:custGeom>
              <a:avLst/>
              <a:gdLst>
                <a:gd name="T0" fmla="*/ 338 w 338"/>
                <a:gd name="T1" fmla="*/ 322 h 338"/>
                <a:gd name="T2" fmla="*/ 323 w 338"/>
                <a:gd name="T3" fmla="*/ 338 h 338"/>
                <a:gd name="T4" fmla="*/ 16 w 338"/>
                <a:gd name="T5" fmla="*/ 338 h 338"/>
                <a:gd name="T6" fmla="*/ 0 w 338"/>
                <a:gd name="T7" fmla="*/ 322 h 338"/>
                <a:gd name="T8" fmla="*/ 0 w 338"/>
                <a:gd name="T9" fmla="*/ 15 h 338"/>
                <a:gd name="T10" fmla="*/ 16 w 338"/>
                <a:gd name="T11" fmla="*/ 0 h 338"/>
                <a:gd name="T12" fmla="*/ 323 w 338"/>
                <a:gd name="T13" fmla="*/ 0 h 338"/>
                <a:gd name="T14" fmla="*/ 338 w 338"/>
                <a:gd name="T15" fmla="*/ 15 h 338"/>
                <a:gd name="T16" fmla="*/ 338 w 338"/>
                <a:gd name="T17" fmla="*/ 32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338">
                  <a:moveTo>
                    <a:pt x="338" y="322"/>
                  </a:moveTo>
                  <a:cubicBezTo>
                    <a:pt x="338" y="331"/>
                    <a:pt x="331" y="338"/>
                    <a:pt x="323" y="338"/>
                  </a:cubicBezTo>
                  <a:cubicBezTo>
                    <a:pt x="16" y="338"/>
                    <a:pt x="16" y="338"/>
                    <a:pt x="16" y="338"/>
                  </a:cubicBezTo>
                  <a:cubicBezTo>
                    <a:pt x="7" y="338"/>
                    <a:pt x="0" y="331"/>
                    <a:pt x="0" y="322"/>
                  </a:cubicBezTo>
                  <a:cubicBezTo>
                    <a:pt x="0" y="15"/>
                    <a:pt x="0" y="15"/>
                    <a:pt x="0" y="15"/>
                  </a:cubicBezTo>
                  <a:cubicBezTo>
                    <a:pt x="0" y="6"/>
                    <a:pt x="7" y="0"/>
                    <a:pt x="16" y="0"/>
                  </a:cubicBezTo>
                  <a:cubicBezTo>
                    <a:pt x="323" y="0"/>
                    <a:pt x="323" y="0"/>
                    <a:pt x="323" y="0"/>
                  </a:cubicBezTo>
                  <a:cubicBezTo>
                    <a:pt x="331" y="0"/>
                    <a:pt x="338" y="6"/>
                    <a:pt x="338" y="15"/>
                  </a:cubicBezTo>
                  <a:lnTo>
                    <a:pt x="338" y="322"/>
                  </a:lnTo>
                  <a:close/>
                </a:path>
              </a:pathLst>
            </a:custGeom>
            <a:grpFill/>
            <a:ln>
              <a:noFill/>
            </a:ln>
          </p:spPr>
          <p:txBody>
            <a:bodyPr vert="horz" wrap="square" lIns="91440" tIns="45720" rIns="91440" bIns="45720" numCol="1" anchor="t" anchorCtr="0" compatLnSpc="1">
              <a:prstTxWarp prst="textNoShape">
                <a:avLst/>
              </a:prstTxWarp>
            </a:bodyPr>
            <a:lstStyle/>
            <a:p>
              <a:endParaRPr lang="ru-UA"/>
            </a:p>
          </p:txBody>
        </p:sp>
        <p:sp>
          <p:nvSpPr>
            <p:cNvPr id="102" name="Freeform 24">
              <a:extLst>
                <a:ext uri="{FF2B5EF4-FFF2-40B4-BE49-F238E27FC236}">
                  <a16:creationId xmlns:a16="http://schemas.microsoft.com/office/drawing/2014/main" id="{736EB148-8CAA-4E21-A44E-5EB868832517}"/>
                </a:ext>
              </a:extLst>
            </p:cNvPr>
            <p:cNvSpPr>
              <a:spLocks/>
            </p:cNvSpPr>
            <p:nvPr/>
          </p:nvSpPr>
          <p:spPr bwMode="auto">
            <a:xfrm>
              <a:off x="2443163" y="2165350"/>
              <a:ext cx="1228725" cy="1235075"/>
            </a:xfrm>
            <a:custGeom>
              <a:avLst/>
              <a:gdLst>
                <a:gd name="T0" fmla="*/ 10 w 326"/>
                <a:gd name="T1" fmla="*/ 327 h 327"/>
                <a:gd name="T2" fmla="*/ 0 w 326"/>
                <a:gd name="T3" fmla="*/ 317 h 327"/>
                <a:gd name="T4" fmla="*/ 0 w 326"/>
                <a:gd name="T5" fmla="*/ 10 h 327"/>
                <a:gd name="T6" fmla="*/ 10 w 326"/>
                <a:gd name="T7" fmla="*/ 0 h 327"/>
                <a:gd name="T8" fmla="*/ 317 w 326"/>
                <a:gd name="T9" fmla="*/ 0 h 327"/>
                <a:gd name="T10" fmla="*/ 326 w 326"/>
                <a:gd name="T11" fmla="*/ 10 h 327"/>
                <a:gd name="T12" fmla="*/ 326 w 326"/>
                <a:gd name="T13" fmla="*/ 317 h 327"/>
                <a:gd name="T14" fmla="*/ 317 w 326"/>
                <a:gd name="T15" fmla="*/ 327 h 327"/>
                <a:gd name="T16" fmla="*/ 10 w 326"/>
                <a:gd name="T17" fmla="*/ 3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327">
                  <a:moveTo>
                    <a:pt x="10" y="327"/>
                  </a:moveTo>
                  <a:cubicBezTo>
                    <a:pt x="4" y="327"/>
                    <a:pt x="0" y="323"/>
                    <a:pt x="0" y="317"/>
                  </a:cubicBezTo>
                  <a:cubicBezTo>
                    <a:pt x="0" y="10"/>
                    <a:pt x="0" y="10"/>
                    <a:pt x="0" y="10"/>
                  </a:cubicBezTo>
                  <a:cubicBezTo>
                    <a:pt x="0" y="5"/>
                    <a:pt x="4" y="0"/>
                    <a:pt x="10" y="0"/>
                  </a:cubicBezTo>
                  <a:cubicBezTo>
                    <a:pt x="317" y="0"/>
                    <a:pt x="317" y="0"/>
                    <a:pt x="317" y="0"/>
                  </a:cubicBezTo>
                  <a:cubicBezTo>
                    <a:pt x="322" y="0"/>
                    <a:pt x="326" y="5"/>
                    <a:pt x="326" y="10"/>
                  </a:cubicBezTo>
                  <a:cubicBezTo>
                    <a:pt x="326" y="317"/>
                    <a:pt x="326" y="317"/>
                    <a:pt x="326" y="317"/>
                  </a:cubicBezTo>
                  <a:cubicBezTo>
                    <a:pt x="326" y="323"/>
                    <a:pt x="322" y="327"/>
                    <a:pt x="317" y="327"/>
                  </a:cubicBezTo>
                  <a:lnTo>
                    <a:pt x="10" y="327"/>
                  </a:lnTo>
                  <a:close/>
                </a:path>
              </a:pathLst>
            </a:custGeom>
            <a:grpFill/>
            <a:ln>
              <a:noFill/>
            </a:ln>
          </p:spPr>
          <p:txBody>
            <a:bodyPr vert="horz" wrap="square" lIns="91440" tIns="45720" rIns="91440" bIns="45720" numCol="1" anchor="t" anchorCtr="0" compatLnSpc="1">
              <a:prstTxWarp prst="textNoShape">
                <a:avLst/>
              </a:prstTxWarp>
            </a:bodyPr>
            <a:lstStyle/>
            <a:p>
              <a:endParaRPr lang="ru-UA"/>
            </a:p>
          </p:txBody>
        </p:sp>
        <p:sp>
          <p:nvSpPr>
            <p:cNvPr id="103" name="Freeform 30">
              <a:extLst>
                <a:ext uri="{FF2B5EF4-FFF2-40B4-BE49-F238E27FC236}">
                  <a16:creationId xmlns:a16="http://schemas.microsoft.com/office/drawing/2014/main" id="{B9238118-6E6F-4EF5-A5FA-9DE1F7343FA6}"/>
                </a:ext>
              </a:extLst>
            </p:cNvPr>
            <p:cNvSpPr>
              <a:spLocks/>
            </p:cNvSpPr>
            <p:nvPr/>
          </p:nvSpPr>
          <p:spPr bwMode="auto">
            <a:xfrm>
              <a:off x="2536825" y="2263775"/>
              <a:ext cx="1041400" cy="1038225"/>
            </a:xfrm>
            <a:custGeom>
              <a:avLst/>
              <a:gdLst>
                <a:gd name="T0" fmla="*/ 8 w 276"/>
                <a:gd name="T1" fmla="*/ 275 h 275"/>
                <a:gd name="T2" fmla="*/ 0 w 276"/>
                <a:gd name="T3" fmla="*/ 267 h 275"/>
                <a:gd name="T4" fmla="*/ 0 w 276"/>
                <a:gd name="T5" fmla="*/ 8 h 275"/>
                <a:gd name="T6" fmla="*/ 8 w 276"/>
                <a:gd name="T7" fmla="*/ 0 h 275"/>
                <a:gd name="T8" fmla="*/ 268 w 276"/>
                <a:gd name="T9" fmla="*/ 0 h 275"/>
                <a:gd name="T10" fmla="*/ 276 w 276"/>
                <a:gd name="T11" fmla="*/ 8 h 275"/>
                <a:gd name="T12" fmla="*/ 276 w 276"/>
                <a:gd name="T13" fmla="*/ 267 h 275"/>
                <a:gd name="T14" fmla="*/ 268 w 276"/>
                <a:gd name="T15" fmla="*/ 275 h 275"/>
                <a:gd name="T16" fmla="*/ 8 w 276"/>
                <a:gd name="T1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275">
                  <a:moveTo>
                    <a:pt x="8" y="275"/>
                  </a:moveTo>
                  <a:cubicBezTo>
                    <a:pt x="4" y="275"/>
                    <a:pt x="0" y="272"/>
                    <a:pt x="0" y="267"/>
                  </a:cubicBezTo>
                  <a:cubicBezTo>
                    <a:pt x="0" y="8"/>
                    <a:pt x="0" y="8"/>
                    <a:pt x="0" y="8"/>
                  </a:cubicBezTo>
                  <a:cubicBezTo>
                    <a:pt x="0" y="3"/>
                    <a:pt x="4" y="0"/>
                    <a:pt x="8" y="0"/>
                  </a:cubicBezTo>
                  <a:cubicBezTo>
                    <a:pt x="268" y="0"/>
                    <a:pt x="268" y="0"/>
                    <a:pt x="268" y="0"/>
                  </a:cubicBezTo>
                  <a:cubicBezTo>
                    <a:pt x="272" y="0"/>
                    <a:pt x="276" y="3"/>
                    <a:pt x="276" y="8"/>
                  </a:cubicBezTo>
                  <a:cubicBezTo>
                    <a:pt x="276" y="267"/>
                    <a:pt x="276" y="267"/>
                    <a:pt x="276" y="267"/>
                  </a:cubicBezTo>
                  <a:cubicBezTo>
                    <a:pt x="276" y="272"/>
                    <a:pt x="272" y="275"/>
                    <a:pt x="268" y="275"/>
                  </a:cubicBezTo>
                  <a:lnTo>
                    <a:pt x="8" y="275"/>
                  </a:lnTo>
                  <a:close/>
                </a:path>
              </a:pathLst>
            </a:custGeom>
            <a:grpFill/>
            <a:ln>
              <a:noFill/>
            </a:ln>
            <a:effectLst>
              <a:innerShdw blurRad="114300">
                <a:prstClr val="black">
                  <a:alpha val="24000"/>
                </a:prstClr>
              </a:innerShdw>
            </a:effectLst>
          </p:spPr>
          <p:txBody>
            <a:bodyPr vert="horz" wrap="square" lIns="91440" tIns="45720" rIns="91440" bIns="45720" numCol="1" anchor="t" anchorCtr="0" compatLnSpc="1">
              <a:prstTxWarp prst="textNoShape">
                <a:avLst/>
              </a:prstTxWarp>
            </a:bodyPr>
            <a:lstStyle/>
            <a:p>
              <a:endParaRPr lang="ru-UA"/>
            </a:p>
          </p:txBody>
        </p:sp>
      </p:grpSp>
      <p:grpSp>
        <p:nvGrpSpPr>
          <p:cNvPr id="104" name="Group 103">
            <a:extLst>
              <a:ext uri="{FF2B5EF4-FFF2-40B4-BE49-F238E27FC236}">
                <a16:creationId xmlns:a16="http://schemas.microsoft.com/office/drawing/2014/main" id="{813F9EA1-E792-459A-B8D1-59D84769EDF7}"/>
              </a:ext>
            </a:extLst>
          </p:cNvPr>
          <p:cNvGrpSpPr/>
          <p:nvPr/>
        </p:nvGrpSpPr>
        <p:grpSpPr>
          <a:xfrm>
            <a:off x="8497886" y="2146300"/>
            <a:ext cx="1273175" cy="1276350"/>
            <a:chOff x="2420938" y="2146300"/>
            <a:chExt cx="1273175" cy="1276350"/>
          </a:xfrm>
          <a:blipFill>
            <a:blip r:embed="rId6"/>
            <a:stretch>
              <a:fillRect/>
            </a:stretch>
          </a:blipFill>
          <a:effectLst>
            <a:outerShdw blurRad="139700" dist="88900" dir="2700000" algn="tl" rotWithShape="0">
              <a:prstClr val="black">
                <a:alpha val="40000"/>
              </a:prstClr>
            </a:outerShdw>
          </a:effectLst>
        </p:grpSpPr>
        <p:sp>
          <p:nvSpPr>
            <p:cNvPr id="105" name="Freeform 23">
              <a:extLst>
                <a:ext uri="{FF2B5EF4-FFF2-40B4-BE49-F238E27FC236}">
                  <a16:creationId xmlns:a16="http://schemas.microsoft.com/office/drawing/2014/main" id="{8122C9CD-D9B6-4F94-BA12-1E6BA4BCAA3B}"/>
                </a:ext>
              </a:extLst>
            </p:cNvPr>
            <p:cNvSpPr>
              <a:spLocks/>
            </p:cNvSpPr>
            <p:nvPr/>
          </p:nvSpPr>
          <p:spPr bwMode="auto">
            <a:xfrm>
              <a:off x="2420938" y="2146300"/>
              <a:ext cx="1273175" cy="1276350"/>
            </a:xfrm>
            <a:custGeom>
              <a:avLst/>
              <a:gdLst>
                <a:gd name="T0" fmla="*/ 338 w 338"/>
                <a:gd name="T1" fmla="*/ 322 h 338"/>
                <a:gd name="T2" fmla="*/ 323 w 338"/>
                <a:gd name="T3" fmla="*/ 338 h 338"/>
                <a:gd name="T4" fmla="*/ 16 w 338"/>
                <a:gd name="T5" fmla="*/ 338 h 338"/>
                <a:gd name="T6" fmla="*/ 0 w 338"/>
                <a:gd name="T7" fmla="*/ 322 h 338"/>
                <a:gd name="T8" fmla="*/ 0 w 338"/>
                <a:gd name="T9" fmla="*/ 15 h 338"/>
                <a:gd name="T10" fmla="*/ 16 w 338"/>
                <a:gd name="T11" fmla="*/ 0 h 338"/>
                <a:gd name="T12" fmla="*/ 323 w 338"/>
                <a:gd name="T13" fmla="*/ 0 h 338"/>
                <a:gd name="T14" fmla="*/ 338 w 338"/>
                <a:gd name="T15" fmla="*/ 15 h 338"/>
                <a:gd name="T16" fmla="*/ 338 w 338"/>
                <a:gd name="T17" fmla="*/ 32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338">
                  <a:moveTo>
                    <a:pt x="338" y="322"/>
                  </a:moveTo>
                  <a:cubicBezTo>
                    <a:pt x="338" y="331"/>
                    <a:pt x="331" y="338"/>
                    <a:pt x="323" y="338"/>
                  </a:cubicBezTo>
                  <a:cubicBezTo>
                    <a:pt x="16" y="338"/>
                    <a:pt x="16" y="338"/>
                    <a:pt x="16" y="338"/>
                  </a:cubicBezTo>
                  <a:cubicBezTo>
                    <a:pt x="7" y="338"/>
                    <a:pt x="0" y="331"/>
                    <a:pt x="0" y="322"/>
                  </a:cubicBezTo>
                  <a:cubicBezTo>
                    <a:pt x="0" y="15"/>
                    <a:pt x="0" y="15"/>
                    <a:pt x="0" y="15"/>
                  </a:cubicBezTo>
                  <a:cubicBezTo>
                    <a:pt x="0" y="6"/>
                    <a:pt x="7" y="0"/>
                    <a:pt x="16" y="0"/>
                  </a:cubicBezTo>
                  <a:cubicBezTo>
                    <a:pt x="323" y="0"/>
                    <a:pt x="323" y="0"/>
                    <a:pt x="323" y="0"/>
                  </a:cubicBezTo>
                  <a:cubicBezTo>
                    <a:pt x="331" y="0"/>
                    <a:pt x="338" y="6"/>
                    <a:pt x="338" y="15"/>
                  </a:cubicBezTo>
                  <a:lnTo>
                    <a:pt x="338" y="322"/>
                  </a:lnTo>
                  <a:close/>
                </a:path>
              </a:pathLst>
            </a:custGeom>
            <a:grpFill/>
            <a:ln>
              <a:noFill/>
            </a:ln>
          </p:spPr>
          <p:txBody>
            <a:bodyPr vert="horz" wrap="square" lIns="91440" tIns="45720" rIns="91440" bIns="45720" numCol="1" anchor="t" anchorCtr="0" compatLnSpc="1">
              <a:prstTxWarp prst="textNoShape">
                <a:avLst/>
              </a:prstTxWarp>
            </a:bodyPr>
            <a:lstStyle/>
            <a:p>
              <a:endParaRPr lang="ru-UA"/>
            </a:p>
          </p:txBody>
        </p:sp>
        <p:sp>
          <p:nvSpPr>
            <p:cNvPr id="106" name="Freeform 24">
              <a:extLst>
                <a:ext uri="{FF2B5EF4-FFF2-40B4-BE49-F238E27FC236}">
                  <a16:creationId xmlns:a16="http://schemas.microsoft.com/office/drawing/2014/main" id="{5C8B9E54-07A3-4D91-BA65-BAB24F7767F8}"/>
                </a:ext>
              </a:extLst>
            </p:cNvPr>
            <p:cNvSpPr>
              <a:spLocks/>
            </p:cNvSpPr>
            <p:nvPr/>
          </p:nvSpPr>
          <p:spPr bwMode="auto">
            <a:xfrm>
              <a:off x="2443163" y="2165350"/>
              <a:ext cx="1228725" cy="1235075"/>
            </a:xfrm>
            <a:custGeom>
              <a:avLst/>
              <a:gdLst>
                <a:gd name="T0" fmla="*/ 10 w 326"/>
                <a:gd name="T1" fmla="*/ 327 h 327"/>
                <a:gd name="T2" fmla="*/ 0 w 326"/>
                <a:gd name="T3" fmla="*/ 317 h 327"/>
                <a:gd name="T4" fmla="*/ 0 w 326"/>
                <a:gd name="T5" fmla="*/ 10 h 327"/>
                <a:gd name="T6" fmla="*/ 10 w 326"/>
                <a:gd name="T7" fmla="*/ 0 h 327"/>
                <a:gd name="T8" fmla="*/ 317 w 326"/>
                <a:gd name="T9" fmla="*/ 0 h 327"/>
                <a:gd name="T10" fmla="*/ 326 w 326"/>
                <a:gd name="T11" fmla="*/ 10 h 327"/>
                <a:gd name="T12" fmla="*/ 326 w 326"/>
                <a:gd name="T13" fmla="*/ 317 h 327"/>
                <a:gd name="T14" fmla="*/ 317 w 326"/>
                <a:gd name="T15" fmla="*/ 327 h 327"/>
                <a:gd name="T16" fmla="*/ 10 w 326"/>
                <a:gd name="T17" fmla="*/ 3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327">
                  <a:moveTo>
                    <a:pt x="10" y="327"/>
                  </a:moveTo>
                  <a:cubicBezTo>
                    <a:pt x="4" y="327"/>
                    <a:pt x="0" y="323"/>
                    <a:pt x="0" y="317"/>
                  </a:cubicBezTo>
                  <a:cubicBezTo>
                    <a:pt x="0" y="10"/>
                    <a:pt x="0" y="10"/>
                    <a:pt x="0" y="10"/>
                  </a:cubicBezTo>
                  <a:cubicBezTo>
                    <a:pt x="0" y="5"/>
                    <a:pt x="4" y="0"/>
                    <a:pt x="10" y="0"/>
                  </a:cubicBezTo>
                  <a:cubicBezTo>
                    <a:pt x="317" y="0"/>
                    <a:pt x="317" y="0"/>
                    <a:pt x="317" y="0"/>
                  </a:cubicBezTo>
                  <a:cubicBezTo>
                    <a:pt x="322" y="0"/>
                    <a:pt x="326" y="5"/>
                    <a:pt x="326" y="10"/>
                  </a:cubicBezTo>
                  <a:cubicBezTo>
                    <a:pt x="326" y="317"/>
                    <a:pt x="326" y="317"/>
                    <a:pt x="326" y="317"/>
                  </a:cubicBezTo>
                  <a:cubicBezTo>
                    <a:pt x="326" y="323"/>
                    <a:pt x="322" y="327"/>
                    <a:pt x="317" y="327"/>
                  </a:cubicBezTo>
                  <a:lnTo>
                    <a:pt x="10" y="327"/>
                  </a:lnTo>
                  <a:close/>
                </a:path>
              </a:pathLst>
            </a:custGeom>
            <a:grpFill/>
            <a:ln>
              <a:noFill/>
            </a:ln>
          </p:spPr>
          <p:txBody>
            <a:bodyPr vert="horz" wrap="square" lIns="91440" tIns="45720" rIns="91440" bIns="45720" numCol="1" anchor="t" anchorCtr="0" compatLnSpc="1">
              <a:prstTxWarp prst="textNoShape">
                <a:avLst/>
              </a:prstTxWarp>
            </a:bodyPr>
            <a:lstStyle/>
            <a:p>
              <a:endParaRPr lang="ru-UA"/>
            </a:p>
          </p:txBody>
        </p:sp>
        <p:sp>
          <p:nvSpPr>
            <p:cNvPr id="107" name="Freeform 30">
              <a:extLst>
                <a:ext uri="{FF2B5EF4-FFF2-40B4-BE49-F238E27FC236}">
                  <a16:creationId xmlns:a16="http://schemas.microsoft.com/office/drawing/2014/main" id="{5DA3AB6F-51CF-49B3-B7FA-8B06D5CE3BDD}"/>
                </a:ext>
              </a:extLst>
            </p:cNvPr>
            <p:cNvSpPr>
              <a:spLocks/>
            </p:cNvSpPr>
            <p:nvPr/>
          </p:nvSpPr>
          <p:spPr bwMode="auto">
            <a:xfrm>
              <a:off x="2536699" y="2291989"/>
              <a:ext cx="1090739" cy="1108436"/>
            </a:xfrm>
            <a:custGeom>
              <a:avLst/>
              <a:gdLst>
                <a:gd name="T0" fmla="*/ 8 w 276"/>
                <a:gd name="T1" fmla="*/ 275 h 275"/>
                <a:gd name="T2" fmla="*/ 0 w 276"/>
                <a:gd name="T3" fmla="*/ 267 h 275"/>
                <a:gd name="T4" fmla="*/ 0 w 276"/>
                <a:gd name="T5" fmla="*/ 8 h 275"/>
                <a:gd name="T6" fmla="*/ 8 w 276"/>
                <a:gd name="T7" fmla="*/ 0 h 275"/>
                <a:gd name="T8" fmla="*/ 268 w 276"/>
                <a:gd name="T9" fmla="*/ 0 h 275"/>
                <a:gd name="T10" fmla="*/ 276 w 276"/>
                <a:gd name="T11" fmla="*/ 8 h 275"/>
                <a:gd name="T12" fmla="*/ 276 w 276"/>
                <a:gd name="T13" fmla="*/ 267 h 275"/>
                <a:gd name="T14" fmla="*/ 268 w 276"/>
                <a:gd name="T15" fmla="*/ 275 h 275"/>
                <a:gd name="T16" fmla="*/ 8 w 276"/>
                <a:gd name="T1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275">
                  <a:moveTo>
                    <a:pt x="8" y="275"/>
                  </a:moveTo>
                  <a:cubicBezTo>
                    <a:pt x="4" y="275"/>
                    <a:pt x="0" y="272"/>
                    <a:pt x="0" y="267"/>
                  </a:cubicBezTo>
                  <a:cubicBezTo>
                    <a:pt x="0" y="8"/>
                    <a:pt x="0" y="8"/>
                    <a:pt x="0" y="8"/>
                  </a:cubicBezTo>
                  <a:cubicBezTo>
                    <a:pt x="0" y="3"/>
                    <a:pt x="4" y="0"/>
                    <a:pt x="8" y="0"/>
                  </a:cubicBezTo>
                  <a:cubicBezTo>
                    <a:pt x="268" y="0"/>
                    <a:pt x="268" y="0"/>
                    <a:pt x="268" y="0"/>
                  </a:cubicBezTo>
                  <a:cubicBezTo>
                    <a:pt x="272" y="0"/>
                    <a:pt x="276" y="3"/>
                    <a:pt x="276" y="8"/>
                  </a:cubicBezTo>
                  <a:cubicBezTo>
                    <a:pt x="276" y="267"/>
                    <a:pt x="276" y="267"/>
                    <a:pt x="276" y="267"/>
                  </a:cubicBezTo>
                  <a:cubicBezTo>
                    <a:pt x="276" y="272"/>
                    <a:pt x="272" y="275"/>
                    <a:pt x="268" y="275"/>
                  </a:cubicBezTo>
                  <a:lnTo>
                    <a:pt x="8" y="275"/>
                  </a:lnTo>
                  <a:close/>
                </a:path>
              </a:pathLst>
            </a:custGeom>
            <a:grpFill/>
            <a:ln>
              <a:noFill/>
            </a:ln>
            <a:effectLst>
              <a:innerShdw blurRad="114300" dir="10800000">
                <a:prstClr val="black">
                  <a:alpha val="24000"/>
                </a:prstClr>
              </a:innerShdw>
            </a:effectLst>
          </p:spPr>
          <p:txBody>
            <a:bodyPr vert="horz" wrap="square" lIns="91440" tIns="45720" rIns="91440" bIns="45720" numCol="1" anchor="t" anchorCtr="0" compatLnSpc="1">
              <a:prstTxWarp prst="textNoShape">
                <a:avLst/>
              </a:prstTxWarp>
            </a:bodyPr>
            <a:lstStyle/>
            <a:p>
              <a:endParaRPr lang="ru-UA" dirty="0"/>
            </a:p>
          </p:txBody>
        </p:sp>
      </p:grpSp>
      <p:sp>
        <p:nvSpPr>
          <p:cNvPr id="15" name="Freeform 64">
            <a:extLst>
              <a:ext uri="{FF2B5EF4-FFF2-40B4-BE49-F238E27FC236}">
                <a16:creationId xmlns:a16="http://schemas.microsoft.com/office/drawing/2014/main" id="{90EE1809-4EAA-F57A-A3D4-2FEA7101E6F0}"/>
              </a:ext>
            </a:extLst>
          </p:cNvPr>
          <p:cNvSpPr/>
          <p:nvPr/>
        </p:nvSpPr>
        <p:spPr bwMode="auto">
          <a:xfrm>
            <a:off x="0" y="0"/>
            <a:ext cx="12192000" cy="1243584"/>
          </a:xfrm>
          <a:custGeom>
            <a:avLst/>
            <a:gdLst>
              <a:gd name="connsiteX0" fmla="*/ 0 w 9144000"/>
              <a:gd name="connsiteY0" fmla="*/ 0 h 2343150"/>
              <a:gd name="connsiteX1" fmla="*/ 9144000 w 9144000"/>
              <a:gd name="connsiteY1" fmla="*/ 0 h 2343150"/>
              <a:gd name="connsiteX2" fmla="*/ 9144000 w 9144000"/>
              <a:gd name="connsiteY2" fmla="*/ 2343150 h 2343150"/>
              <a:gd name="connsiteX3" fmla="*/ 0 w 9144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9144000" h="2343150">
                <a:moveTo>
                  <a:pt x="0" y="0"/>
                </a:moveTo>
                <a:lnTo>
                  <a:pt x="9144000" y="0"/>
                </a:lnTo>
                <a:lnTo>
                  <a:pt x="9144000" y="2343150"/>
                </a:lnTo>
                <a:lnTo>
                  <a:pt x="0" y="2343150"/>
                </a:lnTo>
                <a:close/>
              </a:path>
            </a:pathLst>
          </a:custGeom>
          <a:solidFill>
            <a:schemeClr val="accent1">
              <a:alpha val="85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3200" dirty="0"/>
          </a:p>
        </p:txBody>
      </p:sp>
      <p:sp>
        <p:nvSpPr>
          <p:cNvPr id="12" name="Title 67">
            <a:extLst>
              <a:ext uri="{FF2B5EF4-FFF2-40B4-BE49-F238E27FC236}">
                <a16:creationId xmlns:a16="http://schemas.microsoft.com/office/drawing/2014/main" id="{7F77D4B5-4CAF-40B2-B4D8-55532EF40DD3}"/>
              </a:ext>
            </a:extLst>
          </p:cNvPr>
          <p:cNvSpPr txBox="1">
            <a:spLocks/>
          </p:cNvSpPr>
          <p:nvPr/>
        </p:nvSpPr>
        <p:spPr>
          <a:xfrm>
            <a:off x="3562478" y="402725"/>
            <a:ext cx="5051169" cy="445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Tools Used In Project</a:t>
            </a:r>
          </a:p>
        </p:txBody>
      </p:sp>
      <p:pic>
        <p:nvPicPr>
          <p:cNvPr id="10" name="Picture 9" descr="A colorful cube with a white cube in the middle&#10;&#10;Description automatically generated">
            <a:extLst>
              <a:ext uri="{FF2B5EF4-FFF2-40B4-BE49-F238E27FC236}">
                <a16:creationId xmlns:a16="http://schemas.microsoft.com/office/drawing/2014/main" id="{6E94B476-385A-4413-BA4A-8FB4A32CECBE}"/>
              </a:ext>
            </a:extLst>
          </p:cNvPr>
          <p:cNvPicPr>
            <a:picLocks noChangeAspect="1"/>
          </p:cNvPicPr>
          <p:nvPr/>
        </p:nvPicPr>
        <p:blipFill>
          <a:blip r:embed="rId6">
            <a:extLst>
              <a:ext uri="{28A0092B-C50C-407E-A947-70E740481C1C}">
                <a14:useLocalDpi xmlns:a14="http://schemas.microsoft.com/office/drawing/2010/main" val="0"/>
              </a:ext>
            </a:extLst>
          </a:blip>
          <a:srcRect l="18598" t="15651" r="19097" b="20290"/>
          <a:stretch/>
        </p:blipFill>
        <p:spPr>
          <a:xfrm>
            <a:off x="8628413" y="2305573"/>
            <a:ext cx="1041050" cy="1070337"/>
          </a:xfrm>
          <a:prstGeom prst="rect">
            <a:avLst/>
          </a:prstGeom>
        </p:spPr>
      </p:pic>
    </p:spTree>
    <p:extLst>
      <p:ext uri="{BB962C8B-B14F-4D97-AF65-F5344CB8AC3E}">
        <p14:creationId xmlns:p14="http://schemas.microsoft.com/office/powerpoint/2010/main" val="135226295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750"/>
                                            <p:tgtEl>
                                              <p:spTgt spid="2"/>
                                            </p:tgtEl>
                                          </p:cBhvr>
                                        </p:animEffect>
                                      </p:childTnLst>
                                    </p:cTn>
                                  </p:par>
                                  <p:par>
                                    <p:cTn id="8" presetID="2" presetClass="entr" presetSubtype="1" fill="hold" nodeType="withEffect" p14:presetBounceEnd="67000">
                                      <p:stCondLst>
                                        <p:cond delay="0"/>
                                      </p:stCondLst>
                                      <p:childTnLst>
                                        <p:set>
                                          <p:cBhvr>
                                            <p:cTn id="9" dur="1" fill="hold">
                                              <p:stCondLst>
                                                <p:cond delay="0"/>
                                              </p:stCondLst>
                                            </p:cTn>
                                            <p:tgtEl>
                                              <p:spTgt spid="1044"/>
                                            </p:tgtEl>
                                            <p:attrNameLst>
                                              <p:attrName>style.visibility</p:attrName>
                                            </p:attrNameLst>
                                          </p:cBhvr>
                                          <p:to>
                                            <p:strVal val="visible"/>
                                          </p:to>
                                        </p:set>
                                        <p:anim calcmode="lin" valueType="num" p14:bounceEnd="67000">
                                          <p:cBhvr additive="base">
                                            <p:cTn id="10" dur="1000" fill="hold"/>
                                            <p:tgtEl>
                                              <p:spTgt spid="1044"/>
                                            </p:tgtEl>
                                            <p:attrNameLst>
                                              <p:attrName>ppt_x</p:attrName>
                                            </p:attrNameLst>
                                          </p:cBhvr>
                                          <p:tavLst>
                                            <p:tav tm="0">
                                              <p:val>
                                                <p:strVal val="#ppt_x"/>
                                              </p:val>
                                            </p:tav>
                                            <p:tav tm="100000">
                                              <p:val>
                                                <p:strVal val="#ppt_x"/>
                                              </p:val>
                                            </p:tav>
                                          </p:tavLst>
                                        </p:anim>
                                        <p:anim calcmode="lin" valueType="num" p14:bounceEnd="67000">
                                          <p:cBhvr additive="base">
                                            <p:cTn id="11" dur="1000" fill="hold"/>
                                            <p:tgtEl>
                                              <p:spTgt spid="1044"/>
                                            </p:tgtEl>
                                            <p:attrNameLst>
                                              <p:attrName>ppt_y</p:attrName>
                                            </p:attrNameLst>
                                          </p:cBhvr>
                                          <p:tavLst>
                                            <p:tav tm="0">
                                              <p:val>
                                                <p:strVal val="0-#ppt_h/2"/>
                                              </p:val>
                                            </p:tav>
                                            <p:tav tm="100000">
                                              <p:val>
                                                <p:strVal val="#ppt_y"/>
                                              </p:val>
                                            </p:tav>
                                          </p:tavLst>
                                        </p:anim>
                                      </p:childTnLst>
                                    </p:cTn>
                                  </p:par>
                                  <p:par>
                                    <p:cTn id="12" presetID="2" presetClass="entr" presetSubtype="4" fill="hold" nodeType="withEffect" p14:presetBounceEnd="67000">
                                      <p:stCondLst>
                                        <p:cond delay="250"/>
                                      </p:stCondLst>
                                      <p:childTnLst>
                                        <p:set>
                                          <p:cBhvr>
                                            <p:cTn id="13" dur="1" fill="hold">
                                              <p:stCondLst>
                                                <p:cond delay="0"/>
                                              </p:stCondLst>
                                            </p:cTn>
                                            <p:tgtEl>
                                              <p:spTgt spid="92"/>
                                            </p:tgtEl>
                                            <p:attrNameLst>
                                              <p:attrName>style.visibility</p:attrName>
                                            </p:attrNameLst>
                                          </p:cBhvr>
                                          <p:to>
                                            <p:strVal val="visible"/>
                                          </p:to>
                                        </p:set>
                                        <p:anim calcmode="lin" valueType="num" p14:bounceEnd="67000">
                                          <p:cBhvr additive="base">
                                            <p:cTn id="14" dur="1000" fill="hold"/>
                                            <p:tgtEl>
                                              <p:spTgt spid="92"/>
                                            </p:tgtEl>
                                            <p:attrNameLst>
                                              <p:attrName>ppt_x</p:attrName>
                                            </p:attrNameLst>
                                          </p:cBhvr>
                                          <p:tavLst>
                                            <p:tav tm="0">
                                              <p:val>
                                                <p:strVal val="#ppt_x"/>
                                              </p:val>
                                            </p:tav>
                                            <p:tav tm="100000">
                                              <p:val>
                                                <p:strVal val="#ppt_x"/>
                                              </p:val>
                                            </p:tav>
                                          </p:tavLst>
                                        </p:anim>
                                        <p:anim calcmode="lin" valueType="num" p14:bounceEnd="67000">
                                          <p:cBhvr additive="base">
                                            <p:cTn id="15" dur="1000" fill="hold"/>
                                            <p:tgtEl>
                                              <p:spTgt spid="92"/>
                                            </p:tgtEl>
                                            <p:attrNameLst>
                                              <p:attrName>ppt_y</p:attrName>
                                            </p:attrNameLst>
                                          </p:cBhvr>
                                          <p:tavLst>
                                            <p:tav tm="0">
                                              <p:val>
                                                <p:strVal val="1+#ppt_h/2"/>
                                              </p:val>
                                            </p:tav>
                                            <p:tav tm="100000">
                                              <p:val>
                                                <p:strVal val="#ppt_y"/>
                                              </p:val>
                                            </p:tav>
                                          </p:tavLst>
                                        </p:anim>
                                      </p:childTnLst>
                                    </p:cTn>
                                  </p:par>
                                  <p:par>
                                    <p:cTn id="16" presetID="2" presetClass="entr" presetSubtype="1" fill="hold" nodeType="withEffect" p14:presetBounceEnd="67000">
                                      <p:stCondLst>
                                        <p:cond delay="500"/>
                                      </p:stCondLst>
                                      <p:childTnLst>
                                        <p:set>
                                          <p:cBhvr>
                                            <p:cTn id="17" dur="1" fill="hold">
                                              <p:stCondLst>
                                                <p:cond delay="0"/>
                                              </p:stCondLst>
                                            </p:cTn>
                                            <p:tgtEl>
                                              <p:spTgt spid="96"/>
                                            </p:tgtEl>
                                            <p:attrNameLst>
                                              <p:attrName>style.visibility</p:attrName>
                                            </p:attrNameLst>
                                          </p:cBhvr>
                                          <p:to>
                                            <p:strVal val="visible"/>
                                          </p:to>
                                        </p:set>
                                        <p:anim calcmode="lin" valueType="num" p14:bounceEnd="67000">
                                          <p:cBhvr additive="base">
                                            <p:cTn id="18" dur="1000" fill="hold"/>
                                            <p:tgtEl>
                                              <p:spTgt spid="96"/>
                                            </p:tgtEl>
                                            <p:attrNameLst>
                                              <p:attrName>ppt_x</p:attrName>
                                            </p:attrNameLst>
                                          </p:cBhvr>
                                          <p:tavLst>
                                            <p:tav tm="0">
                                              <p:val>
                                                <p:strVal val="#ppt_x"/>
                                              </p:val>
                                            </p:tav>
                                            <p:tav tm="100000">
                                              <p:val>
                                                <p:strVal val="#ppt_x"/>
                                              </p:val>
                                            </p:tav>
                                          </p:tavLst>
                                        </p:anim>
                                        <p:anim calcmode="lin" valueType="num" p14:bounceEnd="67000">
                                          <p:cBhvr additive="base">
                                            <p:cTn id="19" dur="1000" fill="hold"/>
                                            <p:tgtEl>
                                              <p:spTgt spid="96"/>
                                            </p:tgtEl>
                                            <p:attrNameLst>
                                              <p:attrName>ppt_y</p:attrName>
                                            </p:attrNameLst>
                                          </p:cBhvr>
                                          <p:tavLst>
                                            <p:tav tm="0">
                                              <p:val>
                                                <p:strVal val="0-#ppt_h/2"/>
                                              </p:val>
                                            </p:tav>
                                            <p:tav tm="100000">
                                              <p:val>
                                                <p:strVal val="#ppt_y"/>
                                              </p:val>
                                            </p:tav>
                                          </p:tavLst>
                                        </p:anim>
                                      </p:childTnLst>
                                    </p:cTn>
                                  </p:par>
                                  <p:par>
                                    <p:cTn id="20" presetID="2" presetClass="entr" presetSubtype="4" fill="hold" nodeType="withEffect" p14:presetBounceEnd="67000">
                                      <p:stCondLst>
                                        <p:cond delay="750"/>
                                      </p:stCondLst>
                                      <p:childTnLst>
                                        <p:set>
                                          <p:cBhvr>
                                            <p:cTn id="21" dur="1" fill="hold">
                                              <p:stCondLst>
                                                <p:cond delay="0"/>
                                              </p:stCondLst>
                                            </p:cTn>
                                            <p:tgtEl>
                                              <p:spTgt spid="100"/>
                                            </p:tgtEl>
                                            <p:attrNameLst>
                                              <p:attrName>style.visibility</p:attrName>
                                            </p:attrNameLst>
                                          </p:cBhvr>
                                          <p:to>
                                            <p:strVal val="visible"/>
                                          </p:to>
                                        </p:set>
                                        <p:anim calcmode="lin" valueType="num" p14:bounceEnd="67000">
                                          <p:cBhvr additive="base">
                                            <p:cTn id="22" dur="1000" fill="hold"/>
                                            <p:tgtEl>
                                              <p:spTgt spid="100"/>
                                            </p:tgtEl>
                                            <p:attrNameLst>
                                              <p:attrName>ppt_x</p:attrName>
                                            </p:attrNameLst>
                                          </p:cBhvr>
                                          <p:tavLst>
                                            <p:tav tm="0">
                                              <p:val>
                                                <p:strVal val="#ppt_x"/>
                                              </p:val>
                                            </p:tav>
                                            <p:tav tm="100000">
                                              <p:val>
                                                <p:strVal val="#ppt_x"/>
                                              </p:val>
                                            </p:tav>
                                          </p:tavLst>
                                        </p:anim>
                                        <p:anim calcmode="lin" valueType="num" p14:bounceEnd="67000">
                                          <p:cBhvr additive="base">
                                            <p:cTn id="23" dur="1000" fill="hold"/>
                                            <p:tgtEl>
                                              <p:spTgt spid="100"/>
                                            </p:tgtEl>
                                            <p:attrNameLst>
                                              <p:attrName>ppt_y</p:attrName>
                                            </p:attrNameLst>
                                          </p:cBhvr>
                                          <p:tavLst>
                                            <p:tav tm="0">
                                              <p:val>
                                                <p:strVal val="1+#ppt_h/2"/>
                                              </p:val>
                                            </p:tav>
                                            <p:tav tm="100000">
                                              <p:val>
                                                <p:strVal val="#ppt_y"/>
                                              </p:val>
                                            </p:tav>
                                          </p:tavLst>
                                        </p:anim>
                                      </p:childTnLst>
                                    </p:cTn>
                                  </p:par>
                                  <p:par>
                                    <p:cTn id="24" presetID="2" presetClass="entr" presetSubtype="1" fill="hold" nodeType="withEffect" p14:presetBounceEnd="67000">
                                      <p:stCondLst>
                                        <p:cond delay="1000"/>
                                      </p:stCondLst>
                                      <p:childTnLst>
                                        <p:set>
                                          <p:cBhvr>
                                            <p:cTn id="25" dur="1" fill="hold">
                                              <p:stCondLst>
                                                <p:cond delay="0"/>
                                              </p:stCondLst>
                                            </p:cTn>
                                            <p:tgtEl>
                                              <p:spTgt spid="104"/>
                                            </p:tgtEl>
                                            <p:attrNameLst>
                                              <p:attrName>style.visibility</p:attrName>
                                            </p:attrNameLst>
                                          </p:cBhvr>
                                          <p:to>
                                            <p:strVal val="visible"/>
                                          </p:to>
                                        </p:set>
                                        <p:anim calcmode="lin" valueType="num" p14:bounceEnd="67000">
                                          <p:cBhvr additive="base">
                                            <p:cTn id="26" dur="1000" fill="hold"/>
                                            <p:tgtEl>
                                              <p:spTgt spid="104"/>
                                            </p:tgtEl>
                                            <p:attrNameLst>
                                              <p:attrName>ppt_x</p:attrName>
                                            </p:attrNameLst>
                                          </p:cBhvr>
                                          <p:tavLst>
                                            <p:tav tm="0">
                                              <p:val>
                                                <p:strVal val="#ppt_x"/>
                                              </p:val>
                                            </p:tav>
                                            <p:tav tm="100000">
                                              <p:val>
                                                <p:strVal val="#ppt_x"/>
                                              </p:val>
                                            </p:tav>
                                          </p:tavLst>
                                        </p:anim>
                                        <p:anim calcmode="lin" valueType="num" p14:bounceEnd="67000">
                                          <p:cBhvr additive="base">
                                            <p:cTn id="27" dur="1000" fill="hold"/>
                                            <p:tgtEl>
                                              <p:spTgt spid="104"/>
                                            </p:tgtEl>
                                            <p:attrNameLst>
                                              <p:attrName>ppt_y</p:attrName>
                                            </p:attrNameLst>
                                          </p:cBhvr>
                                          <p:tavLst>
                                            <p:tav tm="0">
                                              <p:val>
                                                <p:strVal val="0-#ppt_h/2"/>
                                              </p:val>
                                            </p:tav>
                                            <p:tav tm="100000">
                                              <p:val>
                                                <p:strVal val="#ppt_y"/>
                                              </p:val>
                                            </p:tav>
                                          </p:tavLst>
                                        </p:anim>
                                      </p:childTnLst>
                                    </p:cTn>
                                  </p:par>
                                  <p:par>
                                    <p:cTn id="28" presetID="22" presetClass="entr" presetSubtype="8"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wipe(left)">
                                          <p:cBhvr>
                                            <p:cTn id="30" dur="1750"/>
                                            <p:tgtEl>
                                              <p:spTgt spid="57"/>
                                            </p:tgtEl>
                                          </p:cBhvr>
                                        </p:animEffect>
                                      </p:childTnLst>
                                    </p:cTn>
                                  </p:par>
                                  <p:par>
                                    <p:cTn id="31" presetID="22" presetClass="entr" presetSubtype="1" fill="hold" nodeType="withEffect">
                                      <p:stCondLst>
                                        <p:cond delay="25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750"/>
                                            <p:tgtEl>
                                              <p:spTgt spid="3"/>
                                            </p:tgtEl>
                                          </p:cBhvr>
                                        </p:animEffect>
                                      </p:childTnLst>
                                    </p:cTn>
                                  </p:par>
                                  <p:par>
                                    <p:cTn id="34" presetID="22" presetClass="entr" presetSubtype="1" fill="hold" nodeType="withEffect">
                                      <p:stCondLst>
                                        <p:cond delay="50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750"/>
                                            <p:tgtEl>
                                              <p:spTgt spid="4"/>
                                            </p:tgtEl>
                                          </p:cBhvr>
                                        </p:animEffect>
                                      </p:childTnLst>
                                    </p:cTn>
                                  </p:par>
                                  <p:par>
                                    <p:cTn id="37" presetID="22" presetClass="entr" presetSubtype="1" fill="hold" nodeType="withEffect">
                                      <p:stCondLst>
                                        <p:cond delay="75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750"/>
                                            <p:tgtEl>
                                              <p:spTgt spid="5"/>
                                            </p:tgtEl>
                                          </p:cBhvr>
                                        </p:animEffect>
                                      </p:childTnLst>
                                    </p:cTn>
                                  </p:par>
                                  <p:par>
                                    <p:cTn id="40" presetID="22" presetClass="entr" presetSubtype="1" fill="hold" nodeType="withEffect">
                                      <p:stCondLst>
                                        <p:cond delay="100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750"/>
                                            <p:tgtEl>
                                              <p:spTgt spid="6"/>
                                            </p:tgtEl>
                                          </p:cBhvr>
                                        </p:animEffect>
                                      </p:childTnLst>
                                    </p:cTn>
                                  </p:par>
                                  <p:par>
                                    <p:cTn id="43" presetID="22" presetClass="entr" presetSubtype="1" fill="hold" nodeType="withEffect">
                                      <p:stCondLst>
                                        <p:cond delay="1250"/>
                                      </p:stCondLst>
                                      <p:childTnLst>
                                        <p:set>
                                          <p:cBhvr>
                                            <p:cTn id="44" dur="1" fill="hold">
                                              <p:stCondLst>
                                                <p:cond delay="0"/>
                                              </p:stCondLst>
                                            </p:cTn>
                                            <p:tgtEl>
                                              <p:spTgt spid="7"/>
                                            </p:tgtEl>
                                            <p:attrNameLst>
                                              <p:attrName>style.visibility</p:attrName>
                                            </p:attrNameLst>
                                          </p:cBhvr>
                                          <p:to>
                                            <p:strVal val="visible"/>
                                          </p:to>
                                        </p:set>
                                        <p:animEffect transition="in" filter="wipe(up)">
                                          <p:cBhvr>
                                            <p:cTn id="45" dur="750"/>
                                            <p:tgtEl>
                                              <p:spTgt spid="7"/>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1032"/>
                                            </p:tgtEl>
                                            <p:attrNameLst>
                                              <p:attrName>style.visibility</p:attrName>
                                            </p:attrNameLst>
                                          </p:cBhvr>
                                          <p:to>
                                            <p:strVal val="visible"/>
                                          </p:to>
                                        </p:set>
                                        <p:animEffect transition="in" filter="fade">
                                          <p:cBhvr>
                                            <p:cTn id="48" dur="500"/>
                                            <p:tgtEl>
                                              <p:spTgt spid="1032"/>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1031"/>
                                            </p:tgtEl>
                                            <p:attrNameLst>
                                              <p:attrName>style.visibility</p:attrName>
                                            </p:attrNameLst>
                                          </p:cBhvr>
                                          <p:to>
                                            <p:strVal val="visible"/>
                                          </p:to>
                                        </p:set>
                                        <p:animEffect transition="in" filter="fade">
                                          <p:cBhvr>
                                            <p:cTn id="51" dur="500"/>
                                            <p:tgtEl>
                                              <p:spTgt spid="1031"/>
                                            </p:tgtEl>
                                          </p:cBhvr>
                                        </p:animEffect>
                                      </p:childTnLst>
                                    </p:cTn>
                                  </p:par>
                                  <p:par>
                                    <p:cTn id="52" presetID="10" presetClass="entr" presetSubtype="0" fill="hold" grpId="0" nodeType="withEffect">
                                      <p:stCondLst>
                                        <p:cond delay="750"/>
                                      </p:stCondLst>
                                      <p:childTnLst>
                                        <p:set>
                                          <p:cBhvr>
                                            <p:cTn id="53" dur="1" fill="hold">
                                              <p:stCondLst>
                                                <p:cond delay="0"/>
                                              </p:stCondLst>
                                            </p:cTn>
                                            <p:tgtEl>
                                              <p:spTgt spid="1030"/>
                                            </p:tgtEl>
                                            <p:attrNameLst>
                                              <p:attrName>style.visibility</p:attrName>
                                            </p:attrNameLst>
                                          </p:cBhvr>
                                          <p:to>
                                            <p:strVal val="visible"/>
                                          </p:to>
                                        </p:set>
                                        <p:animEffect transition="in" filter="fade">
                                          <p:cBhvr>
                                            <p:cTn id="54" dur="500"/>
                                            <p:tgtEl>
                                              <p:spTgt spid="1030"/>
                                            </p:tgtEl>
                                          </p:cBhvr>
                                        </p:animEffect>
                                      </p:childTnLst>
                                    </p:cTn>
                                  </p:par>
                                  <p:par>
                                    <p:cTn id="55" presetID="10" presetClass="entr" presetSubtype="0" fill="hold" grpId="0" nodeType="withEffect">
                                      <p:stCondLst>
                                        <p:cond delay="1000"/>
                                      </p:stCondLst>
                                      <p:childTnLst>
                                        <p:set>
                                          <p:cBhvr>
                                            <p:cTn id="56" dur="1" fill="hold">
                                              <p:stCondLst>
                                                <p:cond delay="0"/>
                                              </p:stCondLst>
                                            </p:cTn>
                                            <p:tgtEl>
                                              <p:spTgt spid="1029"/>
                                            </p:tgtEl>
                                            <p:attrNameLst>
                                              <p:attrName>style.visibility</p:attrName>
                                            </p:attrNameLst>
                                          </p:cBhvr>
                                          <p:to>
                                            <p:strVal val="visible"/>
                                          </p:to>
                                        </p:set>
                                        <p:animEffect transition="in" filter="fade">
                                          <p:cBhvr>
                                            <p:cTn id="57" dur="500"/>
                                            <p:tgtEl>
                                              <p:spTgt spid="1029"/>
                                            </p:tgtEl>
                                          </p:cBhvr>
                                        </p:animEffect>
                                      </p:childTnLst>
                                    </p:cTn>
                                  </p:par>
                                  <p:par>
                                    <p:cTn id="58" presetID="10" presetClass="entr" presetSubtype="0" fill="hold" grpId="0" nodeType="withEffect">
                                      <p:stCondLst>
                                        <p:cond delay="1250"/>
                                      </p:stCondLst>
                                      <p:childTnLst>
                                        <p:set>
                                          <p:cBhvr>
                                            <p:cTn id="59" dur="1" fill="hold">
                                              <p:stCondLst>
                                                <p:cond delay="0"/>
                                              </p:stCondLst>
                                            </p:cTn>
                                            <p:tgtEl>
                                              <p:spTgt spid="1028"/>
                                            </p:tgtEl>
                                            <p:attrNameLst>
                                              <p:attrName>style.visibility</p:attrName>
                                            </p:attrNameLst>
                                          </p:cBhvr>
                                          <p:to>
                                            <p:strVal val="visible"/>
                                          </p:to>
                                        </p:set>
                                        <p:animEffect transition="in" filter="fade">
                                          <p:cBhvr>
                                            <p:cTn id="60" dur="500"/>
                                            <p:tgtEl>
                                              <p:spTgt spid="1028"/>
                                            </p:tgtEl>
                                          </p:cBhvr>
                                        </p:animEffect>
                                      </p:childTnLst>
                                    </p:cTn>
                                  </p:par>
                                  <p:par>
                                    <p:cTn id="61" presetID="2" presetClass="entr" presetSubtype="4" fill="hold" grpId="0" nodeType="withEffect">
                                      <p:stCondLst>
                                        <p:cond delay="1250"/>
                                      </p:stCondLst>
                                      <p:childTnLst>
                                        <p:set>
                                          <p:cBhvr>
                                            <p:cTn id="62" dur="1" fill="hold">
                                              <p:stCondLst>
                                                <p:cond delay="0"/>
                                              </p:stCondLst>
                                            </p:cTn>
                                            <p:tgtEl>
                                              <p:spTgt spid="1035"/>
                                            </p:tgtEl>
                                            <p:attrNameLst>
                                              <p:attrName>style.visibility</p:attrName>
                                            </p:attrNameLst>
                                          </p:cBhvr>
                                          <p:to>
                                            <p:strVal val="visible"/>
                                          </p:to>
                                        </p:set>
                                        <p:anim calcmode="lin" valueType="num">
                                          <p:cBhvr additive="base">
                                            <p:cTn id="63" dur="500" fill="hold"/>
                                            <p:tgtEl>
                                              <p:spTgt spid="1035"/>
                                            </p:tgtEl>
                                            <p:attrNameLst>
                                              <p:attrName>ppt_x</p:attrName>
                                            </p:attrNameLst>
                                          </p:cBhvr>
                                          <p:tavLst>
                                            <p:tav tm="0">
                                              <p:val>
                                                <p:strVal val="#ppt_x"/>
                                              </p:val>
                                            </p:tav>
                                            <p:tav tm="100000">
                                              <p:val>
                                                <p:strVal val="#ppt_x"/>
                                              </p:val>
                                            </p:tav>
                                          </p:tavLst>
                                        </p:anim>
                                        <p:anim calcmode="lin" valueType="num">
                                          <p:cBhvr additive="base">
                                            <p:cTn id="64" dur="500" fill="hold"/>
                                            <p:tgtEl>
                                              <p:spTgt spid="103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034"/>
                                            </p:tgtEl>
                                            <p:attrNameLst>
                                              <p:attrName>style.visibility</p:attrName>
                                            </p:attrNameLst>
                                          </p:cBhvr>
                                          <p:to>
                                            <p:strVal val="visible"/>
                                          </p:to>
                                        </p:set>
                                        <p:anim calcmode="lin" valueType="num">
                                          <p:cBhvr additive="base">
                                            <p:cTn id="67" dur="500" fill="hold"/>
                                            <p:tgtEl>
                                              <p:spTgt spid="1034"/>
                                            </p:tgtEl>
                                            <p:attrNameLst>
                                              <p:attrName>ppt_x</p:attrName>
                                            </p:attrNameLst>
                                          </p:cBhvr>
                                          <p:tavLst>
                                            <p:tav tm="0">
                                              <p:val>
                                                <p:strVal val="#ppt_x"/>
                                              </p:val>
                                            </p:tav>
                                            <p:tav tm="100000">
                                              <p:val>
                                                <p:strVal val="#ppt_x"/>
                                              </p:val>
                                            </p:tav>
                                          </p:tavLst>
                                        </p:anim>
                                        <p:anim calcmode="lin" valueType="num">
                                          <p:cBhvr additive="base">
                                            <p:cTn id="68" dur="500" fill="hold"/>
                                            <p:tgtEl>
                                              <p:spTgt spid="103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037"/>
                                            </p:tgtEl>
                                            <p:attrNameLst>
                                              <p:attrName>style.visibility</p:attrName>
                                            </p:attrNameLst>
                                          </p:cBhvr>
                                          <p:to>
                                            <p:strVal val="visible"/>
                                          </p:to>
                                        </p:set>
                                        <p:anim calcmode="lin" valueType="num">
                                          <p:cBhvr additive="base">
                                            <p:cTn id="71" dur="500" fill="hold"/>
                                            <p:tgtEl>
                                              <p:spTgt spid="1037"/>
                                            </p:tgtEl>
                                            <p:attrNameLst>
                                              <p:attrName>ppt_x</p:attrName>
                                            </p:attrNameLst>
                                          </p:cBhvr>
                                          <p:tavLst>
                                            <p:tav tm="0">
                                              <p:val>
                                                <p:strVal val="#ppt_x"/>
                                              </p:val>
                                            </p:tav>
                                            <p:tav tm="100000">
                                              <p:val>
                                                <p:strVal val="#ppt_x"/>
                                              </p:val>
                                            </p:tav>
                                          </p:tavLst>
                                        </p:anim>
                                        <p:anim calcmode="lin" valueType="num">
                                          <p:cBhvr additive="base">
                                            <p:cTn id="72" dur="500" fill="hold"/>
                                            <p:tgtEl>
                                              <p:spTgt spid="103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038"/>
                                            </p:tgtEl>
                                            <p:attrNameLst>
                                              <p:attrName>style.visibility</p:attrName>
                                            </p:attrNameLst>
                                          </p:cBhvr>
                                          <p:to>
                                            <p:strVal val="visible"/>
                                          </p:to>
                                        </p:set>
                                        <p:anim calcmode="lin" valueType="num">
                                          <p:cBhvr additive="base">
                                            <p:cTn id="75" dur="500" fill="hold"/>
                                            <p:tgtEl>
                                              <p:spTgt spid="1038"/>
                                            </p:tgtEl>
                                            <p:attrNameLst>
                                              <p:attrName>ppt_x</p:attrName>
                                            </p:attrNameLst>
                                          </p:cBhvr>
                                          <p:tavLst>
                                            <p:tav tm="0">
                                              <p:val>
                                                <p:strVal val="#ppt_x"/>
                                              </p:val>
                                            </p:tav>
                                            <p:tav tm="100000">
                                              <p:val>
                                                <p:strVal val="#ppt_x"/>
                                              </p:val>
                                            </p:tav>
                                          </p:tavLst>
                                        </p:anim>
                                        <p:anim calcmode="lin" valueType="num">
                                          <p:cBhvr additive="base">
                                            <p:cTn id="76" dur="500" fill="hold"/>
                                            <p:tgtEl>
                                              <p:spTgt spid="103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033"/>
                                            </p:tgtEl>
                                            <p:attrNameLst>
                                              <p:attrName>style.visibility</p:attrName>
                                            </p:attrNameLst>
                                          </p:cBhvr>
                                          <p:to>
                                            <p:strVal val="visible"/>
                                          </p:to>
                                        </p:set>
                                        <p:anim calcmode="lin" valueType="num">
                                          <p:cBhvr additive="base">
                                            <p:cTn id="79" dur="500" fill="hold"/>
                                            <p:tgtEl>
                                              <p:spTgt spid="1033"/>
                                            </p:tgtEl>
                                            <p:attrNameLst>
                                              <p:attrName>ppt_x</p:attrName>
                                            </p:attrNameLst>
                                          </p:cBhvr>
                                          <p:tavLst>
                                            <p:tav tm="0">
                                              <p:val>
                                                <p:strVal val="#ppt_x"/>
                                              </p:val>
                                            </p:tav>
                                            <p:tav tm="100000">
                                              <p:val>
                                                <p:strVal val="#ppt_x"/>
                                              </p:val>
                                            </p:tav>
                                          </p:tavLst>
                                        </p:anim>
                                        <p:anim calcmode="lin" valueType="num">
                                          <p:cBhvr additive="base">
                                            <p:cTn id="80" dur="500" fill="hold"/>
                                            <p:tgtEl>
                                              <p:spTgt spid="1033"/>
                                            </p:tgtEl>
                                            <p:attrNameLst>
                                              <p:attrName>ppt_y</p:attrName>
                                            </p:attrNameLst>
                                          </p:cBhvr>
                                          <p:tavLst>
                                            <p:tav tm="0">
                                              <p:val>
                                                <p:strVal val="1+#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additive="base">
                                            <p:cTn id="83" dur="500" fill="hold"/>
                                            <p:tgtEl>
                                              <p:spTgt spid="12"/>
                                            </p:tgtEl>
                                            <p:attrNameLst>
                                              <p:attrName>ppt_x</p:attrName>
                                            </p:attrNameLst>
                                          </p:cBhvr>
                                          <p:tavLst>
                                            <p:tav tm="0">
                                              <p:val>
                                                <p:strVal val="#ppt_x"/>
                                              </p:val>
                                            </p:tav>
                                            <p:tav tm="100000">
                                              <p:val>
                                                <p:strVal val="#ppt_x"/>
                                              </p:val>
                                            </p:tav>
                                          </p:tavLst>
                                        </p:anim>
                                        <p:anim calcmode="lin" valueType="num">
                                          <p:cBhvr additive="base">
                                            <p:cTn id="84" dur="500" fill="hold"/>
                                            <p:tgtEl>
                                              <p:spTgt spid="12"/>
                                            </p:tgtEl>
                                            <p:attrNameLst>
                                              <p:attrName>ppt_y</p:attrName>
                                            </p:attrNameLst>
                                          </p:cBhvr>
                                          <p:tavLst>
                                            <p:tav tm="0">
                                              <p:val>
                                                <p:strVal val="0-#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0"/>
                                            </p:tgtEl>
                                            <p:attrNameLst>
                                              <p:attrName>style.visibility</p:attrName>
                                            </p:attrNameLst>
                                          </p:cBhvr>
                                          <p:to>
                                            <p:strVal val="visible"/>
                                          </p:to>
                                        </p:set>
                                        <p:anim calcmode="lin" valueType="num">
                                          <p:cBhvr additive="base">
                                            <p:cTn id="87" dur="500" fill="hold"/>
                                            <p:tgtEl>
                                              <p:spTgt spid="10"/>
                                            </p:tgtEl>
                                            <p:attrNameLst>
                                              <p:attrName>ppt_x</p:attrName>
                                            </p:attrNameLst>
                                          </p:cBhvr>
                                          <p:tavLst>
                                            <p:tav tm="0">
                                              <p:val>
                                                <p:strVal val="#ppt_x"/>
                                              </p:val>
                                            </p:tav>
                                            <p:tav tm="100000">
                                              <p:val>
                                                <p:strVal val="#ppt_x"/>
                                              </p:val>
                                            </p:tav>
                                          </p:tavLst>
                                        </p:anim>
                                        <p:anim calcmode="lin" valueType="num">
                                          <p:cBhvr additive="base">
                                            <p:cTn id="88" dur="500" fill="hold"/>
                                            <p:tgtEl>
                                              <p:spTgt spid="1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0"/>
                                            </p:tgtEl>
                                            <p:attrNameLst>
                                              <p:attrName>style.visibility</p:attrName>
                                            </p:attrNameLst>
                                          </p:cBhvr>
                                          <p:to>
                                            <p:strVal val="visible"/>
                                          </p:to>
                                        </p:set>
                                        <p:anim calcmode="lin" valueType="num">
                                          <p:cBhvr additive="base">
                                            <p:cTn id="91" dur="500" fill="hold"/>
                                            <p:tgtEl>
                                              <p:spTgt spid="10"/>
                                            </p:tgtEl>
                                            <p:attrNameLst>
                                              <p:attrName>ppt_x</p:attrName>
                                            </p:attrNameLst>
                                          </p:cBhvr>
                                          <p:tavLst>
                                            <p:tav tm="0">
                                              <p:val>
                                                <p:strVal val="#ppt_x"/>
                                              </p:val>
                                            </p:tav>
                                            <p:tav tm="100000">
                                              <p:val>
                                                <p:strVal val="#ppt_x"/>
                                              </p:val>
                                            </p:tav>
                                          </p:tavLst>
                                        </p:anim>
                                        <p:anim calcmode="lin" valueType="num">
                                          <p:cBhvr additive="base">
                                            <p:cTn id="92" dur="500" fill="hold"/>
                                            <p:tgtEl>
                                              <p:spTgt spid="1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5"/>
                                            </p:tgtEl>
                                            <p:attrNameLst>
                                              <p:attrName>style.visibility</p:attrName>
                                            </p:attrNameLst>
                                          </p:cBhvr>
                                          <p:to>
                                            <p:strVal val="visible"/>
                                          </p:to>
                                        </p:set>
                                        <p:anim calcmode="lin" valueType="num">
                                          <p:cBhvr additive="base">
                                            <p:cTn id="95" dur="500" fill="hold"/>
                                            <p:tgtEl>
                                              <p:spTgt spid="15"/>
                                            </p:tgtEl>
                                            <p:attrNameLst>
                                              <p:attrName>ppt_x</p:attrName>
                                            </p:attrNameLst>
                                          </p:cBhvr>
                                          <p:tavLst>
                                            <p:tav tm="0">
                                              <p:val>
                                                <p:strVal val="#ppt_x"/>
                                              </p:val>
                                            </p:tav>
                                            <p:tav tm="100000">
                                              <p:val>
                                                <p:strVal val="#ppt_x"/>
                                              </p:val>
                                            </p:tav>
                                          </p:tavLst>
                                        </p:anim>
                                        <p:anim calcmode="lin" valueType="num">
                                          <p:cBhvr additive="base">
                                            <p:cTn id="9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028" grpId="0" animBg="1"/>
          <p:bldP spid="1029" grpId="0" animBg="1"/>
          <p:bldP spid="1030" grpId="0" animBg="1"/>
          <p:bldP spid="1031" grpId="0" animBg="1"/>
          <p:bldP spid="1032" grpId="0" animBg="1"/>
          <p:bldP spid="1033" grpId="0"/>
          <p:bldP spid="1034" grpId="0"/>
          <p:bldP spid="1035" grpId="0"/>
          <p:bldP spid="1037" grpId="0"/>
          <p:bldP spid="1038" grpId="0"/>
          <p:bldP spid="15" grpId="0" animBg="1"/>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750"/>
                                            <p:tgtEl>
                                              <p:spTgt spid="2"/>
                                            </p:tgtEl>
                                          </p:cBhvr>
                                        </p:animEffect>
                                      </p:childTnLst>
                                    </p:cTn>
                                  </p:par>
                                  <p:par>
                                    <p:cTn id="8" presetID="2" presetClass="entr" presetSubtype="1" fill="hold" nodeType="withEffect">
                                      <p:stCondLst>
                                        <p:cond delay="0"/>
                                      </p:stCondLst>
                                      <p:childTnLst>
                                        <p:set>
                                          <p:cBhvr>
                                            <p:cTn id="9" dur="1" fill="hold">
                                              <p:stCondLst>
                                                <p:cond delay="0"/>
                                              </p:stCondLst>
                                            </p:cTn>
                                            <p:tgtEl>
                                              <p:spTgt spid="1044"/>
                                            </p:tgtEl>
                                            <p:attrNameLst>
                                              <p:attrName>style.visibility</p:attrName>
                                            </p:attrNameLst>
                                          </p:cBhvr>
                                          <p:to>
                                            <p:strVal val="visible"/>
                                          </p:to>
                                        </p:set>
                                        <p:anim calcmode="lin" valueType="num">
                                          <p:cBhvr additive="base">
                                            <p:cTn id="10" dur="1000" fill="hold"/>
                                            <p:tgtEl>
                                              <p:spTgt spid="1044"/>
                                            </p:tgtEl>
                                            <p:attrNameLst>
                                              <p:attrName>ppt_x</p:attrName>
                                            </p:attrNameLst>
                                          </p:cBhvr>
                                          <p:tavLst>
                                            <p:tav tm="0">
                                              <p:val>
                                                <p:strVal val="#ppt_x"/>
                                              </p:val>
                                            </p:tav>
                                            <p:tav tm="100000">
                                              <p:val>
                                                <p:strVal val="#ppt_x"/>
                                              </p:val>
                                            </p:tav>
                                          </p:tavLst>
                                        </p:anim>
                                        <p:anim calcmode="lin" valueType="num">
                                          <p:cBhvr additive="base">
                                            <p:cTn id="11" dur="1000" fill="hold"/>
                                            <p:tgtEl>
                                              <p:spTgt spid="1044"/>
                                            </p:tgtEl>
                                            <p:attrNameLst>
                                              <p:attrName>ppt_y</p:attrName>
                                            </p:attrNameLst>
                                          </p:cBhvr>
                                          <p:tavLst>
                                            <p:tav tm="0">
                                              <p:val>
                                                <p:strVal val="0-#ppt_h/2"/>
                                              </p:val>
                                            </p:tav>
                                            <p:tav tm="100000">
                                              <p:val>
                                                <p:strVal val="#ppt_y"/>
                                              </p:val>
                                            </p:tav>
                                          </p:tavLst>
                                        </p:anim>
                                      </p:childTnLst>
                                    </p:cTn>
                                  </p:par>
                                  <p:par>
                                    <p:cTn id="12" presetID="2" presetClass="entr" presetSubtype="4" fill="hold" nodeType="withEffect">
                                      <p:stCondLst>
                                        <p:cond delay="250"/>
                                      </p:stCondLst>
                                      <p:childTnLst>
                                        <p:set>
                                          <p:cBhvr>
                                            <p:cTn id="13" dur="1" fill="hold">
                                              <p:stCondLst>
                                                <p:cond delay="0"/>
                                              </p:stCondLst>
                                            </p:cTn>
                                            <p:tgtEl>
                                              <p:spTgt spid="92"/>
                                            </p:tgtEl>
                                            <p:attrNameLst>
                                              <p:attrName>style.visibility</p:attrName>
                                            </p:attrNameLst>
                                          </p:cBhvr>
                                          <p:to>
                                            <p:strVal val="visible"/>
                                          </p:to>
                                        </p:set>
                                        <p:anim calcmode="lin" valueType="num">
                                          <p:cBhvr additive="base">
                                            <p:cTn id="14" dur="1000" fill="hold"/>
                                            <p:tgtEl>
                                              <p:spTgt spid="92"/>
                                            </p:tgtEl>
                                            <p:attrNameLst>
                                              <p:attrName>ppt_x</p:attrName>
                                            </p:attrNameLst>
                                          </p:cBhvr>
                                          <p:tavLst>
                                            <p:tav tm="0">
                                              <p:val>
                                                <p:strVal val="#ppt_x"/>
                                              </p:val>
                                            </p:tav>
                                            <p:tav tm="100000">
                                              <p:val>
                                                <p:strVal val="#ppt_x"/>
                                              </p:val>
                                            </p:tav>
                                          </p:tavLst>
                                        </p:anim>
                                        <p:anim calcmode="lin" valueType="num">
                                          <p:cBhvr additive="base">
                                            <p:cTn id="15" dur="1000" fill="hold"/>
                                            <p:tgtEl>
                                              <p:spTgt spid="92"/>
                                            </p:tgtEl>
                                            <p:attrNameLst>
                                              <p:attrName>ppt_y</p:attrName>
                                            </p:attrNameLst>
                                          </p:cBhvr>
                                          <p:tavLst>
                                            <p:tav tm="0">
                                              <p:val>
                                                <p:strVal val="1+#ppt_h/2"/>
                                              </p:val>
                                            </p:tav>
                                            <p:tav tm="100000">
                                              <p:val>
                                                <p:strVal val="#ppt_y"/>
                                              </p:val>
                                            </p:tav>
                                          </p:tavLst>
                                        </p:anim>
                                      </p:childTnLst>
                                    </p:cTn>
                                  </p:par>
                                  <p:par>
                                    <p:cTn id="16" presetID="2" presetClass="entr" presetSubtype="1" fill="hold" nodeType="withEffect">
                                      <p:stCondLst>
                                        <p:cond delay="500"/>
                                      </p:stCondLst>
                                      <p:childTnLst>
                                        <p:set>
                                          <p:cBhvr>
                                            <p:cTn id="17" dur="1" fill="hold">
                                              <p:stCondLst>
                                                <p:cond delay="0"/>
                                              </p:stCondLst>
                                            </p:cTn>
                                            <p:tgtEl>
                                              <p:spTgt spid="96"/>
                                            </p:tgtEl>
                                            <p:attrNameLst>
                                              <p:attrName>style.visibility</p:attrName>
                                            </p:attrNameLst>
                                          </p:cBhvr>
                                          <p:to>
                                            <p:strVal val="visible"/>
                                          </p:to>
                                        </p:set>
                                        <p:anim calcmode="lin" valueType="num">
                                          <p:cBhvr additive="base">
                                            <p:cTn id="18" dur="1000" fill="hold"/>
                                            <p:tgtEl>
                                              <p:spTgt spid="96"/>
                                            </p:tgtEl>
                                            <p:attrNameLst>
                                              <p:attrName>ppt_x</p:attrName>
                                            </p:attrNameLst>
                                          </p:cBhvr>
                                          <p:tavLst>
                                            <p:tav tm="0">
                                              <p:val>
                                                <p:strVal val="#ppt_x"/>
                                              </p:val>
                                            </p:tav>
                                            <p:tav tm="100000">
                                              <p:val>
                                                <p:strVal val="#ppt_x"/>
                                              </p:val>
                                            </p:tav>
                                          </p:tavLst>
                                        </p:anim>
                                        <p:anim calcmode="lin" valueType="num">
                                          <p:cBhvr additive="base">
                                            <p:cTn id="19" dur="1000" fill="hold"/>
                                            <p:tgtEl>
                                              <p:spTgt spid="96"/>
                                            </p:tgtEl>
                                            <p:attrNameLst>
                                              <p:attrName>ppt_y</p:attrName>
                                            </p:attrNameLst>
                                          </p:cBhvr>
                                          <p:tavLst>
                                            <p:tav tm="0">
                                              <p:val>
                                                <p:strVal val="0-#ppt_h/2"/>
                                              </p:val>
                                            </p:tav>
                                            <p:tav tm="100000">
                                              <p:val>
                                                <p:strVal val="#ppt_y"/>
                                              </p:val>
                                            </p:tav>
                                          </p:tavLst>
                                        </p:anim>
                                      </p:childTnLst>
                                    </p:cTn>
                                  </p:par>
                                  <p:par>
                                    <p:cTn id="20" presetID="2" presetClass="entr" presetSubtype="4" fill="hold" nodeType="withEffect">
                                      <p:stCondLst>
                                        <p:cond delay="750"/>
                                      </p:stCondLst>
                                      <p:childTnLst>
                                        <p:set>
                                          <p:cBhvr>
                                            <p:cTn id="21" dur="1" fill="hold">
                                              <p:stCondLst>
                                                <p:cond delay="0"/>
                                              </p:stCondLst>
                                            </p:cTn>
                                            <p:tgtEl>
                                              <p:spTgt spid="100"/>
                                            </p:tgtEl>
                                            <p:attrNameLst>
                                              <p:attrName>style.visibility</p:attrName>
                                            </p:attrNameLst>
                                          </p:cBhvr>
                                          <p:to>
                                            <p:strVal val="visible"/>
                                          </p:to>
                                        </p:set>
                                        <p:anim calcmode="lin" valueType="num">
                                          <p:cBhvr additive="base">
                                            <p:cTn id="22" dur="1000" fill="hold"/>
                                            <p:tgtEl>
                                              <p:spTgt spid="100"/>
                                            </p:tgtEl>
                                            <p:attrNameLst>
                                              <p:attrName>ppt_x</p:attrName>
                                            </p:attrNameLst>
                                          </p:cBhvr>
                                          <p:tavLst>
                                            <p:tav tm="0">
                                              <p:val>
                                                <p:strVal val="#ppt_x"/>
                                              </p:val>
                                            </p:tav>
                                            <p:tav tm="100000">
                                              <p:val>
                                                <p:strVal val="#ppt_x"/>
                                              </p:val>
                                            </p:tav>
                                          </p:tavLst>
                                        </p:anim>
                                        <p:anim calcmode="lin" valueType="num">
                                          <p:cBhvr additive="base">
                                            <p:cTn id="23" dur="1000" fill="hold"/>
                                            <p:tgtEl>
                                              <p:spTgt spid="100"/>
                                            </p:tgtEl>
                                            <p:attrNameLst>
                                              <p:attrName>ppt_y</p:attrName>
                                            </p:attrNameLst>
                                          </p:cBhvr>
                                          <p:tavLst>
                                            <p:tav tm="0">
                                              <p:val>
                                                <p:strVal val="1+#ppt_h/2"/>
                                              </p:val>
                                            </p:tav>
                                            <p:tav tm="100000">
                                              <p:val>
                                                <p:strVal val="#ppt_y"/>
                                              </p:val>
                                            </p:tav>
                                          </p:tavLst>
                                        </p:anim>
                                      </p:childTnLst>
                                    </p:cTn>
                                  </p:par>
                                  <p:par>
                                    <p:cTn id="24" presetID="2" presetClass="entr" presetSubtype="1" fill="hold" nodeType="withEffect">
                                      <p:stCondLst>
                                        <p:cond delay="1000"/>
                                      </p:stCondLst>
                                      <p:childTnLst>
                                        <p:set>
                                          <p:cBhvr>
                                            <p:cTn id="25" dur="1" fill="hold">
                                              <p:stCondLst>
                                                <p:cond delay="0"/>
                                              </p:stCondLst>
                                            </p:cTn>
                                            <p:tgtEl>
                                              <p:spTgt spid="104"/>
                                            </p:tgtEl>
                                            <p:attrNameLst>
                                              <p:attrName>style.visibility</p:attrName>
                                            </p:attrNameLst>
                                          </p:cBhvr>
                                          <p:to>
                                            <p:strVal val="visible"/>
                                          </p:to>
                                        </p:set>
                                        <p:anim calcmode="lin" valueType="num">
                                          <p:cBhvr additive="base">
                                            <p:cTn id="26" dur="1000" fill="hold"/>
                                            <p:tgtEl>
                                              <p:spTgt spid="104"/>
                                            </p:tgtEl>
                                            <p:attrNameLst>
                                              <p:attrName>ppt_x</p:attrName>
                                            </p:attrNameLst>
                                          </p:cBhvr>
                                          <p:tavLst>
                                            <p:tav tm="0">
                                              <p:val>
                                                <p:strVal val="#ppt_x"/>
                                              </p:val>
                                            </p:tav>
                                            <p:tav tm="100000">
                                              <p:val>
                                                <p:strVal val="#ppt_x"/>
                                              </p:val>
                                            </p:tav>
                                          </p:tavLst>
                                        </p:anim>
                                        <p:anim calcmode="lin" valueType="num">
                                          <p:cBhvr additive="base">
                                            <p:cTn id="27" dur="1000" fill="hold"/>
                                            <p:tgtEl>
                                              <p:spTgt spid="104"/>
                                            </p:tgtEl>
                                            <p:attrNameLst>
                                              <p:attrName>ppt_y</p:attrName>
                                            </p:attrNameLst>
                                          </p:cBhvr>
                                          <p:tavLst>
                                            <p:tav tm="0">
                                              <p:val>
                                                <p:strVal val="0-#ppt_h/2"/>
                                              </p:val>
                                            </p:tav>
                                            <p:tav tm="100000">
                                              <p:val>
                                                <p:strVal val="#ppt_y"/>
                                              </p:val>
                                            </p:tav>
                                          </p:tavLst>
                                        </p:anim>
                                      </p:childTnLst>
                                    </p:cTn>
                                  </p:par>
                                  <p:par>
                                    <p:cTn id="28" presetID="22" presetClass="entr" presetSubtype="8"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wipe(left)">
                                          <p:cBhvr>
                                            <p:cTn id="30" dur="1750"/>
                                            <p:tgtEl>
                                              <p:spTgt spid="57"/>
                                            </p:tgtEl>
                                          </p:cBhvr>
                                        </p:animEffect>
                                      </p:childTnLst>
                                    </p:cTn>
                                  </p:par>
                                  <p:par>
                                    <p:cTn id="31" presetID="22" presetClass="entr" presetSubtype="1" fill="hold" nodeType="withEffect">
                                      <p:stCondLst>
                                        <p:cond delay="25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750"/>
                                            <p:tgtEl>
                                              <p:spTgt spid="3"/>
                                            </p:tgtEl>
                                          </p:cBhvr>
                                        </p:animEffect>
                                      </p:childTnLst>
                                    </p:cTn>
                                  </p:par>
                                  <p:par>
                                    <p:cTn id="34" presetID="22" presetClass="entr" presetSubtype="1" fill="hold" nodeType="withEffect">
                                      <p:stCondLst>
                                        <p:cond delay="50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750"/>
                                            <p:tgtEl>
                                              <p:spTgt spid="4"/>
                                            </p:tgtEl>
                                          </p:cBhvr>
                                        </p:animEffect>
                                      </p:childTnLst>
                                    </p:cTn>
                                  </p:par>
                                  <p:par>
                                    <p:cTn id="37" presetID="22" presetClass="entr" presetSubtype="1" fill="hold" nodeType="withEffect">
                                      <p:stCondLst>
                                        <p:cond delay="75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750"/>
                                            <p:tgtEl>
                                              <p:spTgt spid="5"/>
                                            </p:tgtEl>
                                          </p:cBhvr>
                                        </p:animEffect>
                                      </p:childTnLst>
                                    </p:cTn>
                                  </p:par>
                                  <p:par>
                                    <p:cTn id="40" presetID="22" presetClass="entr" presetSubtype="1" fill="hold" nodeType="withEffect">
                                      <p:stCondLst>
                                        <p:cond delay="100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750"/>
                                            <p:tgtEl>
                                              <p:spTgt spid="6"/>
                                            </p:tgtEl>
                                          </p:cBhvr>
                                        </p:animEffect>
                                      </p:childTnLst>
                                    </p:cTn>
                                  </p:par>
                                  <p:par>
                                    <p:cTn id="43" presetID="22" presetClass="entr" presetSubtype="1" fill="hold" nodeType="withEffect">
                                      <p:stCondLst>
                                        <p:cond delay="1250"/>
                                      </p:stCondLst>
                                      <p:childTnLst>
                                        <p:set>
                                          <p:cBhvr>
                                            <p:cTn id="44" dur="1" fill="hold">
                                              <p:stCondLst>
                                                <p:cond delay="0"/>
                                              </p:stCondLst>
                                            </p:cTn>
                                            <p:tgtEl>
                                              <p:spTgt spid="7"/>
                                            </p:tgtEl>
                                            <p:attrNameLst>
                                              <p:attrName>style.visibility</p:attrName>
                                            </p:attrNameLst>
                                          </p:cBhvr>
                                          <p:to>
                                            <p:strVal val="visible"/>
                                          </p:to>
                                        </p:set>
                                        <p:animEffect transition="in" filter="wipe(up)">
                                          <p:cBhvr>
                                            <p:cTn id="45" dur="750"/>
                                            <p:tgtEl>
                                              <p:spTgt spid="7"/>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1032"/>
                                            </p:tgtEl>
                                            <p:attrNameLst>
                                              <p:attrName>style.visibility</p:attrName>
                                            </p:attrNameLst>
                                          </p:cBhvr>
                                          <p:to>
                                            <p:strVal val="visible"/>
                                          </p:to>
                                        </p:set>
                                        <p:animEffect transition="in" filter="fade">
                                          <p:cBhvr>
                                            <p:cTn id="48" dur="500"/>
                                            <p:tgtEl>
                                              <p:spTgt spid="1032"/>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1031"/>
                                            </p:tgtEl>
                                            <p:attrNameLst>
                                              <p:attrName>style.visibility</p:attrName>
                                            </p:attrNameLst>
                                          </p:cBhvr>
                                          <p:to>
                                            <p:strVal val="visible"/>
                                          </p:to>
                                        </p:set>
                                        <p:animEffect transition="in" filter="fade">
                                          <p:cBhvr>
                                            <p:cTn id="51" dur="500"/>
                                            <p:tgtEl>
                                              <p:spTgt spid="1031"/>
                                            </p:tgtEl>
                                          </p:cBhvr>
                                        </p:animEffect>
                                      </p:childTnLst>
                                    </p:cTn>
                                  </p:par>
                                  <p:par>
                                    <p:cTn id="52" presetID="10" presetClass="entr" presetSubtype="0" fill="hold" grpId="0" nodeType="withEffect">
                                      <p:stCondLst>
                                        <p:cond delay="750"/>
                                      </p:stCondLst>
                                      <p:childTnLst>
                                        <p:set>
                                          <p:cBhvr>
                                            <p:cTn id="53" dur="1" fill="hold">
                                              <p:stCondLst>
                                                <p:cond delay="0"/>
                                              </p:stCondLst>
                                            </p:cTn>
                                            <p:tgtEl>
                                              <p:spTgt spid="1030"/>
                                            </p:tgtEl>
                                            <p:attrNameLst>
                                              <p:attrName>style.visibility</p:attrName>
                                            </p:attrNameLst>
                                          </p:cBhvr>
                                          <p:to>
                                            <p:strVal val="visible"/>
                                          </p:to>
                                        </p:set>
                                        <p:animEffect transition="in" filter="fade">
                                          <p:cBhvr>
                                            <p:cTn id="54" dur="500"/>
                                            <p:tgtEl>
                                              <p:spTgt spid="1030"/>
                                            </p:tgtEl>
                                          </p:cBhvr>
                                        </p:animEffect>
                                      </p:childTnLst>
                                    </p:cTn>
                                  </p:par>
                                  <p:par>
                                    <p:cTn id="55" presetID="10" presetClass="entr" presetSubtype="0" fill="hold" grpId="0" nodeType="withEffect">
                                      <p:stCondLst>
                                        <p:cond delay="1000"/>
                                      </p:stCondLst>
                                      <p:childTnLst>
                                        <p:set>
                                          <p:cBhvr>
                                            <p:cTn id="56" dur="1" fill="hold">
                                              <p:stCondLst>
                                                <p:cond delay="0"/>
                                              </p:stCondLst>
                                            </p:cTn>
                                            <p:tgtEl>
                                              <p:spTgt spid="1029"/>
                                            </p:tgtEl>
                                            <p:attrNameLst>
                                              <p:attrName>style.visibility</p:attrName>
                                            </p:attrNameLst>
                                          </p:cBhvr>
                                          <p:to>
                                            <p:strVal val="visible"/>
                                          </p:to>
                                        </p:set>
                                        <p:animEffect transition="in" filter="fade">
                                          <p:cBhvr>
                                            <p:cTn id="57" dur="500"/>
                                            <p:tgtEl>
                                              <p:spTgt spid="1029"/>
                                            </p:tgtEl>
                                          </p:cBhvr>
                                        </p:animEffect>
                                      </p:childTnLst>
                                    </p:cTn>
                                  </p:par>
                                  <p:par>
                                    <p:cTn id="58" presetID="10" presetClass="entr" presetSubtype="0" fill="hold" grpId="0" nodeType="withEffect">
                                      <p:stCondLst>
                                        <p:cond delay="1250"/>
                                      </p:stCondLst>
                                      <p:childTnLst>
                                        <p:set>
                                          <p:cBhvr>
                                            <p:cTn id="59" dur="1" fill="hold">
                                              <p:stCondLst>
                                                <p:cond delay="0"/>
                                              </p:stCondLst>
                                            </p:cTn>
                                            <p:tgtEl>
                                              <p:spTgt spid="1028"/>
                                            </p:tgtEl>
                                            <p:attrNameLst>
                                              <p:attrName>style.visibility</p:attrName>
                                            </p:attrNameLst>
                                          </p:cBhvr>
                                          <p:to>
                                            <p:strVal val="visible"/>
                                          </p:to>
                                        </p:set>
                                        <p:animEffect transition="in" filter="fade">
                                          <p:cBhvr>
                                            <p:cTn id="60" dur="500"/>
                                            <p:tgtEl>
                                              <p:spTgt spid="1028"/>
                                            </p:tgtEl>
                                          </p:cBhvr>
                                        </p:animEffect>
                                      </p:childTnLst>
                                    </p:cTn>
                                  </p:par>
                                  <p:par>
                                    <p:cTn id="61" presetID="2" presetClass="entr" presetSubtype="4" fill="hold" grpId="0" nodeType="withEffect">
                                      <p:stCondLst>
                                        <p:cond delay="1250"/>
                                      </p:stCondLst>
                                      <p:childTnLst>
                                        <p:set>
                                          <p:cBhvr>
                                            <p:cTn id="62" dur="1" fill="hold">
                                              <p:stCondLst>
                                                <p:cond delay="0"/>
                                              </p:stCondLst>
                                            </p:cTn>
                                            <p:tgtEl>
                                              <p:spTgt spid="1035"/>
                                            </p:tgtEl>
                                            <p:attrNameLst>
                                              <p:attrName>style.visibility</p:attrName>
                                            </p:attrNameLst>
                                          </p:cBhvr>
                                          <p:to>
                                            <p:strVal val="visible"/>
                                          </p:to>
                                        </p:set>
                                        <p:anim calcmode="lin" valueType="num">
                                          <p:cBhvr additive="base">
                                            <p:cTn id="63" dur="500" fill="hold"/>
                                            <p:tgtEl>
                                              <p:spTgt spid="1035"/>
                                            </p:tgtEl>
                                            <p:attrNameLst>
                                              <p:attrName>ppt_x</p:attrName>
                                            </p:attrNameLst>
                                          </p:cBhvr>
                                          <p:tavLst>
                                            <p:tav tm="0">
                                              <p:val>
                                                <p:strVal val="#ppt_x"/>
                                              </p:val>
                                            </p:tav>
                                            <p:tav tm="100000">
                                              <p:val>
                                                <p:strVal val="#ppt_x"/>
                                              </p:val>
                                            </p:tav>
                                          </p:tavLst>
                                        </p:anim>
                                        <p:anim calcmode="lin" valueType="num">
                                          <p:cBhvr additive="base">
                                            <p:cTn id="64" dur="500" fill="hold"/>
                                            <p:tgtEl>
                                              <p:spTgt spid="103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034"/>
                                            </p:tgtEl>
                                            <p:attrNameLst>
                                              <p:attrName>style.visibility</p:attrName>
                                            </p:attrNameLst>
                                          </p:cBhvr>
                                          <p:to>
                                            <p:strVal val="visible"/>
                                          </p:to>
                                        </p:set>
                                        <p:anim calcmode="lin" valueType="num">
                                          <p:cBhvr additive="base">
                                            <p:cTn id="67" dur="500" fill="hold"/>
                                            <p:tgtEl>
                                              <p:spTgt spid="1034"/>
                                            </p:tgtEl>
                                            <p:attrNameLst>
                                              <p:attrName>ppt_x</p:attrName>
                                            </p:attrNameLst>
                                          </p:cBhvr>
                                          <p:tavLst>
                                            <p:tav tm="0">
                                              <p:val>
                                                <p:strVal val="#ppt_x"/>
                                              </p:val>
                                            </p:tav>
                                            <p:tav tm="100000">
                                              <p:val>
                                                <p:strVal val="#ppt_x"/>
                                              </p:val>
                                            </p:tav>
                                          </p:tavLst>
                                        </p:anim>
                                        <p:anim calcmode="lin" valueType="num">
                                          <p:cBhvr additive="base">
                                            <p:cTn id="68" dur="500" fill="hold"/>
                                            <p:tgtEl>
                                              <p:spTgt spid="103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037"/>
                                            </p:tgtEl>
                                            <p:attrNameLst>
                                              <p:attrName>style.visibility</p:attrName>
                                            </p:attrNameLst>
                                          </p:cBhvr>
                                          <p:to>
                                            <p:strVal val="visible"/>
                                          </p:to>
                                        </p:set>
                                        <p:anim calcmode="lin" valueType="num">
                                          <p:cBhvr additive="base">
                                            <p:cTn id="71" dur="500" fill="hold"/>
                                            <p:tgtEl>
                                              <p:spTgt spid="1037"/>
                                            </p:tgtEl>
                                            <p:attrNameLst>
                                              <p:attrName>ppt_x</p:attrName>
                                            </p:attrNameLst>
                                          </p:cBhvr>
                                          <p:tavLst>
                                            <p:tav tm="0">
                                              <p:val>
                                                <p:strVal val="#ppt_x"/>
                                              </p:val>
                                            </p:tav>
                                            <p:tav tm="100000">
                                              <p:val>
                                                <p:strVal val="#ppt_x"/>
                                              </p:val>
                                            </p:tav>
                                          </p:tavLst>
                                        </p:anim>
                                        <p:anim calcmode="lin" valueType="num">
                                          <p:cBhvr additive="base">
                                            <p:cTn id="72" dur="500" fill="hold"/>
                                            <p:tgtEl>
                                              <p:spTgt spid="103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038"/>
                                            </p:tgtEl>
                                            <p:attrNameLst>
                                              <p:attrName>style.visibility</p:attrName>
                                            </p:attrNameLst>
                                          </p:cBhvr>
                                          <p:to>
                                            <p:strVal val="visible"/>
                                          </p:to>
                                        </p:set>
                                        <p:anim calcmode="lin" valueType="num">
                                          <p:cBhvr additive="base">
                                            <p:cTn id="75" dur="500" fill="hold"/>
                                            <p:tgtEl>
                                              <p:spTgt spid="1038"/>
                                            </p:tgtEl>
                                            <p:attrNameLst>
                                              <p:attrName>ppt_x</p:attrName>
                                            </p:attrNameLst>
                                          </p:cBhvr>
                                          <p:tavLst>
                                            <p:tav tm="0">
                                              <p:val>
                                                <p:strVal val="#ppt_x"/>
                                              </p:val>
                                            </p:tav>
                                            <p:tav tm="100000">
                                              <p:val>
                                                <p:strVal val="#ppt_x"/>
                                              </p:val>
                                            </p:tav>
                                          </p:tavLst>
                                        </p:anim>
                                        <p:anim calcmode="lin" valueType="num">
                                          <p:cBhvr additive="base">
                                            <p:cTn id="76" dur="500" fill="hold"/>
                                            <p:tgtEl>
                                              <p:spTgt spid="103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033"/>
                                            </p:tgtEl>
                                            <p:attrNameLst>
                                              <p:attrName>style.visibility</p:attrName>
                                            </p:attrNameLst>
                                          </p:cBhvr>
                                          <p:to>
                                            <p:strVal val="visible"/>
                                          </p:to>
                                        </p:set>
                                        <p:anim calcmode="lin" valueType="num">
                                          <p:cBhvr additive="base">
                                            <p:cTn id="79" dur="500" fill="hold"/>
                                            <p:tgtEl>
                                              <p:spTgt spid="1033"/>
                                            </p:tgtEl>
                                            <p:attrNameLst>
                                              <p:attrName>ppt_x</p:attrName>
                                            </p:attrNameLst>
                                          </p:cBhvr>
                                          <p:tavLst>
                                            <p:tav tm="0">
                                              <p:val>
                                                <p:strVal val="#ppt_x"/>
                                              </p:val>
                                            </p:tav>
                                            <p:tav tm="100000">
                                              <p:val>
                                                <p:strVal val="#ppt_x"/>
                                              </p:val>
                                            </p:tav>
                                          </p:tavLst>
                                        </p:anim>
                                        <p:anim calcmode="lin" valueType="num">
                                          <p:cBhvr additive="base">
                                            <p:cTn id="80" dur="500" fill="hold"/>
                                            <p:tgtEl>
                                              <p:spTgt spid="1033"/>
                                            </p:tgtEl>
                                            <p:attrNameLst>
                                              <p:attrName>ppt_y</p:attrName>
                                            </p:attrNameLst>
                                          </p:cBhvr>
                                          <p:tavLst>
                                            <p:tav tm="0">
                                              <p:val>
                                                <p:strVal val="1+#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additive="base">
                                            <p:cTn id="83" dur="500" fill="hold"/>
                                            <p:tgtEl>
                                              <p:spTgt spid="12"/>
                                            </p:tgtEl>
                                            <p:attrNameLst>
                                              <p:attrName>ppt_x</p:attrName>
                                            </p:attrNameLst>
                                          </p:cBhvr>
                                          <p:tavLst>
                                            <p:tav tm="0">
                                              <p:val>
                                                <p:strVal val="#ppt_x"/>
                                              </p:val>
                                            </p:tav>
                                            <p:tav tm="100000">
                                              <p:val>
                                                <p:strVal val="#ppt_x"/>
                                              </p:val>
                                            </p:tav>
                                          </p:tavLst>
                                        </p:anim>
                                        <p:anim calcmode="lin" valueType="num">
                                          <p:cBhvr additive="base">
                                            <p:cTn id="84" dur="500" fill="hold"/>
                                            <p:tgtEl>
                                              <p:spTgt spid="12"/>
                                            </p:tgtEl>
                                            <p:attrNameLst>
                                              <p:attrName>ppt_y</p:attrName>
                                            </p:attrNameLst>
                                          </p:cBhvr>
                                          <p:tavLst>
                                            <p:tav tm="0">
                                              <p:val>
                                                <p:strVal val="0-#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0"/>
                                            </p:tgtEl>
                                            <p:attrNameLst>
                                              <p:attrName>style.visibility</p:attrName>
                                            </p:attrNameLst>
                                          </p:cBhvr>
                                          <p:to>
                                            <p:strVal val="visible"/>
                                          </p:to>
                                        </p:set>
                                        <p:anim calcmode="lin" valueType="num">
                                          <p:cBhvr additive="base">
                                            <p:cTn id="87" dur="500" fill="hold"/>
                                            <p:tgtEl>
                                              <p:spTgt spid="10"/>
                                            </p:tgtEl>
                                            <p:attrNameLst>
                                              <p:attrName>ppt_x</p:attrName>
                                            </p:attrNameLst>
                                          </p:cBhvr>
                                          <p:tavLst>
                                            <p:tav tm="0">
                                              <p:val>
                                                <p:strVal val="#ppt_x"/>
                                              </p:val>
                                            </p:tav>
                                            <p:tav tm="100000">
                                              <p:val>
                                                <p:strVal val="#ppt_x"/>
                                              </p:val>
                                            </p:tav>
                                          </p:tavLst>
                                        </p:anim>
                                        <p:anim calcmode="lin" valueType="num">
                                          <p:cBhvr additive="base">
                                            <p:cTn id="88" dur="500" fill="hold"/>
                                            <p:tgtEl>
                                              <p:spTgt spid="1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0"/>
                                            </p:tgtEl>
                                            <p:attrNameLst>
                                              <p:attrName>style.visibility</p:attrName>
                                            </p:attrNameLst>
                                          </p:cBhvr>
                                          <p:to>
                                            <p:strVal val="visible"/>
                                          </p:to>
                                        </p:set>
                                        <p:anim calcmode="lin" valueType="num">
                                          <p:cBhvr additive="base">
                                            <p:cTn id="91" dur="500" fill="hold"/>
                                            <p:tgtEl>
                                              <p:spTgt spid="10"/>
                                            </p:tgtEl>
                                            <p:attrNameLst>
                                              <p:attrName>ppt_x</p:attrName>
                                            </p:attrNameLst>
                                          </p:cBhvr>
                                          <p:tavLst>
                                            <p:tav tm="0">
                                              <p:val>
                                                <p:strVal val="#ppt_x"/>
                                              </p:val>
                                            </p:tav>
                                            <p:tav tm="100000">
                                              <p:val>
                                                <p:strVal val="#ppt_x"/>
                                              </p:val>
                                            </p:tav>
                                          </p:tavLst>
                                        </p:anim>
                                        <p:anim calcmode="lin" valueType="num">
                                          <p:cBhvr additive="base">
                                            <p:cTn id="92" dur="500" fill="hold"/>
                                            <p:tgtEl>
                                              <p:spTgt spid="1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5"/>
                                            </p:tgtEl>
                                            <p:attrNameLst>
                                              <p:attrName>style.visibility</p:attrName>
                                            </p:attrNameLst>
                                          </p:cBhvr>
                                          <p:to>
                                            <p:strVal val="visible"/>
                                          </p:to>
                                        </p:set>
                                        <p:anim calcmode="lin" valueType="num">
                                          <p:cBhvr additive="base">
                                            <p:cTn id="95" dur="500" fill="hold"/>
                                            <p:tgtEl>
                                              <p:spTgt spid="15"/>
                                            </p:tgtEl>
                                            <p:attrNameLst>
                                              <p:attrName>ppt_x</p:attrName>
                                            </p:attrNameLst>
                                          </p:cBhvr>
                                          <p:tavLst>
                                            <p:tav tm="0">
                                              <p:val>
                                                <p:strVal val="#ppt_x"/>
                                              </p:val>
                                            </p:tav>
                                            <p:tav tm="100000">
                                              <p:val>
                                                <p:strVal val="#ppt_x"/>
                                              </p:val>
                                            </p:tav>
                                          </p:tavLst>
                                        </p:anim>
                                        <p:anim calcmode="lin" valueType="num">
                                          <p:cBhvr additive="base">
                                            <p:cTn id="9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028" grpId="0" animBg="1"/>
          <p:bldP spid="1029" grpId="0" animBg="1"/>
          <p:bldP spid="1030" grpId="0" animBg="1"/>
          <p:bldP spid="1031" grpId="0" animBg="1"/>
          <p:bldP spid="1032" grpId="0" animBg="1"/>
          <p:bldP spid="1033" grpId="0"/>
          <p:bldP spid="1034" grpId="0"/>
          <p:bldP spid="1035" grpId="0"/>
          <p:bldP spid="1037" grpId="0"/>
          <p:bldP spid="1038" grpId="0"/>
          <p:bldP spid="15" grpId="0" animBg="1"/>
          <p:bldP spid="12"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9"/>
          <p:cNvSpPr/>
          <p:nvPr/>
        </p:nvSpPr>
        <p:spPr>
          <a:xfrm>
            <a:off x="4540250" y="1882775"/>
            <a:ext cx="3094037" cy="3092450"/>
          </a:xfrm>
          <a:prstGeom prst="ellipse">
            <a:avLst/>
          </a:pr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7" name="Group 6">
            <a:extLst>
              <a:ext uri="{FF2B5EF4-FFF2-40B4-BE49-F238E27FC236}">
                <a16:creationId xmlns:a16="http://schemas.microsoft.com/office/drawing/2014/main" id="{92281831-C4B6-2B46-93A3-A55D115C0CDB}"/>
              </a:ext>
            </a:extLst>
          </p:cNvPr>
          <p:cNvGrpSpPr/>
          <p:nvPr/>
        </p:nvGrpSpPr>
        <p:grpSpPr>
          <a:xfrm>
            <a:off x="7596187" y="917575"/>
            <a:ext cx="3350661" cy="1189037"/>
            <a:chOff x="7596187" y="917575"/>
            <a:chExt cx="3350661" cy="1189037"/>
          </a:xfrm>
        </p:grpSpPr>
        <p:sp>
          <p:nvSpPr>
            <p:cNvPr id="368" name="Google Shape;368;p19"/>
            <p:cNvSpPr/>
            <p:nvPr/>
          </p:nvSpPr>
          <p:spPr>
            <a:xfrm>
              <a:off x="7596187" y="917575"/>
              <a:ext cx="2776537" cy="1189037"/>
            </a:xfrm>
            <a:custGeom>
              <a:avLst/>
              <a:gdLst/>
              <a:ahLst/>
              <a:cxnLst/>
              <a:rect l="l" t="t" r="r" b="b"/>
              <a:pathLst>
                <a:path w="861" h="368" extrusionOk="0">
                  <a:moveTo>
                    <a:pt x="184" y="0"/>
                  </a:moveTo>
                  <a:cubicBezTo>
                    <a:pt x="861" y="0"/>
                    <a:pt x="861" y="0"/>
                    <a:pt x="861" y="0"/>
                  </a:cubicBezTo>
                  <a:cubicBezTo>
                    <a:pt x="760" y="0"/>
                    <a:pt x="677" y="82"/>
                    <a:pt x="677" y="184"/>
                  </a:cubicBezTo>
                  <a:cubicBezTo>
                    <a:pt x="677" y="285"/>
                    <a:pt x="595" y="368"/>
                    <a:pt x="494" y="368"/>
                  </a:cubicBezTo>
                  <a:cubicBezTo>
                    <a:pt x="184" y="368"/>
                    <a:pt x="184" y="368"/>
                    <a:pt x="184" y="368"/>
                  </a:cubicBezTo>
                  <a:cubicBezTo>
                    <a:pt x="82" y="368"/>
                    <a:pt x="0" y="285"/>
                    <a:pt x="0" y="184"/>
                  </a:cubicBezTo>
                  <a:cubicBezTo>
                    <a:pt x="0" y="184"/>
                    <a:pt x="0" y="184"/>
                    <a:pt x="0" y="184"/>
                  </a:cubicBezTo>
                  <a:cubicBezTo>
                    <a:pt x="0" y="82"/>
                    <a:pt x="82" y="0"/>
                    <a:pt x="184" y="0"/>
                  </a:cubicBezTo>
                  <a:close/>
                </a:path>
              </a:pathLst>
            </a:custGeom>
            <a:solidFill>
              <a:srgbClr val="25C2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9" name="Google Shape;369;p19"/>
            <p:cNvSpPr/>
            <p:nvPr/>
          </p:nvSpPr>
          <p:spPr>
            <a:xfrm>
              <a:off x="9168848" y="917575"/>
              <a:ext cx="1778000" cy="1189037"/>
            </a:xfrm>
            <a:custGeom>
              <a:avLst/>
              <a:gdLst/>
              <a:ahLst/>
              <a:cxnLst/>
              <a:rect l="l" t="t" r="r" b="b"/>
              <a:pathLst>
                <a:path w="551" h="368" extrusionOk="0">
                  <a:moveTo>
                    <a:pt x="183" y="184"/>
                  </a:moveTo>
                  <a:cubicBezTo>
                    <a:pt x="183" y="82"/>
                    <a:pt x="266" y="0"/>
                    <a:pt x="367" y="0"/>
                  </a:cubicBezTo>
                  <a:cubicBezTo>
                    <a:pt x="367" y="0"/>
                    <a:pt x="367" y="0"/>
                    <a:pt x="367" y="0"/>
                  </a:cubicBezTo>
                  <a:cubicBezTo>
                    <a:pt x="469" y="0"/>
                    <a:pt x="551" y="82"/>
                    <a:pt x="551" y="184"/>
                  </a:cubicBezTo>
                  <a:cubicBezTo>
                    <a:pt x="551" y="184"/>
                    <a:pt x="551" y="184"/>
                    <a:pt x="551" y="184"/>
                  </a:cubicBezTo>
                  <a:cubicBezTo>
                    <a:pt x="551" y="285"/>
                    <a:pt x="469" y="368"/>
                    <a:pt x="367" y="368"/>
                  </a:cubicBezTo>
                  <a:cubicBezTo>
                    <a:pt x="0" y="368"/>
                    <a:pt x="0" y="368"/>
                    <a:pt x="0" y="368"/>
                  </a:cubicBezTo>
                  <a:cubicBezTo>
                    <a:pt x="101" y="368"/>
                    <a:pt x="183" y="285"/>
                    <a:pt x="183" y="184"/>
                  </a:cubicBezTo>
                  <a:close/>
                </a:path>
              </a:pathLst>
            </a:custGeom>
            <a:solidFill>
              <a:srgbClr val="6DD5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6" name="Group 5">
            <a:extLst>
              <a:ext uri="{FF2B5EF4-FFF2-40B4-BE49-F238E27FC236}">
                <a16:creationId xmlns:a16="http://schemas.microsoft.com/office/drawing/2014/main" id="{74A01AB2-DC5D-4543-901B-8E08538565A6}"/>
              </a:ext>
            </a:extLst>
          </p:cNvPr>
          <p:cNvGrpSpPr/>
          <p:nvPr/>
        </p:nvGrpSpPr>
        <p:grpSpPr>
          <a:xfrm>
            <a:off x="8337550" y="2835275"/>
            <a:ext cx="3350660" cy="1189037"/>
            <a:chOff x="8337550" y="2835275"/>
            <a:chExt cx="3350660" cy="1189037"/>
          </a:xfrm>
        </p:grpSpPr>
        <p:sp>
          <p:nvSpPr>
            <p:cNvPr id="370" name="Google Shape;370;p19"/>
            <p:cNvSpPr/>
            <p:nvPr/>
          </p:nvSpPr>
          <p:spPr>
            <a:xfrm>
              <a:off x="8337550" y="2835275"/>
              <a:ext cx="2776537" cy="1189037"/>
            </a:xfrm>
            <a:custGeom>
              <a:avLst/>
              <a:gdLst/>
              <a:ahLst/>
              <a:cxnLst/>
              <a:rect l="l" t="t" r="r" b="b"/>
              <a:pathLst>
                <a:path w="861" h="368" extrusionOk="0">
                  <a:moveTo>
                    <a:pt x="184" y="0"/>
                  </a:moveTo>
                  <a:cubicBezTo>
                    <a:pt x="861" y="0"/>
                    <a:pt x="861" y="0"/>
                    <a:pt x="861" y="0"/>
                  </a:cubicBezTo>
                  <a:cubicBezTo>
                    <a:pt x="760" y="0"/>
                    <a:pt x="677" y="82"/>
                    <a:pt x="677" y="184"/>
                  </a:cubicBezTo>
                  <a:cubicBezTo>
                    <a:pt x="677" y="286"/>
                    <a:pt x="595" y="368"/>
                    <a:pt x="494" y="368"/>
                  </a:cubicBezTo>
                  <a:cubicBezTo>
                    <a:pt x="184" y="368"/>
                    <a:pt x="184" y="368"/>
                    <a:pt x="184" y="368"/>
                  </a:cubicBezTo>
                  <a:cubicBezTo>
                    <a:pt x="82" y="368"/>
                    <a:pt x="0" y="286"/>
                    <a:pt x="0" y="184"/>
                  </a:cubicBezTo>
                  <a:cubicBezTo>
                    <a:pt x="0" y="184"/>
                    <a:pt x="0" y="184"/>
                    <a:pt x="0" y="184"/>
                  </a:cubicBezTo>
                  <a:cubicBezTo>
                    <a:pt x="0" y="82"/>
                    <a:pt x="82" y="0"/>
                    <a:pt x="184" y="0"/>
                  </a:cubicBezTo>
                  <a:close/>
                </a:path>
              </a:pathLst>
            </a:custGeom>
            <a:solidFill>
              <a:srgbClr val="0A98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71" name="Google Shape;371;p19"/>
            <p:cNvSpPr/>
            <p:nvPr/>
          </p:nvSpPr>
          <p:spPr>
            <a:xfrm>
              <a:off x="9911798" y="2835275"/>
              <a:ext cx="1776412" cy="1189037"/>
            </a:xfrm>
            <a:custGeom>
              <a:avLst/>
              <a:gdLst/>
              <a:ahLst/>
              <a:cxnLst/>
              <a:rect l="l" t="t" r="r" b="b"/>
              <a:pathLst>
                <a:path w="551" h="368" extrusionOk="0">
                  <a:moveTo>
                    <a:pt x="183" y="184"/>
                  </a:moveTo>
                  <a:cubicBezTo>
                    <a:pt x="183" y="82"/>
                    <a:pt x="266" y="0"/>
                    <a:pt x="367" y="0"/>
                  </a:cubicBezTo>
                  <a:cubicBezTo>
                    <a:pt x="367" y="0"/>
                    <a:pt x="367" y="0"/>
                    <a:pt x="367" y="0"/>
                  </a:cubicBezTo>
                  <a:cubicBezTo>
                    <a:pt x="469" y="0"/>
                    <a:pt x="551" y="82"/>
                    <a:pt x="551" y="184"/>
                  </a:cubicBezTo>
                  <a:cubicBezTo>
                    <a:pt x="551" y="184"/>
                    <a:pt x="551" y="184"/>
                    <a:pt x="551" y="184"/>
                  </a:cubicBezTo>
                  <a:cubicBezTo>
                    <a:pt x="551" y="286"/>
                    <a:pt x="469" y="368"/>
                    <a:pt x="367" y="368"/>
                  </a:cubicBezTo>
                  <a:cubicBezTo>
                    <a:pt x="0" y="368"/>
                    <a:pt x="0" y="368"/>
                    <a:pt x="0" y="368"/>
                  </a:cubicBezTo>
                  <a:cubicBezTo>
                    <a:pt x="101" y="368"/>
                    <a:pt x="183" y="286"/>
                    <a:pt x="183" y="184"/>
                  </a:cubicBezTo>
                  <a:close/>
                </a:path>
              </a:pathLst>
            </a:custGeom>
            <a:solidFill>
              <a:srgbClr val="34B2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grpSp>
      <p:grpSp>
        <p:nvGrpSpPr>
          <p:cNvPr id="5" name="Group 4">
            <a:extLst>
              <a:ext uri="{FF2B5EF4-FFF2-40B4-BE49-F238E27FC236}">
                <a16:creationId xmlns:a16="http://schemas.microsoft.com/office/drawing/2014/main" id="{CEED335C-EA97-324A-98A3-0348D967EB8E}"/>
              </a:ext>
            </a:extLst>
          </p:cNvPr>
          <p:cNvGrpSpPr/>
          <p:nvPr/>
        </p:nvGrpSpPr>
        <p:grpSpPr>
          <a:xfrm>
            <a:off x="7634287" y="4711510"/>
            <a:ext cx="3350661" cy="1187450"/>
            <a:chOff x="7596187" y="4752975"/>
            <a:chExt cx="3350661" cy="1187450"/>
          </a:xfrm>
        </p:grpSpPr>
        <p:sp>
          <p:nvSpPr>
            <p:cNvPr id="372" name="Google Shape;372;p19"/>
            <p:cNvSpPr/>
            <p:nvPr/>
          </p:nvSpPr>
          <p:spPr>
            <a:xfrm>
              <a:off x="7596187" y="4752975"/>
              <a:ext cx="2776537" cy="1187450"/>
            </a:xfrm>
            <a:custGeom>
              <a:avLst/>
              <a:gdLst/>
              <a:ahLst/>
              <a:cxnLst/>
              <a:rect l="l" t="t" r="r" b="b"/>
              <a:pathLst>
                <a:path w="861" h="368" extrusionOk="0">
                  <a:moveTo>
                    <a:pt x="184" y="0"/>
                  </a:moveTo>
                  <a:cubicBezTo>
                    <a:pt x="861" y="0"/>
                    <a:pt x="861" y="0"/>
                    <a:pt x="861" y="0"/>
                  </a:cubicBezTo>
                  <a:cubicBezTo>
                    <a:pt x="760" y="0"/>
                    <a:pt x="677" y="83"/>
                    <a:pt x="677" y="184"/>
                  </a:cubicBezTo>
                  <a:cubicBezTo>
                    <a:pt x="677" y="286"/>
                    <a:pt x="595" y="368"/>
                    <a:pt x="494" y="368"/>
                  </a:cubicBezTo>
                  <a:cubicBezTo>
                    <a:pt x="184" y="368"/>
                    <a:pt x="184" y="368"/>
                    <a:pt x="184" y="368"/>
                  </a:cubicBezTo>
                  <a:cubicBezTo>
                    <a:pt x="82" y="368"/>
                    <a:pt x="0" y="286"/>
                    <a:pt x="0" y="184"/>
                  </a:cubicBezTo>
                  <a:cubicBezTo>
                    <a:pt x="0" y="184"/>
                    <a:pt x="0" y="184"/>
                    <a:pt x="0" y="184"/>
                  </a:cubicBezTo>
                  <a:cubicBezTo>
                    <a:pt x="0" y="83"/>
                    <a:pt x="82" y="0"/>
                    <a:pt x="184" y="0"/>
                  </a:cubicBezTo>
                  <a:close/>
                </a:path>
              </a:pathLst>
            </a:custGeom>
            <a:solidFill>
              <a:srgbClr val="0652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73" name="Google Shape;373;p19"/>
            <p:cNvSpPr/>
            <p:nvPr/>
          </p:nvSpPr>
          <p:spPr>
            <a:xfrm>
              <a:off x="9168848" y="4752975"/>
              <a:ext cx="1778000" cy="1187450"/>
            </a:xfrm>
            <a:custGeom>
              <a:avLst/>
              <a:gdLst/>
              <a:ahLst/>
              <a:cxnLst/>
              <a:rect l="l" t="t" r="r" b="b"/>
              <a:pathLst>
                <a:path w="551" h="368" extrusionOk="0">
                  <a:moveTo>
                    <a:pt x="183" y="184"/>
                  </a:moveTo>
                  <a:cubicBezTo>
                    <a:pt x="183" y="83"/>
                    <a:pt x="266" y="0"/>
                    <a:pt x="367" y="0"/>
                  </a:cubicBezTo>
                  <a:cubicBezTo>
                    <a:pt x="367" y="0"/>
                    <a:pt x="367" y="0"/>
                    <a:pt x="367" y="0"/>
                  </a:cubicBezTo>
                  <a:cubicBezTo>
                    <a:pt x="469" y="0"/>
                    <a:pt x="551" y="83"/>
                    <a:pt x="551" y="184"/>
                  </a:cubicBezTo>
                  <a:cubicBezTo>
                    <a:pt x="551" y="184"/>
                    <a:pt x="551" y="184"/>
                    <a:pt x="551" y="184"/>
                  </a:cubicBezTo>
                  <a:cubicBezTo>
                    <a:pt x="551" y="286"/>
                    <a:pt x="469" y="368"/>
                    <a:pt x="367" y="368"/>
                  </a:cubicBezTo>
                  <a:cubicBezTo>
                    <a:pt x="0" y="368"/>
                    <a:pt x="0" y="368"/>
                    <a:pt x="0" y="368"/>
                  </a:cubicBezTo>
                  <a:cubicBezTo>
                    <a:pt x="101" y="368"/>
                    <a:pt x="183" y="286"/>
                    <a:pt x="183" y="184"/>
                  </a:cubicBezTo>
                  <a:close/>
                </a:path>
              </a:pathLst>
            </a:custGeom>
            <a:solidFill>
              <a:srgbClr val="2070A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2" name="Group 1">
            <a:extLst>
              <a:ext uri="{FF2B5EF4-FFF2-40B4-BE49-F238E27FC236}">
                <a16:creationId xmlns:a16="http://schemas.microsoft.com/office/drawing/2014/main" id="{33630C14-218D-E249-815C-E172B4547609}"/>
              </a:ext>
            </a:extLst>
          </p:cNvPr>
          <p:cNvGrpSpPr/>
          <p:nvPr/>
        </p:nvGrpSpPr>
        <p:grpSpPr>
          <a:xfrm>
            <a:off x="1347787" y="915988"/>
            <a:ext cx="3232150" cy="1189037"/>
            <a:chOff x="1347787" y="917575"/>
            <a:chExt cx="3232150" cy="1189037"/>
          </a:xfrm>
        </p:grpSpPr>
        <p:sp>
          <p:nvSpPr>
            <p:cNvPr id="374" name="Google Shape;374;p19"/>
            <p:cNvSpPr/>
            <p:nvPr/>
          </p:nvSpPr>
          <p:spPr>
            <a:xfrm>
              <a:off x="1798637" y="917575"/>
              <a:ext cx="2781300" cy="1189037"/>
            </a:xfrm>
            <a:custGeom>
              <a:avLst/>
              <a:gdLst/>
              <a:ahLst/>
              <a:cxnLst/>
              <a:rect l="l" t="t" r="r" b="b"/>
              <a:pathLst>
                <a:path w="862" h="368" extrusionOk="0">
                  <a:moveTo>
                    <a:pt x="678" y="0"/>
                  </a:moveTo>
                  <a:cubicBezTo>
                    <a:pt x="0" y="0"/>
                    <a:pt x="0" y="0"/>
                    <a:pt x="0" y="0"/>
                  </a:cubicBezTo>
                  <a:cubicBezTo>
                    <a:pt x="102" y="0"/>
                    <a:pt x="184" y="82"/>
                    <a:pt x="184" y="184"/>
                  </a:cubicBezTo>
                  <a:cubicBezTo>
                    <a:pt x="184" y="285"/>
                    <a:pt x="267" y="368"/>
                    <a:pt x="368" y="368"/>
                  </a:cubicBezTo>
                  <a:cubicBezTo>
                    <a:pt x="678" y="368"/>
                    <a:pt x="678" y="368"/>
                    <a:pt x="678" y="368"/>
                  </a:cubicBezTo>
                  <a:cubicBezTo>
                    <a:pt x="779" y="368"/>
                    <a:pt x="862" y="285"/>
                    <a:pt x="862" y="184"/>
                  </a:cubicBezTo>
                  <a:cubicBezTo>
                    <a:pt x="862" y="184"/>
                    <a:pt x="862" y="184"/>
                    <a:pt x="862" y="184"/>
                  </a:cubicBezTo>
                  <a:cubicBezTo>
                    <a:pt x="862" y="82"/>
                    <a:pt x="779" y="0"/>
                    <a:pt x="678" y="0"/>
                  </a:cubicBezTo>
                  <a:close/>
                </a:path>
              </a:pathLst>
            </a:custGeom>
            <a:solidFill>
              <a:srgbClr val="F7AF1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75" name="Google Shape;375;p19"/>
            <p:cNvSpPr/>
            <p:nvPr/>
          </p:nvSpPr>
          <p:spPr>
            <a:xfrm>
              <a:off x="1347787" y="917575"/>
              <a:ext cx="1778000" cy="1189037"/>
            </a:xfrm>
            <a:custGeom>
              <a:avLst/>
              <a:gdLst/>
              <a:ahLst/>
              <a:cxnLst/>
              <a:rect l="l" t="t" r="r" b="b"/>
              <a:pathLst>
                <a:path w="551" h="368" extrusionOk="0">
                  <a:moveTo>
                    <a:pt x="367" y="184"/>
                  </a:moveTo>
                  <a:cubicBezTo>
                    <a:pt x="367" y="82"/>
                    <a:pt x="285" y="0"/>
                    <a:pt x="183" y="0"/>
                  </a:cubicBezTo>
                  <a:cubicBezTo>
                    <a:pt x="183" y="0"/>
                    <a:pt x="183" y="0"/>
                    <a:pt x="183" y="0"/>
                  </a:cubicBezTo>
                  <a:cubicBezTo>
                    <a:pt x="82" y="0"/>
                    <a:pt x="0" y="82"/>
                    <a:pt x="0" y="184"/>
                  </a:cubicBezTo>
                  <a:cubicBezTo>
                    <a:pt x="0" y="184"/>
                    <a:pt x="0" y="184"/>
                    <a:pt x="0" y="184"/>
                  </a:cubicBezTo>
                  <a:cubicBezTo>
                    <a:pt x="0" y="285"/>
                    <a:pt x="82" y="368"/>
                    <a:pt x="183" y="368"/>
                  </a:cubicBezTo>
                  <a:cubicBezTo>
                    <a:pt x="551" y="368"/>
                    <a:pt x="551" y="368"/>
                    <a:pt x="551" y="368"/>
                  </a:cubicBezTo>
                  <a:cubicBezTo>
                    <a:pt x="450" y="368"/>
                    <a:pt x="367" y="285"/>
                    <a:pt x="367" y="184"/>
                  </a:cubicBezTo>
                  <a:close/>
                </a:path>
              </a:pathLst>
            </a:custGeom>
            <a:solidFill>
              <a:srgbClr val="FFCF6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grpSp>
      <p:grpSp>
        <p:nvGrpSpPr>
          <p:cNvPr id="3" name="Group 2">
            <a:extLst>
              <a:ext uri="{FF2B5EF4-FFF2-40B4-BE49-F238E27FC236}">
                <a16:creationId xmlns:a16="http://schemas.microsoft.com/office/drawing/2014/main" id="{451A969F-7B91-DC48-B5E7-3CDC749418A4}"/>
              </a:ext>
            </a:extLst>
          </p:cNvPr>
          <p:cNvGrpSpPr/>
          <p:nvPr/>
        </p:nvGrpSpPr>
        <p:grpSpPr>
          <a:xfrm>
            <a:off x="479977" y="2835275"/>
            <a:ext cx="3357010" cy="1189037"/>
            <a:chOff x="479977" y="2835275"/>
            <a:chExt cx="3357010" cy="1189037"/>
          </a:xfrm>
        </p:grpSpPr>
        <p:sp>
          <p:nvSpPr>
            <p:cNvPr id="376" name="Google Shape;376;p19"/>
            <p:cNvSpPr/>
            <p:nvPr/>
          </p:nvSpPr>
          <p:spPr>
            <a:xfrm>
              <a:off x="1060450" y="2835275"/>
              <a:ext cx="2776537" cy="1189037"/>
            </a:xfrm>
            <a:custGeom>
              <a:avLst/>
              <a:gdLst/>
              <a:ahLst/>
              <a:cxnLst/>
              <a:rect l="l" t="t" r="r" b="b"/>
              <a:pathLst>
                <a:path w="861" h="368" extrusionOk="0">
                  <a:moveTo>
                    <a:pt x="677" y="0"/>
                  </a:moveTo>
                  <a:cubicBezTo>
                    <a:pt x="0" y="0"/>
                    <a:pt x="0" y="0"/>
                    <a:pt x="0" y="0"/>
                  </a:cubicBezTo>
                  <a:cubicBezTo>
                    <a:pt x="101" y="0"/>
                    <a:pt x="183" y="82"/>
                    <a:pt x="183" y="184"/>
                  </a:cubicBezTo>
                  <a:cubicBezTo>
                    <a:pt x="183" y="286"/>
                    <a:pt x="266" y="368"/>
                    <a:pt x="367" y="368"/>
                  </a:cubicBezTo>
                  <a:cubicBezTo>
                    <a:pt x="677" y="368"/>
                    <a:pt x="677" y="368"/>
                    <a:pt x="677" y="368"/>
                  </a:cubicBezTo>
                  <a:cubicBezTo>
                    <a:pt x="779" y="368"/>
                    <a:pt x="861" y="286"/>
                    <a:pt x="861" y="184"/>
                  </a:cubicBezTo>
                  <a:cubicBezTo>
                    <a:pt x="861" y="184"/>
                    <a:pt x="861" y="184"/>
                    <a:pt x="861" y="184"/>
                  </a:cubicBezTo>
                  <a:cubicBezTo>
                    <a:pt x="861" y="82"/>
                    <a:pt x="779" y="0"/>
                    <a:pt x="677" y="0"/>
                  </a:cubicBezTo>
                  <a:close/>
                </a:path>
              </a:pathLst>
            </a:custGeom>
            <a:solidFill>
              <a:srgbClr val="FC841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77" name="Google Shape;377;p19"/>
            <p:cNvSpPr/>
            <p:nvPr/>
          </p:nvSpPr>
          <p:spPr>
            <a:xfrm>
              <a:off x="479977" y="2835275"/>
              <a:ext cx="1776412" cy="1189037"/>
            </a:xfrm>
            <a:custGeom>
              <a:avLst/>
              <a:gdLst/>
              <a:ahLst/>
              <a:cxnLst/>
              <a:rect l="l" t="t" r="r" b="b"/>
              <a:pathLst>
                <a:path w="551" h="368" extrusionOk="0">
                  <a:moveTo>
                    <a:pt x="367" y="184"/>
                  </a:moveTo>
                  <a:cubicBezTo>
                    <a:pt x="367" y="82"/>
                    <a:pt x="285" y="0"/>
                    <a:pt x="184" y="0"/>
                  </a:cubicBezTo>
                  <a:cubicBezTo>
                    <a:pt x="184" y="0"/>
                    <a:pt x="184" y="0"/>
                    <a:pt x="184" y="0"/>
                  </a:cubicBezTo>
                  <a:cubicBezTo>
                    <a:pt x="82" y="0"/>
                    <a:pt x="0" y="82"/>
                    <a:pt x="0" y="184"/>
                  </a:cubicBezTo>
                  <a:cubicBezTo>
                    <a:pt x="0" y="184"/>
                    <a:pt x="0" y="184"/>
                    <a:pt x="0" y="184"/>
                  </a:cubicBezTo>
                  <a:cubicBezTo>
                    <a:pt x="0" y="286"/>
                    <a:pt x="82" y="368"/>
                    <a:pt x="184" y="368"/>
                  </a:cubicBezTo>
                  <a:cubicBezTo>
                    <a:pt x="551" y="368"/>
                    <a:pt x="551" y="368"/>
                    <a:pt x="551" y="368"/>
                  </a:cubicBezTo>
                  <a:cubicBezTo>
                    <a:pt x="450" y="368"/>
                    <a:pt x="367" y="286"/>
                    <a:pt x="367" y="184"/>
                  </a:cubicBezTo>
                  <a:close/>
                </a:path>
              </a:pathLst>
            </a:custGeom>
            <a:solidFill>
              <a:srgbClr val="FF9C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4" name="Group 3">
            <a:extLst>
              <a:ext uri="{FF2B5EF4-FFF2-40B4-BE49-F238E27FC236}">
                <a16:creationId xmlns:a16="http://schemas.microsoft.com/office/drawing/2014/main" id="{85CD0BE9-7D2C-0845-A720-41DEBCAEB4FF}"/>
              </a:ext>
            </a:extLst>
          </p:cNvPr>
          <p:cNvGrpSpPr/>
          <p:nvPr/>
        </p:nvGrpSpPr>
        <p:grpSpPr>
          <a:xfrm>
            <a:off x="1221339" y="4752975"/>
            <a:ext cx="3358598" cy="1187450"/>
            <a:chOff x="1221339" y="4752975"/>
            <a:chExt cx="3358598" cy="1187450"/>
          </a:xfrm>
        </p:grpSpPr>
        <p:sp>
          <p:nvSpPr>
            <p:cNvPr id="378" name="Google Shape;378;p19"/>
            <p:cNvSpPr/>
            <p:nvPr/>
          </p:nvSpPr>
          <p:spPr>
            <a:xfrm>
              <a:off x="1798637" y="4752975"/>
              <a:ext cx="2781300" cy="1187450"/>
            </a:xfrm>
            <a:custGeom>
              <a:avLst/>
              <a:gdLst/>
              <a:ahLst/>
              <a:cxnLst/>
              <a:rect l="l" t="t" r="r" b="b"/>
              <a:pathLst>
                <a:path w="862" h="368" extrusionOk="0">
                  <a:moveTo>
                    <a:pt x="678" y="0"/>
                  </a:moveTo>
                  <a:cubicBezTo>
                    <a:pt x="0" y="0"/>
                    <a:pt x="0" y="0"/>
                    <a:pt x="0" y="0"/>
                  </a:cubicBezTo>
                  <a:cubicBezTo>
                    <a:pt x="102" y="0"/>
                    <a:pt x="184" y="83"/>
                    <a:pt x="184" y="184"/>
                  </a:cubicBezTo>
                  <a:cubicBezTo>
                    <a:pt x="184" y="286"/>
                    <a:pt x="267" y="368"/>
                    <a:pt x="368" y="368"/>
                  </a:cubicBezTo>
                  <a:cubicBezTo>
                    <a:pt x="678" y="368"/>
                    <a:pt x="678" y="368"/>
                    <a:pt x="678" y="368"/>
                  </a:cubicBezTo>
                  <a:cubicBezTo>
                    <a:pt x="779" y="368"/>
                    <a:pt x="862" y="286"/>
                    <a:pt x="862" y="184"/>
                  </a:cubicBezTo>
                  <a:cubicBezTo>
                    <a:pt x="862" y="184"/>
                    <a:pt x="862" y="184"/>
                    <a:pt x="862" y="184"/>
                  </a:cubicBezTo>
                  <a:cubicBezTo>
                    <a:pt x="862" y="83"/>
                    <a:pt x="779" y="0"/>
                    <a:pt x="678" y="0"/>
                  </a:cubicBezTo>
                  <a:close/>
                </a:path>
              </a:pathLst>
            </a:custGeom>
            <a:solidFill>
              <a:srgbClr val="CC2B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79" name="Google Shape;379;p19"/>
            <p:cNvSpPr/>
            <p:nvPr/>
          </p:nvSpPr>
          <p:spPr>
            <a:xfrm>
              <a:off x="1221339" y="4752975"/>
              <a:ext cx="1778000" cy="1187450"/>
            </a:xfrm>
            <a:custGeom>
              <a:avLst/>
              <a:gdLst/>
              <a:ahLst/>
              <a:cxnLst/>
              <a:rect l="l" t="t" r="r" b="b"/>
              <a:pathLst>
                <a:path w="551" h="368" extrusionOk="0">
                  <a:moveTo>
                    <a:pt x="367" y="184"/>
                  </a:moveTo>
                  <a:cubicBezTo>
                    <a:pt x="367" y="83"/>
                    <a:pt x="285" y="0"/>
                    <a:pt x="183" y="0"/>
                  </a:cubicBezTo>
                  <a:cubicBezTo>
                    <a:pt x="183" y="0"/>
                    <a:pt x="183" y="0"/>
                    <a:pt x="183" y="0"/>
                  </a:cubicBezTo>
                  <a:cubicBezTo>
                    <a:pt x="82" y="0"/>
                    <a:pt x="0" y="83"/>
                    <a:pt x="0" y="184"/>
                  </a:cubicBezTo>
                  <a:cubicBezTo>
                    <a:pt x="0" y="184"/>
                    <a:pt x="0" y="184"/>
                    <a:pt x="0" y="184"/>
                  </a:cubicBezTo>
                  <a:cubicBezTo>
                    <a:pt x="0" y="286"/>
                    <a:pt x="82" y="368"/>
                    <a:pt x="183" y="368"/>
                  </a:cubicBezTo>
                  <a:cubicBezTo>
                    <a:pt x="551" y="368"/>
                    <a:pt x="551" y="368"/>
                    <a:pt x="551" y="368"/>
                  </a:cubicBezTo>
                  <a:cubicBezTo>
                    <a:pt x="450" y="368"/>
                    <a:pt x="367" y="286"/>
                    <a:pt x="367" y="184"/>
                  </a:cubicBezTo>
                  <a:close/>
                </a:path>
              </a:pathLst>
            </a:custGeom>
            <a:solidFill>
              <a:srgbClr val="E24D5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392" name="Google Shape;392;p19"/>
          <p:cNvSpPr txBox="1"/>
          <p:nvPr/>
        </p:nvSpPr>
        <p:spPr>
          <a:xfrm>
            <a:off x="4600575" y="2700337"/>
            <a:ext cx="2820744" cy="61595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4000"/>
              <a:buFont typeface="Montserrat"/>
              <a:buNone/>
            </a:pPr>
            <a:r>
              <a:rPr lang="en-US" sz="4400" b="1" dirty="0">
                <a:solidFill>
                  <a:schemeClr val="dk1"/>
                </a:solidFill>
                <a:latin typeface="Times New Roman" panose="02020603050405020304" pitchFamily="18" charset="0"/>
                <a:cs typeface="Times New Roman" panose="02020603050405020304" pitchFamily="18" charset="0"/>
                <a:sym typeface="Montserrat"/>
              </a:rPr>
              <a:t>Key</a:t>
            </a:r>
          </a:p>
          <a:p>
            <a:pPr marL="0" marR="0" lvl="0" indent="0" algn="ctr" rtl="0">
              <a:lnSpc>
                <a:spcPct val="100000"/>
              </a:lnSpc>
              <a:spcBef>
                <a:spcPts val="0"/>
              </a:spcBef>
              <a:spcAft>
                <a:spcPts val="0"/>
              </a:spcAft>
              <a:buClr>
                <a:schemeClr val="dk1"/>
              </a:buClr>
              <a:buSzPts val="4000"/>
              <a:buFont typeface="Montserrat"/>
              <a:buNone/>
            </a:pPr>
            <a:r>
              <a:rPr lang="en-US" sz="4400" b="1" dirty="0">
                <a:solidFill>
                  <a:schemeClr val="dk1"/>
                </a:solidFill>
                <a:latin typeface="Times New Roman" panose="02020603050405020304" pitchFamily="18" charset="0"/>
                <a:cs typeface="Times New Roman" panose="02020603050405020304" pitchFamily="18" charset="0"/>
                <a:sym typeface="Montserrat"/>
              </a:rPr>
              <a:t>Features</a:t>
            </a:r>
            <a:endParaRPr sz="2000" b="1" dirty="0">
              <a:latin typeface="Times New Roman" panose="02020603050405020304" pitchFamily="18" charset="0"/>
              <a:cs typeface="Times New Roman" panose="02020603050405020304" pitchFamily="18" charset="0"/>
            </a:endParaRPr>
          </a:p>
        </p:txBody>
      </p:sp>
      <p:sp>
        <p:nvSpPr>
          <p:cNvPr id="386" name="Google Shape;386;p19"/>
          <p:cNvSpPr txBox="1"/>
          <p:nvPr/>
        </p:nvSpPr>
        <p:spPr>
          <a:xfrm>
            <a:off x="1544688" y="1234441"/>
            <a:ext cx="2909302" cy="40938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1700"/>
              <a:buFont typeface="Open Sans SemiBold"/>
              <a:buNone/>
            </a:pPr>
            <a:r>
              <a:rPr lang="en-US" sz="2400" b="1" dirty="0">
                <a:solidFill>
                  <a:schemeClr val="bg1"/>
                </a:solidFill>
                <a:latin typeface="Times New Roman" panose="02020603050405020304" pitchFamily="18" charset="0"/>
                <a:cs typeface="Times New Roman" panose="02020603050405020304" pitchFamily="18" charset="0"/>
              </a:rPr>
              <a:t>Worker Management</a:t>
            </a:r>
            <a:endParaRPr sz="2800" b="1" dirty="0">
              <a:solidFill>
                <a:schemeClr val="bg1"/>
              </a:solidFill>
              <a:latin typeface="Times New Roman" panose="02020603050405020304" pitchFamily="18" charset="0"/>
              <a:cs typeface="Times New Roman" panose="02020603050405020304" pitchFamily="18" charset="0"/>
            </a:endParaRPr>
          </a:p>
        </p:txBody>
      </p:sp>
      <p:sp>
        <p:nvSpPr>
          <p:cNvPr id="387" name="Google Shape;387;p19"/>
          <p:cNvSpPr txBox="1"/>
          <p:nvPr/>
        </p:nvSpPr>
        <p:spPr>
          <a:xfrm>
            <a:off x="7634287" y="1315370"/>
            <a:ext cx="3288279" cy="390271"/>
          </a:xfrm>
          <a:prstGeom prst="rect">
            <a:avLst/>
          </a:prstGeom>
          <a:noFill/>
          <a:ln>
            <a:noFill/>
          </a:ln>
        </p:spPr>
        <p:txBody>
          <a:bodyPr spcFirstLastPara="1" wrap="square" lIns="0" tIns="0" rIns="0" bIns="0" anchor="t" anchorCtr="0">
            <a:noAutofit/>
          </a:bodyPr>
          <a:lstStyle/>
          <a:p>
            <a:pPr lvl="0" algn="r">
              <a:spcBef>
                <a:spcPts val="0"/>
              </a:spcBef>
              <a:spcAft>
                <a:spcPts val="0"/>
              </a:spcAft>
              <a:buClr>
                <a:srgbClr val="FFFFFF"/>
              </a:buClr>
              <a:buSzPts val="1700"/>
            </a:pPr>
            <a:r>
              <a:rPr lang="en-US" sz="2400" b="1" dirty="0">
                <a:solidFill>
                  <a:schemeClr val="bg1"/>
                </a:solidFill>
                <a:latin typeface="Times New Roman" panose="02020603050405020304" pitchFamily="18" charset="0"/>
                <a:cs typeface="Times New Roman" panose="02020603050405020304" pitchFamily="18" charset="0"/>
              </a:rPr>
              <a:t>Sales and Billing System</a:t>
            </a:r>
            <a:endParaRPr sz="2800" b="1" dirty="0">
              <a:solidFill>
                <a:schemeClr val="bg1"/>
              </a:solidFill>
              <a:latin typeface="Times New Roman" panose="02020603050405020304" pitchFamily="18" charset="0"/>
              <a:cs typeface="Times New Roman" panose="02020603050405020304" pitchFamily="18" charset="0"/>
            </a:endParaRPr>
          </a:p>
        </p:txBody>
      </p:sp>
      <p:sp>
        <p:nvSpPr>
          <p:cNvPr id="388" name="Google Shape;388;p19"/>
          <p:cNvSpPr txBox="1"/>
          <p:nvPr/>
        </p:nvSpPr>
        <p:spPr>
          <a:xfrm>
            <a:off x="1403922" y="5115503"/>
            <a:ext cx="3176015" cy="462394"/>
          </a:xfrm>
          <a:prstGeom prst="rect">
            <a:avLst/>
          </a:prstGeom>
          <a:noFill/>
          <a:ln>
            <a:noFill/>
          </a:ln>
        </p:spPr>
        <p:txBody>
          <a:bodyPr spcFirstLastPara="1" wrap="square" lIns="0" tIns="0" rIns="0" bIns="0" anchor="t" anchorCtr="0">
            <a:noAutofit/>
          </a:bodyPr>
          <a:lstStyle/>
          <a:p>
            <a:pPr lvl="0">
              <a:spcBef>
                <a:spcPts val="0"/>
              </a:spcBef>
              <a:spcAft>
                <a:spcPts val="0"/>
              </a:spcAft>
              <a:buClr>
                <a:srgbClr val="FFFFFF"/>
              </a:buClr>
              <a:buSzPts val="1700"/>
            </a:pPr>
            <a:r>
              <a:rPr lang="en-US" sz="2400" b="1" dirty="0">
                <a:solidFill>
                  <a:schemeClr val="bg1"/>
                </a:solidFill>
                <a:latin typeface="Times New Roman" panose="02020603050405020304" pitchFamily="18" charset="0"/>
                <a:cs typeface="Times New Roman" panose="02020603050405020304" pitchFamily="18" charset="0"/>
              </a:rPr>
              <a:t>Company Management</a:t>
            </a:r>
            <a:endParaRPr sz="2800" b="1" dirty="0">
              <a:solidFill>
                <a:schemeClr val="bg1"/>
              </a:solidFill>
              <a:latin typeface="Times New Roman" panose="02020603050405020304" pitchFamily="18" charset="0"/>
              <a:cs typeface="Times New Roman" panose="02020603050405020304" pitchFamily="18" charset="0"/>
            </a:endParaRPr>
          </a:p>
        </p:txBody>
      </p:sp>
      <p:sp>
        <p:nvSpPr>
          <p:cNvPr id="389" name="Google Shape;389;p19"/>
          <p:cNvSpPr txBox="1"/>
          <p:nvPr/>
        </p:nvSpPr>
        <p:spPr>
          <a:xfrm>
            <a:off x="7409083" y="4906582"/>
            <a:ext cx="3094037" cy="797306"/>
          </a:xfrm>
          <a:prstGeom prst="rect">
            <a:avLst/>
          </a:prstGeom>
          <a:noFill/>
          <a:ln>
            <a:noFill/>
          </a:ln>
        </p:spPr>
        <p:txBody>
          <a:bodyPr spcFirstLastPara="1" wrap="square" lIns="0" tIns="0" rIns="0" bIns="0" anchor="t" anchorCtr="0">
            <a:noAutofit/>
          </a:bodyPr>
          <a:lstStyle/>
          <a:p>
            <a:pPr lvl="0" algn="r">
              <a:spcBef>
                <a:spcPts val="0"/>
              </a:spcBef>
              <a:spcAft>
                <a:spcPts val="0"/>
              </a:spcAft>
              <a:buClr>
                <a:srgbClr val="FFFFFF"/>
              </a:buClr>
              <a:buSzPts val="1700"/>
            </a:pPr>
            <a:r>
              <a:rPr lang="en-US" sz="2400" b="1" dirty="0">
                <a:solidFill>
                  <a:schemeClr val="bg1"/>
                </a:solidFill>
                <a:latin typeface="Times New Roman" panose="02020603050405020304" pitchFamily="18" charset="0"/>
                <a:cs typeface="Times New Roman" panose="02020603050405020304" pitchFamily="18" charset="0"/>
              </a:rPr>
              <a:t>Secure Login and Access Control</a:t>
            </a:r>
            <a:endParaRPr sz="2800" b="1" dirty="0">
              <a:solidFill>
                <a:schemeClr val="bg1"/>
              </a:solidFill>
              <a:latin typeface="Times New Roman" panose="02020603050405020304" pitchFamily="18" charset="0"/>
              <a:cs typeface="Times New Roman" panose="02020603050405020304" pitchFamily="18" charset="0"/>
            </a:endParaRPr>
          </a:p>
        </p:txBody>
      </p:sp>
      <p:sp>
        <p:nvSpPr>
          <p:cNvPr id="391" name="Google Shape;391;p19"/>
          <p:cNvSpPr txBox="1"/>
          <p:nvPr/>
        </p:nvSpPr>
        <p:spPr>
          <a:xfrm>
            <a:off x="8745724" y="3246869"/>
            <a:ext cx="2624247" cy="359943"/>
          </a:xfrm>
          <a:prstGeom prst="rect">
            <a:avLst/>
          </a:prstGeom>
          <a:noFill/>
          <a:ln>
            <a:noFill/>
          </a:ln>
        </p:spPr>
        <p:txBody>
          <a:bodyPr spcFirstLastPara="1" wrap="square" lIns="0" tIns="0" rIns="0" bIns="0" anchor="t" anchorCtr="0">
            <a:noAutofit/>
          </a:bodyPr>
          <a:lstStyle/>
          <a:p>
            <a:pPr lvl="0" algn="r">
              <a:spcBef>
                <a:spcPts val="0"/>
              </a:spcBef>
              <a:spcAft>
                <a:spcPts val="0"/>
              </a:spcAft>
              <a:buClr>
                <a:srgbClr val="FFFFFF"/>
              </a:buClr>
              <a:buSzPts val="1700"/>
            </a:pPr>
            <a:r>
              <a:rPr lang="en-US" sz="2400" b="1" dirty="0">
                <a:solidFill>
                  <a:schemeClr val="bg1"/>
                </a:solidFill>
                <a:latin typeface="Times New Roman" panose="02020603050405020304" pitchFamily="18" charset="0"/>
                <a:cs typeface="Times New Roman" panose="02020603050405020304" pitchFamily="18" charset="0"/>
              </a:rPr>
              <a:t>Inventory Tracking</a:t>
            </a:r>
            <a:endParaRPr sz="2800" b="1" dirty="0">
              <a:solidFill>
                <a:schemeClr val="bg1"/>
              </a:solidFill>
              <a:latin typeface="Times New Roman" panose="02020603050405020304" pitchFamily="18" charset="0"/>
              <a:cs typeface="Times New Roman" panose="02020603050405020304" pitchFamily="18" charset="0"/>
            </a:endParaRPr>
          </a:p>
        </p:txBody>
      </p:sp>
      <p:sp>
        <p:nvSpPr>
          <p:cNvPr id="390" name="Google Shape;390;p19"/>
          <p:cNvSpPr txBox="1"/>
          <p:nvPr/>
        </p:nvSpPr>
        <p:spPr>
          <a:xfrm>
            <a:off x="665565" y="3246869"/>
            <a:ext cx="3194348" cy="530416"/>
          </a:xfrm>
          <a:prstGeom prst="rect">
            <a:avLst/>
          </a:prstGeom>
          <a:noFill/>
          <a:ln>
            <a:noFill/>
          </a:ln>
        </p:spPr>
        <p:txBody>
          <a:bodyPr spcFirstLastPara="1" wrap="square" lIns="0" tIns="0" rIns="0" bIns="0" anchor="t" anchorCtr="0">
            <a:noAutofit/>
          </a:bodyPr>
          <a:lstStyle/>
          <a:p>
            <a:pPr lvl="0">
              <a:spcBef>
                <a:spcPts val="0"/>
              </a:spcBef>
              <a:spcAft>
                <a:spcPts val="0"/>
              </a:spcAft>
              <a:buClr>
                <a:srgbClr val="FFFFFF"/>
              </a:buClr>
              <a:buSzPts val="1700"/>
            </a:pPr>
            <a:r>
              <a:rPr lang="en-US" sz="2400" b="1" dirty="0">
                <a:solidFill>
                  <a:schemeClr val="bg1"/>
                </a:solidFill>
                <a:latin typeface="Times New Roman" panose="02020603050405020304" pitchFamily="18" charset="0"/>
                <a:cs typeface="Times New Roman" panose="02020603050405020304" pitchFamily="18" charset="0"/>
              </a:rPr>
              <a:t>Medicine Management</a:t>
            </a:r>
            <a:r>
              <a:rPr lang="en-US" sz="2400" b="1" i="0" u="none" dirty="0">
                <a:solidFill>
                  <a:schemeClr val="bg1"/>
                </a:solidFill>
                <a:latin typeface="Times New Roman" panose="02020603050405020304" pitchFamily="18" charset="0"/>
                <a:ea typeface="Open Sans Semibold"/>
                <a:cs typeface="Times New Roman" panose="02020603050405020304" pitchFamily="18" charset="0"/>
                <a:sym typeface="Open Sans SemiBold"/>
              </a:rPr>
              <a:t> </a:t>
            </a:r>
            <a:endParaRPr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45860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50000">
                                      <p:stCondLst>
                                        <p:cond delay="0"/>
                                      </p:stCondLst>
                                      <p:childTnLst>
                                        <p:set>
                                          <p:cBhvr>
                                            <p:cTn id="6" dur="1" fill="hold">
                                              <p:stCondLst>
                                                <p:cond delay="0"/>
                                              </p:stCondLst>
                                            </p:cTn>
                                            <p:tgtEl>
                                              <p:spTgt spid="367"/>
                                            </p:tgtEl>
                                            <p:attrNameLst>
                                              <p:attrName>style.visibility</p:attrName>
                                            </p:attrNameLst>
                                          </p:cBhvr>
                                          <p:to>
                                            <p:strVal val="visible"/>
                                          </p:to>
                                        </p:set>
                                        <p:anim calcmode="lin" valueType="num" p14:bounceEnd="50000">
                                          <p:cBhvr additive="base">
                                            <p:cTn id="7" dur="1000" fill="hold"/>
                                            <p:tgtEl>
                                              <p:spTgt spid="367"/>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367"/>
                                            </p:tgtEl>
                                            <p:attrNameLst>
                                              <p:attrName>ppt_y</p:attrName>
                                            </p:attrNameLst>
                                          </p:cBhvr>
                                          <p:tavLst>
                                            <p:tav tm="0">
                                              <p:val>
                                                <p:strVal val="0-#ppt_h/2"/>
                                              </p:val>
                                            </p:tav>
                                            <p:tav tm="100000">
                                              <p:val>
                                                <p:strVal val="#ppt_y"/>
                                              </p:val>
                                            </p:tav>
                                          </p:tavLst>
                                        </p:anim>
                                      </p:childTnLst>
                                    </p:cTn>
                                  </p:par>
                                  <p:par>
                                    <p:cTn id="9" presetID="2" presetClass="entr" presetSubtype="8" decel="50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decel="5000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000" fill="hold"/>
                                            <p:tgtEl>
                                              <p:spTgt spid="3"/>
                                            </p:tgtEl>
                                            <p:attrNameLst>
                                              <p:attrName>ppt_x</p:attrName>
                                            </p:attrNameLst>
                                          </p:cBhvr>
                                          <p:tavLst>
                                            <p:tav tm="0">
                                              <p:val>
                                                <p:strVal val="0-#ppt_w/2"/>
                                              </p:val>
                                            </p:tav>
                                            <p:tav tm="100000">
                                              <p:val>
                                                <p:strVal val="#ppt_x"/>
                                              </p:val>
                                            </p:tav>
                                          </p:tavLst>
                                        </p:anim>
                                        <p:anim calcmode="lin" valueType="num">
                                          <p:cBhvr additive="base">
                                            <p:cTn id="16" dur="1000" fill="hold"/>
                                            <p:tgtEl>
                                              <p:spTgt spid="3"/>
                                            </p:tgtEl>
                                            <p:attrNameLst>
                                              <p:attrName>ppt_y</p:attrName>
                                            </p:attrNameLst>
                                          </p:cBhvr>
                                          <p:tavLst>
                                            <p:tav tm="0">
                                              <p:val>
                                                <p:strVal val="#ppt_y"/>
                                              </p:val>
                                            </p:tav>
                                            <p:tav tm="100000">
                                              <p:val>
                                                <p:strVal val="#ppt_y"/>
                                              </p:val>
                                            </p:tav>
                                          </p:tavLst>
                                        </p:anim>
                                      </p:childTnLst>
                                    </p:cTn>
                                  </p:par>
                                  <p:par>
                                    <p:cTn id="17" presetID="2" presetClass="entr" presetSubtype="8" decel="5000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0-#ppt_w/2"/>
                                              </p:val>
                                            </p:tav>
                                            <p:tav tm="100000">
                                              <p:val>
                                                <p:strVal val="#ppt_x"/>
                                              </p:val>
                                            </p:tav>
                                          </p:tavLst>
                                        </p:anim>
                                        <p:anim calcmode="lin" valueType="num">
                                          <p:cBhvr additive="base">
                                            <p:cTn id="20" dur="10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2" decel="5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1+#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2" decel="5000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1+#ppt_w/2"/>
                                              </p:val>
                                            </p:tav>
                                            <p:tav tm="100000">
                                              <p:val>
                                                <p:strVal val="#ppt_x"/>
                                              </p:val>
                                            </p:tav>
                                          </p:tavLst>
                                        </p:anim>
                                        <p:anim calcmode="lin" valueType="num">
                                          <p:cBhvr additive="base">
                                            <p:cTn id="28" dur="10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2" decel="5000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1+#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92"/>
                                            </p:tgtEl>
                                            <p:attrNameLst>
                                              <p:attrName>style.visibility</p:attrName>
                                            </p:attrNameLst>
                                          </p:cBhvr>
                                          <p:to>
                                            <p:strVal val="visible"/>
                                          </p:to>
                                        </p:set>
                                        <p:anim calcmode="lin" valueType="num">
                                          <p:cBhvr additive="base">
                                            <p:cTn id="35" dur="500" fill="hold"/>
                                            <p:tgtEl>
                                              <p:spTgt spid="392"/>
                                            </p:tgtEl>
                                            <p:attrNameLst>
                                              <p:attrName>ppt_x</p:attrName>
                                            </p:attrNameLst>
                                          </p:cBhvr>
                                          <p:tavLst>
                                            <p:tav tm="0">
                                              <p:val>
                                                <p:strVal val="#ppt_x"/>
                                              </p:val>
                                            </p:tav>
                                            <p:tav tm="100000">
                                              <p:val>
                                                <p:strVal val="#ppt_x"/>
                                              </p:val>
                                            </p:tav>
                                          </p:tavLst>
                                        </p:anim>
                                        <p:anim calcmode="lin" valueType="num">
                                          <p:cBhvr additive="base">
                                            <p:cTn id="36" dur="500" fill="hold"/>
                                            <p:tgtEl>
                                              <p:spTgt spid="3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animBg="1"/>
          <p:bldP spid="39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7"/>
                                            </p:tgtEl>
                                            <p:attrNameLst>
                                              <p:attrName>style.visibility</p:attrName>
                                            </p:attrNameLst>
                                          </p:cBhvr>
                                          <p:to>
                                            <p:strVal val="visible"/>
                                          </p:to>
                                        </p:set>
                                        <p:anim calcmode="lin" valueType="num">
                                          <p:cBhvr additive="base">
                                            <p:cTn id="7" dur="1000" fill="hold"/>
                                            <p:tgtEl>
                                              <p:spTgt spid="367"/>
                                            </p:tgtEl>
                                            <p:attrNameLst>
                                              <p:attrName>ppt_x</p:attrName>
                                            </p:attrNameLst>
                                          </p:cBhvr>
                                          <p:tavLst>
                                            <p:tav tm="0">
                                              <p:val>
                                                <p:strVal val="#ppt_x"/>
                                              </p:val>
                                            </p:tav>
                                            <p:tav tm="100000">
                                              <p:val>
                                                <p:strVal val="#ppt_x"/>
                                              </p:val>
                                            </p:tav>
                                          </p:tavLst>
                                        </p:anim>
                                        <p:anim calcmode="lin" valueType="num">
                                          <p:cBhvr additive="base">
                                            <p:cTn id="8" dur="1000" fill="hold"/>
                                            <p:tgtEl>
                                              <p:spTgt spid="367"/>
                                            </p:tgtEl>
                                            <p:attrNameLst>
                                              <p:attrName>ppt_y</p:attrName>
                                            </p:attrNameLst>
                                          </p:cBhvr>
                                          <p:tavLst>
                                            <p:tav tm="0">
                                              <p:val>
                                                <p:strVal val="0-#ppt_h/2"/>
                                              </p:val>
                                            </p:tav>
                                            <p:tav tm="100000">
                                              <p:val>
                                                <p:strVal val="#ppt_y"/>
                                              </p:val>
                                            </p:tav>
                                          </p:tavLst>
                                        </p:anim>
                                      </p:childTnLst>
                                    </p:cTn>
                                  </p:par>
                                  <p:par>
                                    <p:cTn id="9" presetID="2" presetClass="entr" presetSubtype="8" decel="50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0-#ppt_w/2"/>
                                              </p:val>
                                            </p:tav>
                                            <p:tav tm="100000">
                                              <p:val>
                                                <p:strVal val="#ppt_x"/>
                                              </p:val>
                                            </p:tav>
                                          </p:tavLst>
                                        </p:anim>
                                        <p:anim calcmode="lin" valueType="num">
                                          <p:cBhvr additive="base">
                                            <p:cTn id="12" dur="10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decel="5000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000" fill="hold"/>
                                            <p:tgtEl>
                                              <p:spTgt spid="3"/>
                                            </p:tgtEl>
                                            <p:attrNameLst>
                                              <p:attrName>ppt_x</p:attrName>
                                            </p:attrNameLst>
                                          </p:cBhvr>
                                          <p:tavLst>
                                            <p:tav tm="0">
                                              <p:val>
                                                <p:strVal val="0-#ppt_w/2"/>
                                              </p:val>
                                            </p:tav>
                                            <p:tav tm="100000">
                                              <p:val>
                                                <p:strVal val="#ppt_x"/>
                                              </p:val>
                                            </p:tav>
                                          </p:tavLst>
                                        </p:anim>
                                        <p:anim calcmode="lin" valueType="num">
                                          <p:cBhvr additive="base">
                                            <p:cTn id="16" dur="1000" fill="hold"/>
                                            <p:tgtEl>
                                              <p:spTgt spid="3"/>
                                            </p:tgtEl>
                                            <p:attrNameLst>
                                              <p:attrName>ppt_y</p:attrName>
                                            </p:attrNameLst>
                                          </p:cBhvr>
                                          <p:tavLst>
                                            <p:tav tm="0">
                                              <p:val>
                                                <p:strVal val="#ppt_y"/>
                                              </p:val>
                                            </p:tav>
                                            <p:tav tm="100000">
                                              <p:val>
                                                <p:strVal val="#ppt_y"/>
                                              </p:val>
                                            </p:tav>
                                          </p:tavLst>
                                        </p:anim>
                                      </p:childTnLst>
                                    </p:cTn>
                                  </p:par>
                                  <p:par>
                                    <p:cTn id="17" presetID="2" presetClass="entr" presetSubtype="8" decel="5000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0-#ppt_w/2"/>
                                              </p:val>
                                            </p:tav>
                                            <p:tav tm="100000">
                                              <p:val>
                                                <p:strVal val="#ppt_x"/>
                                              </p:val>
                                            </p:tav>
                                          </p:tavLst>
                                        </p:anim>
                                        <p:anim calcmode="lin" valueType="num">
                                          <p:cBhvr additive="base">
                                            <p:cTn id="20" dur="10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2" decel="5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1+#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2" decel="5000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1+#ppt_w/2"/>
                                              </p:val>
                                            </p:tav>
                                            <p:tav tm="100000">
                                              <p:val>
                                                <p:strVal val="#ppt_x"/>
                                              </p:val>
                                            </p:tav>
                                          </p:tavLst>
                                        </p:anim>
                                        <p:anim calcmode="lin" valueType="num">
                                          <p:cBhvr additive="base">
                                            <p:cTn id="28" dur="10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2" decel="5000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1+#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92"/>
                                            </p:tgtEl>
                                            <p:attrNameLst>
                                              <p:attrName>style.visibility</p:attrName>
                                            </p:attrNameLst>
                                          </p:cBhvr>
                                          <p:to>
                                            <p:strVal val="visible"/>
                                          </p:to>
                                        </p:set>
                                        <p:anim calcmode="lin" valueType="num">
                                          <p:cBhvr additive="base">
                                            <p:cTn id="35" dur="500" fill="hold"/>
                                            <p:tgtEl>
                                              <p:spTgt spid="392"/>
                                            </p:tgtEl>
                                            <p:attrNameLst>
                                              <p:attrName>ppt_x</p:attrName>
                                            </p:attrNameLst>
                                          </p:cBhvr>
                                          <p:tavLst>
                                            <p:tav tm="0">
                                              <p:val>
                                                <p:strVal val="#ppt_x"/>
                                              </p:val>
                                            </p:tav>
                                            <p:tav tm="100000">
                                              <p:val>
                                                <p:strVal val="#ppt_x"/>
                                              </p:val>
                                            </p:tav>
                                          </p:tavLst>
                                        </p:anim>
                                        <p:anim calcmode="lin" valueType="num">
                                          <p:cBhvr additive="base">
                                            <p:cTn id="36" dur="500" fill="hold"/>
                                            <p:tgtEl>
                                              <p:spTgt spid="3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animBg="1"/>
          <p:bldP spid="392"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6">
          <a:extLst>
            <a:ext uri="{FF2B5EF4-FFF2-40B4-BE49-F238E27FC236}">
              <a16:creationId xmlns:a16="http://schemas.microsoft.com/office/drawing/2014/main" id="{1C28A3D3-2961-529D-405C-50FCABF6BD50}"/>
            </a:ext>
          </a:extLst>
        </p:cNvPr>
        <p:cNvGrpSpPr/>
        <p:nvPr/>
      </p:nvGrpSpPr>
      <p:grpSpPr>
        <a:xfrm>
          <a:off x="0" y="0"/>
          <a:ext cx="0" cy="0"/>
          <a:chOff x="0" y="0"/>
          <a:chExt cx="0" cy="0"/>
        </a:xfrm>
      </p:grpSpPr>
      <p:pic>
        <p:nvPicPr>
          <p:cNvPr id="12" name="Picture Placeholder 5" descr="A diagram of a company&#10;&#10;Description automatically generated">
            <a:extLst>
              <a:ext uri="{FF2B5EF4-FFF2-40B4-BE49-F238E27FC236}">
                <a16:creationId xmlns:a16="http://schemas.microsoft.com/office/drawing/2014/main" id="{8756329F-0DE6-B480-0694-624933FEF731}"/>
              </a:ext>
            </a:extLst>
          </p:cNvPr>
          <p:cNvPicPr>
            <a:picLocks noChangeAspect="1"/>
          </p:cNvPicPr>
          <p:nvPr/>
        </p:nvPicPr>
        <p:blipFill>
          <a:blip r:embed="rId3">
            <a:extLst>
              <a:ext uri="{28A0092B-C50C-407E-A947-70E740481C1C}">
                <a14:useLocalDpi xmlns:a14="http://schemas.microsoft.com/office/drawing/2010/main" val="0"/>
              </a:ext>
            </a:extLst>
          </a:blip>
          <a:srcRect l="86" r="239"/>
          <a:stretch/>
        </p:blipFill>
        <p:spPr>
          <a:xfrm>
            <a:off x="883560" y="1438350"/>
            <a:ext cx="5962857" cy="2544475"/>
          </a:xfrm>
          <a:prstGeom prst="rect">
            <a:avLst/>
          </a:prstGeom>
        </p:spPr>
      </p:pic>
      <p:sp>
        <p:nvSpPr>
          <p:cNvPr id="13" name="Text Placeholder 34">
            <a:extLst>
              <a:ext uri="{FF2B5EF4-FFF2-40B4-BE49-F238E27FC236}">
                <a16:creationId xmlns:a16="http://schemas.microsoft.com/office/drawing/2014/main" id="{70C93B93-64F0-934D-63F4-2F30F467821F}"/>
              </a:ext>
            </a:extLst>
          </p:cNvPr>
          <p:cNvSpPr txBox="1">
            <a:spLocks/>
          </p:cNvSpPr>
          <p:nvPr/>
        </p:nvSpPr>
        <p:spPr>
          <a:xfrm>
            <a:off x="3670394" y="4177591"/>
            <a:ext cx="7927659" cy="24666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The ER Diagram for the Pharmacy Management System includes five key entities: </a:t>
            </a:r>
            <a:r>
              <a:rPr lang="en-US" sz="2000" b="1" dirty="0">
                <a:latin typeface="Times New Roman" panose="02020603050405020304" pitchFamily="18" charset="0"/>
                <a:cs typeface="Times New Roman" panose="02020603050405020304" pitchFamily="18" charset="0"/>
              </a:rPr>
              <a:t>Medicine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Supplier</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Employee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Sales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Customer</a:t>
            </a:r>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Medicine</a:t>
            </a:r>
            <a:r>
              <a:rPr lang="en-US" sz="2000" dirty="0">
                <a:latin typeface="Times New Roman" panose="02020603050405020304" pitchFamily="18" charset="0"/>
                <a:cs typeface="Times New Roman" panose="02020603050405020304" pitchFamily="18" charset="0"/>
              </a:rPr>
              <a:t> entity tracks product details, linked to the </a:t>
            </a:r>
            <a:r>
              <a:rPr lang="en-US" sz="2000" b="1" dirty="0">
                <a:latin typeface="Times New Roman" panose="02020603050405020304" pitchFamily="18" charset="0"/>
                <a:cs typeface="Times New Roman" panose="02020603050405020304" pitchFamily="18" charset="0"/>
              </a:rPr>
              <a:t>Supplier</a:t>
            </a:r>
            <a:r>
              <a:rPr lang="en-US" sz="2000" dirty="0">
                <a:latin typeface="Times New Roman" panose="02020603050405020304" pitchFamily="18" charset="0"/>
                <a:cs typeface="Times New Roman" panose="02020603050405020304" pitchFamily="18" charset="0"/>
              </a:rPr>
              <a:t> who provides the medicines. </a:t>
            </a:r>
            <a:r>
              <a:rPr lang="en-US" sz="2000" b="1" dirty="0">
                <a:latin typeface="Times New Roman" panose="02020603050405020304" pitchFamily="18" charset="0"/>
                <a:cs typeface="Times New Roman" panose="02020603050405020304" pitchFamily="18" charset="0"/>
              </a:rPr>
              <a:t>Sales</a:t>
            </a:r>
            <a:r>
              <a:rPr lang="en-US" sz="2000" dirty="0">
                <a:latin typeface="Times New Roman" panose="02020603050405020304" pitchFamily="18" charset="0"/>
                <a:cs typeface="Times New Roman" panose="02020603050405020304" pitchFamily="18" charset="0"/>
              </a:rPr>
              <a:t> logs transactions, connected to </a:t>
            </a:r>
            <a:r>
              <a:rPr lang="en-US" sz="2000" b="1" dirty="0">
                <a:latin typeface="Times New Roman" panose="02020603050405020304" pitchFamily="18" charset="0"/>
                <a:cs typeface="Times New Roman" panose="02020603050405020304" pitchFamily="18" charset="0"/>
              </a:rPr>
              <a:t>Medicine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Employee</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Customer</a:t>
            </a:r>
            <a:r>
              <a:rPr lang="en-US" sz="2000" dirty="0">
                <a:latin typeface="Times New Roman" panose="02020603050405020304" pitchFamily="18" charset="0"/>
                <a:cs typeface="Times New Roman" panose="02020603050405020304" pitchFamily="18" charset="0"/>
              </a:rPr>
              <a:t> entities. Each sale involves an employee and a customer, while multiple medicines can be part of a sale. This diagram establishes clear relationships, enabling efficient management of inventory, staff, transactions, and customer information in the system.</a:t>
            </a:r>
          </a:p>
        </p:txBody>
      </p:sp>
      <p:sp>
        <p:nvSpPr>
          <p:cNvPr id="14" name="Freeform 64">
            <a:extLst>
              <a:ext uri="{FF2B5EF4-FFF2-40B4-BE49-F238E27FC236}">
                <a16:creationId xmlns:a16="http://schemas.microsoft.com/office/drawing/2014/main" id="{7D82A012-34E3-7459-9D1E-9847B8F65FB3}"/>
              </a:ext>
            </a:extLst>
          </p:cNvPr>
          <p:cNvSpPr/>
          <p:nvPr/>
        </p:nvSpPr>
        <p:spPr bwMode="auto">
          <a:xfrm>
            <a:off x="0" y="0"/>
            <a:ext cx="12192000" cy="1243584"/>
          </a:xfrm>
          <a:custGeom>
            <a:avLst/>
            <a:gdLst>
              <a:gd name="connsiteX0" fmla="*/ 0 w 9144000"/>
              <a:gd name="connsiteY0" fmla="*/ 0 h 2343150"/>
              <a:gd name="connsiteX1" fmla="*/ 9144000 w 9144000"/>
              <a:gd name="connsiteY1" fmla="*/ 0 h 2343150"/>
              <a:gd name="connsiteX2" fmla="*/ 9144000 w 9144000"/>
              <a:gd name="connsiteY2" fmla="*/ 2343150 h 2343150"/>
              <a:gd name="connsiteX3" fmla="*/ 0 w 9144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9144000" h="2343150">
                <a:moveTo>
                  <a:pt x="0" y="0"/>
                </a:moveTo>
                <a:lnTo>
                  <a:pt x="9144000" y="0"/>
                </a:lnTo>
                <a:lnTo>
                  <a:pt x="9144000" y="2343150"/>
                </a:lnTo>
                <a:lnTo>
                  <a:pt x="0" y="2343150"/>
                </a:lnTo>
                <a:close/>
              </a:path>
            </a:pathLst>
          </a:custGeom>
          <a:solidFill>
            <a:schemeClr val="accent1">
              <a:alpha val="85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3200" dirty="0"/>
          </a:p>
        </p:txBody>
      </p:sp>
      <p:sp>
        <p:nvSpPr>
          <p:cNvPr id="15" name="Title 61">
            <a:extLst>
              <a:ext uri="{FF2B5EF4-FFF2-40B4-BE49-F238E27FC236}">
                <a16:creationId xmlns:a16="http://schemas.microsoft.com/office/drawing/2014/main" id="{6F1F70C3-69AC-F7AF-2FAC-51B78DFE51E0}"/>
              </a:ext>
            </a:extLst>
          </p:cNvPr>
          <p:cNvSpPr txBox="1">
            <a:spLocks/>
          </p:cNvSpPr>
          <p:nvPr/>
        </p:nvSpPr>
        <p:spPr>
          <a:xfrm>
            <a:off x="4557776" y="386109"/>
            <a:ext cx="3076448" cy="4713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ER Diagram</a:t>
            </a:r>
          </a:p>
        </p:txBody>
      </p:sp>
    </p:spTree>
    <p:extLst>
      <p:ext uri="{BB962C8B-B14F-4D97-AF65-F5344CB8AC3E}">
        <p14:creationId xmlns:p14="http://schemas.microsoft.com/office/powerpoint/2010/main" val="134653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 calcmode="lin" valueType="num">
                                      <p:cBhvr additive="base">
                                        <p:cTn id="1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3EC72-8AE0-8738-C40F-2E65F96E7477}"/>
            </a:ext>
          </a:extLst>
        </p:cNvPr>
        <p:cNvGrpSpPr/>
        <p:nvPr/>
      </p:nvGrpSpPr>
      <p:grpSpPr>
        <a:xfrm>
          <a:off x="0" y="0"/>
          <a:ext cx="0" cy="0"/>
          <a:chOff x="0" y="0"/>
          <a:chExt cx="0" cy="0"/>
        </a:xfrm>
      </p:grpSpPr>
      <p:sp>
        <p:nvSpPr>
          <p:cNvPr id="46" name="Text Placeholder 53">
            <a:extLst>
              <a:ext uri="{FF2B5EF4-FFF2-40B4-BE49-F238E27FC236}">
                <a16:creationId xmlns:a16="http://schemas.microsoft.com/office/drawing/2014/main" id="{5CD59A54-6FE0-CD96-DBD8-910E1D59B638}"/>
              </a:ext>
            </a:extLst>
          </p:cNvPr>
          <p:cNvSpPr txBox="1">
            <a:spLocks/>
          </p:cNvSpPr>
          <p:nvPr/>
        </p:nvSpPr>
        <p:spPr>
          <a:xfrm>
            <a:off x="6021289" y="3941763"/>
            <a:ext cx="2985732" cy="5579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fr-FR" sz="1000" dirty="0">
                <a:latin typeface="Montserrat Light" panose="00000400000000000000" pitchFamily="50" charset="-52"/>
              </a:rPr>
              <a:t>.</a:t>
            </a:r>
            <a:endParaRPr lang="en-US" sz="1000" dirty="0">
              <a:latin typeface="Montserrat Light" panose="00000400000000000000" pitchFamily="50" charset="-52"/>
            </a:endParaRPr>
          </a:p>
        </p:txBody>
      </p:sp>
      <p:pic>
        <p:nvPicPr>
          <p:cNvPr id="4" name="Picture 3" descr="A diagram of a diagram&#10;&#10;Description automatically generated">
            <a:extLst>
              <a:ext uri="{FF2B5EF4-FFF2-40B4-BE49-F238E27FC236}">
                <a16:creationId xmlns:a16="http://schemas.microsoft.com/office/drawing/2014/main" id="{284EEBA3-EEA5-1237-D1E9-B3D3207BE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790" y="1305531"/>
            <a:ext cx="8454295" cy="2774609"/>
          </a:xfrm>
          <a:prstGeom prst="rect">
            <a:avLst/>
          </a:prstGeom>
        </p:spPr>
      </p:pic>
      <p:sp>
        <p:nvSpPr>
          <p:cNvPr id="2" name="Freeform 64">
            <a:extLst>
              <a:ext uri="{FF2B5EF4-FFF2-40B4-BE49-F238E27FC236}">
                <a16:creationId xmlns:a16="http://schemas.microsoft.com/office/drawing/2014/main" id="{C2F21F24-AD9D-C6B5-C38E-B7FEE15C1605}"/>
              </a:ext>
            </a:extLst>
          </p:cNvPr>
          <p:cNvSpPr/>
          <p:nvPr/>
        </p:nvSpPr>
        <p:spPr bwMode="auto">
          <a:xfrm>
            <a:off x="0" y="0"/>
            <a:ext cx="12192000" cy="1243584"/>
          </a:xfrm>
          <a:custGeom>
            <a:avLst/>
            <a:gdLst>
              <a:gd name="connsiteX0" fmla="*/ 0 w 9144000"/>
              <a:gd name="connsiteY0" fmla="*/ 0 h 2343150"/>
              <a:gd name="connsiteX1" fmla="*/ 9144000 w 9144000"/>
              <a:gd name="connsiteY1" fmla="*/ 0 h 2343150"/>
              <a:gd name="connsiteX2" fmla="*/ 9144000 w 9144000"/>
              <a:gd name="connsiteY2" fmla="*/ 2343150 h 2343150"/>
              <a:gd name="connsiteX3" fmla="*/ 0 w 9144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9144000" h="2343150">
                <a:moveTo>
                  <a:pt x="0" y="0"/>
                </a:moveTo>
                <a:lnTo>
                  <a:pt x="9144000" y="0"/>
                </a:lnTo>
                <a:lnTo>
                  <a:pt x="9144000" y="2343150"/>
                </a:lnTo>
                <a:lnTo>
                  <a:pt x="0" y="2343150"/>
                </a:lnTo>
                <a:close/>
              </a:path>
            </a:pathLst>
          </a:custGeom>
          <a:solidFill>
            <a:schemeClr val="accent1">
              <a:alpha val="85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3200" dirty="0"/>
          </a:p>
        </p:txBody>
      </p:sp>
      <p:sp>
        <p:nvSpPr>
          <p:cNvPr id="5" name="TextBox 4">
            <a:extLst>
              <a:ext uri="{FF2B5EF4-FFF2-40B4-BE49-F238E27FC236}">
                <a16:creationId xmlns:a16="http://schemas.microsoft.com/office/drawing/2014/main" id="{57CC2F05-1DA0-8004-DE75-E4A7967308DF}"/>
              </a:ext>
            </a:extLst>
          </p:cNvPr>
          <p:cNvSpPr txBox="1"/>
          <p:nvPr/>
        </p:nvSpPr>
        <p:spPr>
          <a:xfrm>
            <a:off x="4494241" y="365912"/>
            <a:ext cx="3054096" cy="707886"/>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Use Case</a:t>
            </a:r>
          </a:p>
        </p:txBody>
      </p:sp>
      <p:sp>
        <p:nvSpPr>
          <p:cNvPr id="31" name="TextBox 30">
            <a:extLst>
              <a:ext uri="{FF2B5EF4-FFF2-40B4-BE49-F238E27FC236}">
                <a16:creationId xmlns:a16="http://schemas.microsoft.com/office/drawing/2014/main" id="{2A97F097-EA59-867B-2620-FC6EA4C18C08}"/>
              </a:ext>
            </a:extLst>
          </p:cNvPr>
          <p:cNvSpPr txBox="1"/>
          <p:nvPr/>
        </p:nvSpPr>
        <p:spPr>
          <a:xfrm>
            <a:off x="2441448" y="4220724"/>
            <a:ext cx="9160002" cy="2308324"/>
          </a:xfrm>
          <a:prstGeom prst="rect">
            <a:avLst/>
          </a:prstGeom>
          <a:noFill/>
        </p:spPr>
        <p:txBody>
          <a:bodyPr wrap="square">
            <a:spAutoFit/>
          </a:bodyPr>
          <a:lstStyle/>
          <a:p>
            <a:pPr algn="just"/>
            <a:r>
              <a:rPr lang="en-US" dirty="0"/>
              <a:t>The </a:t>
            </a:r>
            <a:r>
              <a:rPr lang="en-US" b="1" dirty="0"/>
              <a:t>Pharmacy Management System</a:t>
            </a:r>
            <a:r>
              <a:rPr lang="en-US" dirty="0"/>
              <a:t> works by handling customer orders through the </a:t>
            </a:r>
            <a:r>
              <a:rPr lang="en-US" b="1" dirty="0"/>
              <a:t>Process Sales</a:t>
            </a:r>
            <a:r>
              <a:rPr lang="en-US" dirty="0"/>
              <a:t> function, which updates the sales records and adjusts medicine stock levels. </a:t>
            </a:r>
            <a:r>
              <a:rPr lang="en-US" b="1" dirty="0"/>
              <a:t>Pharmacy Staff</a:t>
            </a:r>
            <a:r>
              <a:rPr lang="en-US" dirty="0"/>
              <a:t> manage medicines and employee data using the </a:t>
            </a:r>
            <a:r>
              <a:rPr lang="en-US" b="1" dirty="0"/>
              <a:t>Manage Medicines</a:t>
            </a:r>
            <a:r>
              <a:rPr lang="en-US" dirty="0"/>
              <a:t> and </a:t>
            </a:r>
            <a:r>
              <a:rPr lang="en-US" b="1" dirty="0"/>
              <a:t>Manage Employees</a:t>
            </a:r>
            <a:r>
              <a:rPr lang="en-US" dirty="0"/>
              <a:t> processes, storing all information in the respective databases. Staff can also generate reports on sales, inventory, and employees using the </a:t>
            </a:r>
            <a:r>
              <a:rPr lang="en-US" b="1" dirty="0"/>
              <a:t>Generate Reports</a:t>
            </a:r>
            <a:r>
              <a:rPr lang="en-US" dirty="0"/>
              <a:t> process. </a:t>
            </a:r>
            <a:r>
              <a:rPr lang="en-US" b="1" dirty="0"/>
              <a:t>Suppliers</a:t>
            </a:r>
            <a:r>
              <a:rPr lang="en-US" dirty="0"/>
              <a:t> provide medicines, with updates stored in the </a:t>
            </a:r>
            <a:r>
              <a:rPr lang="en-US" b="1" dirty="0"/>
              <a:t>Medicine Database</a:t>
            </a:r>
            <a:r>
              <a:rPr lang="en-US" dirty="0"/>
              <a:t>. This system streamlines order management, inventory control, employee data handling, and report generation.</a:t>
            </a:r>
          </a:p>
        </p:txBody>
      </p:sp>
    </p:spTree>
    <p:extLst>
      <p:ext uri="{BB962C8B-B14F-4D97-AF65-F5344CB8AC3E}">
        <p14:creationId xmlns:p14="http://schemas.microsoft.com/office/powerpoint/2010/main" val="326217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00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0-#ppt_w/2"/>
                                          </p:val>
                                        </p:tav>
                                        <p:tav tm="100000">
                                          <p:val>
                                            <p:strVal val="#ppt_x"/>
                                          </p:val>
                                        </p:tav>
                                      </p:tavLst>
                                    </p:anim>
                                    <p:anim calcmode="lin" valueType="num">
                                      <p:cBhvr additive="base">
                                        <p:cTn id="8" dur="1000" fill="hold"/>
                                        <p:tgtEl>
                                          <p:spTgt spid="4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ppt_x"/>
                                          </p:val>
                                        </p:tav>
                                        <p:tav tm="100000">
                                          <p:val>
                                            <p:strVal val="#ppt_x"/>
                                          </p:val>
                                        </p:tav>
                                      </p:tavLst>
                                    </p:anim>
                                    <p:anim calcmode="lin" valueType="num">
                                      <p:cBhvr additive="base">
                                        <p:cTn id="16" dur="500" fill="hold"/>
                                        <p:tgtEl>
                                          <p:spTgt spid="31"/>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2" grpId="0" animBg="1"/>
      <p:bldP spid="5"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217</TotalTime>
  <Words>454</Words>
  <Application>Microsoft Office PowerPoint</Application>
  <PresentationFormat>Widescreen</PresentationFormat>
  <Paragraphs>58</Paragraphs>
  <Slides>11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Aptos</vt:lpstr>
      <vt:lpstr>Aptos Display</vt:lpstr>
      <vt:lpstr>Arial</vt:lpstr>
      <vt:lpstr>Calibri</vt:lpstr>
      <vt:lpstr>Montserrat</vt:lpstr>
      <vt:lpstr>Montserrat (Body)</vt:lpstr>
      <vt:lpstr>Montserrat ExtraBold</vt:lpstr>
      <vt:lpstr>Montserrat Light</vt:lpstr>
      <vt:lpstr>Montserrat SemiBold</vt:lpstr>
      <vt:lpstr>Open Sans</vt:lpstr>
      <vt:lpstr>Open Sans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Abu Zahed</dc:creator>
  <cp:lastModifiedBy>Abu Zahed</cp:lastModifiedBy>
  <cp:revision>6</cp:revision>
  <dcterms:created xsi:type="dcterms:W3CDTF">2024-11-15T08:59:41Z</dcterms:created>
  <dcterms:modified xsi:type="dcterms:W3CDTF">2024-11-23T15:06:44Z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2024-11-15T10:30:32Z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7e628555-5102-431f-8041-e4ecf11eaf14</vt:lpwstr>
  </property>
  <property fmtid="{D5CDD505-2E9C-101B-9397-08002B2CF9AE}" pid="7" name="MSIP_Label_defa4170-0d19-0005-0004-bc88714345d2_ActionId">
    <vt:lpwstr>428b6eda-d8d1-4dff-9179-b3233bca54e8</vt:lpwstr>
  </property>
  <property fmtid="{D5CDD505-2E9C-101B-9397-08002B2CF9AE}" pid="8" name="MSIP_Label_defa4170-0d19-0005-0004-bc88714345d2_ContentBits">
    <vt:lpwstr>0</vt:lpwstr>
  </property>
</Properties>
</file>