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7" r:id="rId5"/>
    <p:sldId id="259" r:id="rId6"/>
    <p:sldId id="266" r:id="rId7"/>
    <p:sldId id="260" r:id="rId8"/>
    <p:sldId id="261" r:id="rId9"/>
    <p:sldId id="265" r:id="rId10"/>
    <p:sldId id="262" r:id="rId11"/>
  </p:sldIdLst>
  <p:sldSz cx="18288000" cy="10287000"/>
  <p:notesSz cx="6858000" cy="9144000"/>
  <p:embeddedFontLst>
    <p:embeddedFont>
      <p:font typeface="Poppins Medium" panose="00000600000000000000" pitchFamily="2" charset="0"/>
      <p:regular r:id="rId13"/>
      <p:italic r:id="rId14"/>
    </p:embeddedFont>
    <p:embeddedFont>
      <p:font typeface="Poppins Ultra-Bold" panose="020B0604020202020204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5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C9F4-2A74-4AD9-A231-475813384C01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03632-2539-4A1A-8E49-6166736C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03632-2539-4A1A-8E49-6166736C2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A16F5-2D0E-A427-53D6-3366286D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D3EAF0-3BC6-C411-FDBF-CDEC9CC3B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60FC1-E7E9-C9FD-F084-932B8DB44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C87F-C517-3A91-2B2F-FFAF9B24E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03632-2539-4A1A-8E49-6166736C2C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2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8.png"/><Relationship Id="rId3" Type="http://schemas.openxmlformats.org/officeDocument/2006/relationships/image" Target="../media/image36.svg"/><Relationship Id="rId7" Type="http://schemas.openxmlformats.org/officeDocument/2006/relationships/image" Target="../media/image23.svg"/><Relationship Id="rId12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0.png"/><Relationship Id="rId3" Type="http://schemas.openxmlformats.org/officeDocument/2006/relationships/image" Target="../media/image36.svg"/><Relationship Id="rId7" Type="http://schemas.openxmlformats.org/officeDocument/2006/relationships/image" Target="../media/image23.svg"/><Relationship Id="rId12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4.png"/><Relationship Id="rId3" Type="http://schemas.openxmlformats.org/officeDocument/2006/relationships/image" Target="../media/image36.svg"/><Relationship Id="rId7" Type="http://schemas.openxmlformats.org/officeDocument/2006/relationships/image" Target="../media/image23.svg"/><Relationship Id="rId12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6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4160312" y="2063496"/>
            <a:ext cx="2985309" cy="5638800"/>
          </a:xfrm>
          <a:custGeom>
            <a:avLst/>
            <a:gdLst/>
            <a:ahLst/>
            <a:cxnLst/>
            <a:rect l="l" t="t" r="r" b="b"/>
            <a:pathLst>
              <a:path w="2544999" h="5638800">
                <a:moveTo>
                  <a:pt x="0" y="0"/>
                </a:moveTo>
                <a:lnTo>
                  <a:pt x="2544999" y="0"/>
                </a:lnTo>
                <a:lnTo>
                  <a:pt x="2544999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7080" r="-45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-419261" y="4436136"/>
            <a:ext cx="3286128" cy="1066119"/>
          </a:xfrm>
          <a:custGeom>
            <a:avLst/>
            <a:gdLst/>
            <a:ahLst/>
            <a:cxnLst/>
            <a:rect l="l" t="t" r="r" b="b"/>
            <a:pathLst>
              <a:path w="3286128" h="1066119">
                <a:moveTo>
                  <a:pt x="0" y="0"/>
                </a:moveTo>
                <a:lnTo>
                  <a:pt x="3286128" y="0"/>
                </a:lnTo>
                <a:lnTo>
                  <a:pt x="3286128" y="1066120"/>
                </a:lnTo>
                <a:lnTo>
                  <a:pt x="0" y="1066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182" r="-51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899252" y="6399864"/>
            <a:ext cx="432044" cy="432044"/>
          </a:xfrm>
          <a:custGeom>
            <a:avLst/>
            <a:gdLst/>
            <a:ahLst/>
            <a:cxnLst/>
            <a:rect l="l" t="t" r="r" b="b"/>
            <a:pathLst>
              <a:path w="432044" h="432044">
                <a:moveTo>
                  <a:pt x="0" y="0"/>
                </a:moveTo>
                <a:lnTo>
                  <a:pt x="432044" y="0"/>
                </a:lnTo>
                <a:lnTo>
                  <a:pt x="432044" y="432044"/>
                </a:lnTo>
                <a:lnTo>
                  <a:pt x="0" y="432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3827" y="9089590"/>
            <a:ext cx="2831992" cy="2831992"/>
          </a:xfrm>
          <a:custGeom>
            <a:avLst/>
            <a:gdLst/>
            <a:ahLst/>
            <a:cxnLst/>
            <a:rect l="l" t="t" r="r" b="b"/>
            <a:pathLst>
              <a:path w="2831992" h="2831992">
                <a:moveTo>
                  <a:pt x="0" y="0"/>
                </a:moveTo>
                <a:lnTo>
                  <a:pt x="2831992" y="0"/>
                </a:lnTo>
                <a:lnTo>
                  <a:pt x="2831992" y="2831992"/>
                </a:lnTo>
                <a:lnTo>
                  <a:pt x="0" y="28319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174483" y="508687"/>
            <a:ext cx="1187194" cy="1187194"/>
          </a:xfrm>
          <a:custGeom>
            <a:avLst/>
            <a:gdLst/>
            <a:ahLst/>
            <a:cxnLst/>
            <a:rect l="l" t="t" r="r" b="b"/>
            <a:pathLst>
              <a:path w="1187194" h="1187194">
                <a:moveTo>
                  <a:pt x="0" y="0"/>
                </a:moveTo>
                <a:lnTo>
                  <a:pt x="1187194" y="0"/>
                </a:lnTo>
                <a:lnTo>
                  <a:pt x="1187194" y="1187194"/>
                </a:lnTo>
                <a:lnTo>
                  <a:pt x="0" y="1187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245305" y="9761711"/>
            <a:ext cx="1050577" cy="1050577"/>
          </a:xfrm>
          <a:custGeom>
            <a:avLst/>
            <a:gdLst/>
            <a:ahLst/>
            <a:cxnLst/>
            <a:rect l="l" t="t" r="r" b="b"/>
            <a:pathLst>
              <a:path w="1050577" h="1050577">
                <a:moveTo>
                  <a:pt x="0" y="0"/>
                </a:moveTo>
                <a:lnTo>
                  <a:pt x="1050577" y="0"/>
                </a:lnTo>
                <a:lnTo>
                  <a:pt x="1050577" y="1050577"/>
                </a:lnTo>
                <a:lnTo>
                  <a:pt x="0" y="10505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042772" y="-897152"/>
            <a:ext cx="1794303" cy="1794303"/>
          </a:xfrm>
          <a:custGeom>
            <a:avLst/>
            <a:gdLst/>
            <a:ahLst/>
            <a:cxnLst/>
            <a:rect l="l" t="t" r="r" b="b"/>
            <a:pathLst>
              <a:path w="1794303" h="1794303">
                <a:moveTo>
                  <a:pt x="0" y="0"/>
                </a:moveTo>
                <a:lnTo>
                  <a:pt x="1794303" y="0"/>
                </a:lnTo>
                <a:lnTo>
                  <a:pt x="1794303" y="1794303"/>
                </a:lnTo>
                <a:lnTo>
                  <a:pt x="0" y="179430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668859" y="2247900"/>
            <a:ext cx="9897851" cy="1115758"/>
          </a:xfrm>
          <a:custGeom>
            <a:avLst/>
            <a:gdLst/>
            <a:ahLst/>
            <a:cxnLst/>
            <a:rect l="l" t="t" r="r" b="b"/>
            <a:pathLst>
              <a:path w="9897851" h="1115758">
                <a:moveTo>
                  <a:pt x="0" y="0"/>
                </a:moveTo>
                <a:lnTo>
                  <a:pt x="9897851" y="0"/>
                </a:lnTo>
                <a:lnTo>
                  <a:pt x="9897851" y="1115758"/>
                </a:lnTo>
                <a:lnTo>
                  <a:pt x="0" y="11157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10" r="-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382787" y="3611678"/>
            <a:ext cx="4908575" cy="190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Presented To: 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Dristi Saha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Lecturer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Department Of CSE,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Daffodil International University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44812" y="2528333"/>
            <a:ext cx="9602564" cy="55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 spc="33" dirty="0">
                <a:solidFill>
                  <a:schemeClr val="bg1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Pharmacy Management System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99565" y="6933493"/>
            <a:ext cx="7895417" cy="2274662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Presented By: </a:t>
            </a:r>
          </a:p>
          <a:p>
            <a:pPr algn="l">
              <a:lnSpc>
                <a:spcPts val="287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Nurjahan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Akther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Mim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		221-15-4782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Abu Zahed				221-15-4716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Md Amir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Hamja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			221-15-4784</a:t>
            </a:r>
          </a:p>
          <a:p>
            <a:pPr algn="l">
              <a:lnSpc>
                <a:spcPts val="287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Arnub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Datta				221-15-4726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Section: 61_L     Department Of CSE</a:t>
            </a:r>
          </a:p>
        </p:txBody>
      </p:sp>
      <p:pic>
        <p:nvPicPr>
          <p:cNvPr id="1026" name="Picture 2" descr="DBMS">
            <a:extLst>
              <a:ext uri="{FF2B5EF4-FFF2-40B4-BE49-F238E27FC236}">
                <a16:creationId xmlns:a16="http://schemas.microsoft.com/office/drawing/2014/main" id="{86E8724F-2986-7085-C425-4C746599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82" y="2316886"/>
            <a:ext cx="5771452" cy="50108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97200" y="-1906774"/>
            <a:ext cx="4746181" cy="5450074"/>
          </a:xfrm>
          <a:custGeom>
            <a:avLst/>
            <a:gdLst/>
            <a:ahLst/>
            <a:cxnLst/>
            <a:rect l="l" t="t" r="r" b="b"/>
            <a:pathLst>
              <a:path w="4746181" h="4546938">
                <a:moveTo>
                  <a:pt x="0" y="0"/>
                </a:moveTo>
                <a:lnTo>
                  <a:pt x="4746181" y="0"/>
                </a:lnTo>
                <a:lnTo>
                  <a:pt x="4746181" y="4546938"/>
                </a:lnTo>
                <a:lnTo>
                  <a:pt x="0" y="4546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976" b="41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597211" y="402422"/>
            <a:ext cx="1004905" cy="1004905"/>
          </a:xfrm>
          <a:custGeom>
            <a:avLst/>
            <a:gdLst/>
            <a:ahLst/>
            <a:cxnLst/>
            <a:rect l="l" t="t" r="r" b="b"/>
            <a:pathLst>
              <a:path w="1004905" h="1004905">
                <a:moveTo>
                  <a:pt x="0" y="0"/>
                </a:moveTo>
                <a:lnTo>
                  <a:pt x="1004905" y="0"/>
                </a:lnTo>
                <a:lnTo>
                  <a:pt x="1004905" y="1004905"/>
                </a:lnTo>
                <a:lnTo>
                  <a:pt x="0" y="100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20802" y="3947874"/>
            <a:ext cx="13846395" cy="225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0"/>
              </a:lnSpc>
            </a:pPr>
            <a:r>
              <a:rPr lang="en-US" sz="138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YOU!😀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36221" y="1638300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332753" y="1268907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662505" y="5905500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157269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84584" y="731580"/>
            <a:ext cx="11280075" cy="121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8000" b="1" dirty="0" err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LogIn</a:t>
            </a:r>
            <a:endParaRPr lang="en-US" sz="8000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050516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60116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7DADC-8676-38F0-9B7E-23BE7396B8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3097" y="2623331"/>
            <a:ext cx="6430272" cy="3705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FB9EC8-9B44-BF06-8913-9238EC711E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15400" y="6977655"/>
            <a:ext cx="8321887" cy="112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0115" y="1749612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82430" y="653688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99141" y="567265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28111" y="623769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29124" y="756648"/>
            <a:ext cx="11897943" cy="11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7200" b="1" spc="67" dirty="0">
                <a:solidFill>
                  <a:srgbClr val="FFFFFF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Agents Form</a:t>
            </a:r>
          </a:p>
        </p:txBody>
      </p:sp>
      <p:sp>
        <p:nvSpPr>
          <p:cNvPr id="7" name="Freeform 7"/>
          <p:cNvSpPr/>
          <p:nvPr/>
        </p:nvSpPr>
        <p:spPr>
          <a:xfrm>
            <a:off x="1921358" y="342900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530958" y="786055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9923AD-A8D0-69B6-C620-21C2FD0FC0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77400" y="6818734"/>
            <a:ext cx="8211696" cy="26578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E316CF-F962-0B65-AE71-4395AA1164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18117" y="2129595"/>
            <a:ext cx="12012701" cy="429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A412A-3800-7C32-861A-0B79AA31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1EDBF0A-E377-1592-15C0-66148E0F7581}"/>
              </a:ext>
            </a:extLst>
          </p:cNvPr>
          <p:cNvSpPr/>
          <p:nvPr/>
        </p:nvSpPr>
        <p:spPr>
          <a:xfrm>
            <a:off x="-4740115" y="1749612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911E36A-ADFA-AA06-E3E8-A1C1ED82D519}"/>
              </a:ext>
            </a:extLst>
          </p:cNvPr>
          <p:cNvSpPr/>
          <p:nvPr/>
        </p:nvSpPr>
        <p:spPr>
          <a:xfrm>
            <a:off x="-1482430" y="653688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2E0DFD2-B0D3-428C-F9E3-7C74D6F8FDCE}"/>
              </a:ext>
            </a:extLst>
          </p:cNvPr>
          <p:cNvSpPr/>
          <p:nvPr/>
        </p:nvSpPr>
        <p:spPr>
          <a:xfrm>
            <a:off x="1099141" y="567265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D56D774-9EF3-5A5D-C429-48D8A30CE522}"/>
              </a:ext>
            </a:extLst>
          </p:cNvPr>
          <p:cNvSpPr/>
          <p:nvPr/>
        </p:nvSpPr>
        <p:spPr>
          <a:xfrm>
            <a:off x="3028111" y="623769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2DA4EDA-8971-0D82-C3DC-78EE329AF5B3}"/>
              </a:ext>
            </a:extLst>
          </p:cNvPr>
          <p:cNvSpPr txBox="1"/>
          <p:nvPr/>
        </p:nvSpPr>
        <p:spPr>
          <a:xfrm>
            <a:off x="4029124" y="756648"/>
            <a:ext cx="11897943" cy="11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7200" b="1" spc="67" dirty="0">
                <a:solidFill>
                  <a:srgbClr val="FFFFFF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Agents Form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7D49BD3-01CE-E991-DBAB-9FDFA84AEC88}"/>
              </a:ext>
            </a:extLst>
          </p:cNvPr>
          <p:cNvSpPr/>
          <p:nvPr/>
        </p:nvSpPr>
        <p:spPr>
          <a:xfrm>
            <a:off x="1921358" y="342900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F83336E-30D4-67EA-67EE-09119A3AFB6D}"/>
              </a:ext>
            </a:extLst>
          </p:cNvPr>
          <p:cNvSpPr/>
          <p:nvPr/>
        </p:nvSpPr>
        <p:spPr>
          <a:xfrm>
            <a:off x="2530958" y="786055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E4E37-269D-949E-36D9-5EBD8BD3F2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0000" y="2478006"/>
            <a:ext cx="7230750" cy="3626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0B5A01-C8F2-7556-9892-35C335ADD1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400" y="6352689"/>
            <a:ext cx="6946453" cy="33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68306" y="959741"/>
            <a:ext cx="15314694" cy="241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5000" b="1" spc="61" dirty="0">
                <a:solidFill>
                  <a:srgbClr val="FFFFFF"/>
                </a:solidFill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Company Manage Form</a:t>
            </a:r>
          </a:p>
          <a:p>
            <a:pPr algn="l">
              <a:lnSpc>
                <a:spcPts val="10134"/>
              </a:lnSpc>
            </a:pPr>
            <a:endParaRPr lang="en-US" sz="5000" b="1" spc="61" dirty="0">
              <a:solidFill>
                <a:srgbClr val="FFFFFF"/>
              </a:solidFill>
              <a:latin typeface="Times New Roman" panose="02020603050405020304" pitchFamily="18" charset="0"/>
              <a:ea typeface="TT Rounds Condensed Bold"/>
              <a:cs typeface="Times New Roman" panose="02020603050405020304" pitchFamily="18" charset="0"/>
              <a:sym typeface="TT Rounds Condensed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C3CDA-ADB9-AEB1-CD60-B7767B191740}"/>
              </a:ext>
            </a:extLst>
          </p:cNvPr>
          <p:cNvSpPr txBox="1"/>
          <p:nvPr/>
        </p:nvSpPr>
        <p:spPr>
          <a:xfrm>
            <a:off x="685800" y="3013892"/>
            <a:ext cx="6042815" cy="212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11359-20BB-D0B8-9171-AD0A8598B9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344" y="2624327"/>
            <a:ext cx="11955543" cy="4229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0937AD-821A-5676-B933-4BD5E99D04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5800" y="7054360"/>
            <a:ext cx="8659433" cy="239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DF6C-8601-1C11-92B7-9E7F3EB8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4E04A406-8AB5-2425-5834-D1E695642033}"/>
              </a:ext>
            </a:extLst>
          </p:cNvPr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7CAFDCF-0AD7-2FDE-D0BC-4DC5F1F1168E}"/>
              </a:ext>
            </a:extLst>
          </p:cNvPr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CBBB725-E3B5-C52E-D4F2-D08E6D5711B7}"/>
              </a:ext>
            </a:extLst>
          </p:cNvPr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FF278C-2765-40AF-149A-1D25CFEA3154}"/>
              </a:ext>
            </a:extLst>
          </p:cNvPr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5319DBB-7C45-95E4-24C7-24F653EE84B9}"/>
              </a:ext>
            </a:extLst>
          </p:cNvPr>
          <p:cNvSpPr txBox="1"/>
          <p:nvPr/>
        </p:nvSpPr>
        <p:spPr>
          <a:xfrm>
            <a:off x="1068306" y="959741"/>
            <a:ext cx="15314694" cy="241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5000" b="1" spc="61" dirty="0">
                <a:solidFill>
                  <a:srgbClr val="FFFFFF"/>
                </a:solidFill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Company Manage Form</a:t>
            </a:r>
          </a:p>
          <a:p>
            <a:pPr algn="l">
              <a:lnSpc>
                <a:spcPts val="10134"/>
              </a:lnSpc>
            </a:pPr>
            <a:endParaRPr lang="en-US" sz="5000" b="1" spc="61" dirty="0">
              <a:solidFill>
                <a:srgbClr val="FFFFFF"/>
              </a:solidFill>
              <a:latin typeface="Times New Roman" panose="02020603050405020304" pitchFamily="18" charset="0"/>
              <a:ea typeface="TT Rounds Condensed Bold"/>
              <a:cs typeface="Times New Roman" panose="02020603050405020304" pitchFamily="18" charset="0"/>
              <a:sym typeface="TT Rounds Condensed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F538C9A-2E10-88C1-51BA-E860A6D41695}"/>
              </a:ext>
            </a:extLst>
          </p:cNvPr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19567A-B437-23B4-59C2-FC29C4C0558E}"/>
              </a:ext>
            </a:extLst>
          </p:cNvPr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5019A-9844-6BF9-FACA-81F2CCE67F9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14780"/>
          <a:stretch/>
        </p:blipFill>
        <p:spPr>
          <a:xfrm>
            <a:off x="1471802" y="2933700"/>
            <a:ext cx="6905817" cy="335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1EB08E-C0A4-A3E0-C247-9A1217705C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1115" y="6248400"/>
            <a:ext cx="7618078" cy="34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4269" y="1649085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290787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23515" y="590367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697553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790232" y="1004903"/>
            <a:ext cx="11280075" cy="9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80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Medicine Manage Form</a:t>
            </a:r>
          </a:p>
        </p:txBody>
      </p:sp>
      <p:sp>
        <p:nvSpPr>
          <p:cNvPr id="7" name="Freeform 7"/>
          <p:cNvSpPr/>
          <p:nvPr/>
        </p:nvSpPr>
        <p:spPr>
          <a:xfrm>
            <a:off x="2590800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200400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C785B-E51C-43A7-3E0B-E44AC3482A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4800" y="2353207"/>
            <a:ext cx="8004441" cy="3404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B07062-C8BC-F003-89CC-F3A9833C69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8473" y="6362700"/>
            <a:ext cx="9672569" cy="2919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1068306" y="1016891"/>
            <a:ext cx="13047357" cy="116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endParaRPr lang="en-US" sz="6600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B18C8-2227-1C0C-6A89-E9946D703938}"/>
              </a:ext>
            </a:extLst>
          </p:cNvPr>
          <p:cNvSpPr txBox="1"/>
          <p:nvPr/>
        </p:nvSpPr>
        <p:spPr>
          <a:xfrm>
            <a:off x="2542615" y="1222514"/>
            <a:ext cx="998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Medicine Manage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7EF71-E92C-E922-9B57-3120FA6C55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2942" y="2693334"/>
            <a:ext cx="7050458" cy="3820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42D3B-AE60-203D-1C49-28346F8EF3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8043" y="5979983"/>
            <a:ext cx="7913544" cy="4072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2283-F575-9572-B933-0FCA4FA69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9F9514-4007-0012-D104-9871B8291D7F}"/>
              </a:ext>
            </a:extLst>
          </p:cNvPr>
          <p:cNvSpPr/>
          <p:nvPr/>
        </p:nvSpPr>
        <p:spPr>
          <a:xfrm>
            <a:off x="-4234269" y="1649085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964BBF2-1461-D064-8C6D-376523465B05}"/>
              </a:ext>
            </a:extLst>
          </p:cNvPr>
          <p:cNvSpPr/>
          <p:nvPr/>
        </p:nvSpPr>
        <p:spPr>
          <a:xfrm>
            <a:off x="-1290787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2EA32A3-897F-7B58-93D1-F23BF47DD2B6}"/>
              </a:ext>
            </a:extLst>
          </p:cNvPr>
          <p:cNvSpPr/>
          <p:nvPr/>
        </p:nvSpPr>
        <p:spPr>
          <a:xfrm>
            <a:off x="1623515" y="590367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223C1EB-19F1-D554-E8E7-BD268CF41F76}"/>
              </a:ext>
            </a:extLst>
          </p:cNvPr>
          <p:cNvSpPr/>
          <p:nvPr/>
        </p:nvSpPr>
        <p:spPr>
          <a:xfrm>
            <a:off x="3697553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04F95F2-4A12-3337-63BA-A8D2DD995B50}"/>
              </a:ext>
            </a:extLst>
          </p:cNvPr>
          <p:cNvSpPr txBox="1"/>
          <p:nvPr/>
        </p:nvSpPr>
        <p:spPr>
          <a:xfrm>
            <a:off x="4790232" y="1004903"/>
            <a:ext cx="11280075" cy="9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80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Billing Form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37C8EA4-0866-12C4-C99A-F0A6C6B1B688}"/>
              </a:ext>
            </a:extLst>
          </p:cNvPr>
          <p:cNvSpPr/>
          <p:nvPr/>
        </p:nvSpPr>
        <p:spPr>
          <a:xfrm>
            <a:off x="2590800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055F81D-A62D-D1E8-5674-6CE06394EFDA}"/>
              </a:ext>
            </a:extLst>
          </p:cNvPr>
          <p:cNvSpPr/>
          <p:nvPr/>
        </p:nvSpPr>
        <p:spPr>
          <a:xfrm>
            <a:off x="3200400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537A1-6E38-7E81-E33E-8782773E8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5268" y="2318005"/>
            <a:ext cx="7188794" cy="3994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C90E5-A797-BE71-BA2A-14AB49D181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8600" y="6624560"/>
            <a:ext cx="9743484" cy="23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87</Words>
  <Application>Microsoft Office PowerPoint</Application>
  <PresentationFormat>Custom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Times New Roman Bold</vt:lpstr>
      <vt:lpstr>Aptos</vt:lpstr>
      <vt:lpstr>Poppins Ultra-Bold</vt:lpstr>
      <vt:lpstr>Times New Roman</vt:lpstr>
      <vt:lpstr>Poppins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 Zahed</dc:creator>
  <cp:lastModifiedBy>Abu Zahed</cp:lastModifiedBy>
  <cp:revision>12</cp:revision>
  <dcterms:created xsi:type="dcterms:W3CDTF">2006-08-16T00:00:00Z</dcterms:created>
  <dcterms:modified xsi:type="dcterms:W3CDTF">2024-11-10T03:13:55Z</dcterms:modified>
  <dc:identifier>DAGU810p0to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2024-10-29T11:55:53Z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7e628555-5102-431f-8041-e4ecf11eaf14</vt:lpwstr>
  </property>
  <property fmtid="{D5CDD505-2E9C-101B-9397-08002B2CF9AE}" pid="7" name="MSIP_Label_defa4170-0d19-0005-0004-bc88714345d2_ActionId">
    <vt:lpwstr>91310593-1958-4e18-83b2-32d2d16398b0</vt:lpwstr>
  </property>
  <property fmtid="{D5CDD505-2E9C-101B-9397-08002B2CF9AE}" pid="8" name="MSIP_Label_defa4170-0d19-0005-0004-bc88714345d2_ContentBits">
    <vt:lpwstr>0</vt:lpwstr>
  </property>
</Properties>
</file>