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700F-073D-4486-B991-84837B0C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6079FF-1A2A-42B6-A819-3D07F0BF3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00FA3-ED84-4327-AA98-6836162F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AB5B7-0160-44F9-B387-4B0547F7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BCFCC-11A7-47B9-BD98-83359DB7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6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18B0B-271A-4FBF-A373-03C6EC19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7E3C3-13C9-4198-96E7-A3BA6560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89941-0536-459A-9BBA-0AEFB63D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BC9C1-8637-48AE-B803-8FD8FF43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5E843-6AC2-45CF-8225-D54F9CBE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9A8B2-064E-41D2-87D6-29DFCA9EB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AF590-6E3A-4981-8B00-D2370E55C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9BB4D-9292-43AC-A561-C5BD860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6CACD-2373-43F1-B56F-459A5B2D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3BAE1-94F6-4B74-9458-A01EBC07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DC5B-B6CC-4305-A3D6-E841083B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2CD4C-CE6D-4985-BEAE-301EC0C0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DFB9F-36E1-4221-A3A8-F6BEDD75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DD7F-40A3-4AF2-A42B-47FBFC2F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0139F-35FB-4E86-BB43-2262EBB9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1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8AF2B-D03E-444A-BF5F-DA4A2F6D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A7A68-6803-4557-A119-684847A2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7649A-4A3F-4085-8460-15ABA910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0EADB-6F60-4194-A640-F17CE929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0D378-B4A7-4B2F-BE79-F1A73DB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9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58CDA-98B8-4A23-881D-214B313E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41F59-56A1-4FAD-86E2-50D92DEE1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A6A4A6-13E8-4CDF-8FD1-8B09683C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22F63-18F0-4B75-A721-AF5CBAC3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1F995-A152-4C3B-B792-49CADA14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C8ED9-A496-4939-9CBB-6A45BB37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5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DB3AB-211F-4086-AD8A-C63BFCE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DE653-E056-4B53-AA35-8A89F166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A0C81-B1D2-4CAF-A8FC-481BF164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7616E-A478-4A68-AA7C-672B6F6F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8B0EDB-FEED-40BE-A7F2-137A84C97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C8070-C452-4DF5-B2F4-17D0E52B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1F228-6987-4D94-AF7D-91B96996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81BD0C-BE36-4F25-A881-7C7270E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9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88E63-60B8-4BBC-A989-F664D545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47FDBD-A8A1-4032-8D4F-72667596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FFABA1-126F-48F5-B0E3-6C9FAB56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FF454-6311-4C44-8D8C-AA15F81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F969F-4CF9-4D09-814D-FF398504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0B00B-6229-4A46-8450-D105E176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F4CB3-F41B-4440-9FC1-2E5EBB0D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7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28E5-A9DA-47DA-A1F8-DF964803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23F21-7C0E-428F-A0E3-3CEB12D9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EA02A-471E-4FAD-BF41-91A95AAA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454D9-1083-4547-B70D-4A3F18E2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AF1EA-B073-4585-8E85-F45DAA9F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B0641-C80E-4A84-8A0D-0B0984DB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1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A5CD-2D5D-483B-8295-31EDB311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3B142C-07E3-4F3D-A537-C5F60A629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88B82-5031-4994-8EC4-E54CA654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17D2B-1C2C-4077-BF89-8F61B3C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F1916-F6EF-44BC-AFB9-C9ECAA31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F6A02-FB37-433F-AFFE-6A183545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6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488147-C3EC-46A5-845B-8DC4595A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09905-C16B-49EC-A212-EBE21C4C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1FB2D-46D5-4A81-9EE1-E93318A35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2821-60F2-4849-BDD1-2793CCE6B334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3EB86-B096-4A30-9C68-A7E90F5D7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904BD-5AAF-4289-A156-7BA7C8149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7DFD-58B5-48BB-A8E1-24944473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8565-A0EF-44FE-A46F-4731206BB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经典题串烧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D05654-26D2-4E17-9DC1-8DFA3CCD5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2019.2.15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71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6FD7-BC38-415D-8D40-AB89E6E1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P1434 [SHOI2002]</a:t>
            </a:r>
            <a:r>
              <a:rPr lang="zh-CN" altLang="en-US" b="1" dirty="0"/>
              <a:t>滑雪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A7B06-30D0-454A-9860-C08B5900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2FFC7-A8FC-43F4-8029-E721D131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30" y="1375965"/>
            <a:ext cx="7027540" cy="54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DD7F-1782-4D83-BD6B-E31A5BD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8B73F-5525-440B-8FDF-12D4A625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为从（</a:t>
            </a:r>
            <a:r>
              <a:rPr lang="en-US" altLang="zh-CN" dirty="0" err="1"/>
              <a:t>i,j</a:t>
            </a:r>
            <a:r>
              <a:rPr lang="zh-CN" altLang="en-US" dirty="0"/>
              <a:t>）出发滑的最远路程</a:t>
            </a:r>
          </a:p>
        </p:txBody>
      </p:sp>
    </p:spTree>
    <p:extLst>
      <p:ext uri="{BB962C8B-B14F-4D97-AF65-F5344CB8AC3E}">
        <p14:creationId xmlns:p14="http://schemas.microsoft.com/office/powerpoint/2010/main" val="247620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8F4C0-3014-4E85-8B38-F71F7BED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记忆化搜索？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DB3E4-D497-4D36-BB74-600E5060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什么叫记忆化搜索？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i="1" dirty="0"/>
              <a:t>不重复做一件事情。</a:t>
            </a:r>
          </a:p>
        </p:txBody>
      </p:sp>
    </p:spTree>
    <p:extLst>
      <p:ext uri="{BB962C8B-B14F-4D97-AF65-F5344CB8AC3E}">
        <p14:creationId xmlns:p14="http://schemas.microsoft.com/office/powerpoint/2010/main" val="60023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5F738-4124-436F-80EE-F9F1145F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P1433 </a:t>
            </a:r>
            <a:r>
              <a:rPr lang="zh-CN" altLang="en-US" b="1" dirty="0"/>
              <a:t>吃奶酪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EB0A18-11BB-4838-9456-DCBB8CAD3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81" y="1690688"/>
            <a:ext cx="8949038" cy="50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8E5E6-5177-4FCB-BA4D-549449A6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r>
              <a:rPr lang="en-US" altLang="zh-CN" dirty="0"/>
              <a:t> or </a:t>
            </a:r>
            <a:r>
              <a:rPr lang="en-US" altLang="zh-CN" dirty="0" err="1"/>
              <a:t>bfs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24BDD-9CB5-4E79-B24D-33537C9D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4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0E81-DB4D-4A7D-9065-3DF3376F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P1216 [IOI1994][USACO1.5]</a:t>
            </a:r>
            <a:r>
              <a:rPr lang="zh-CN" altLang="en-US" b="1" dirty="0"/>
              <a:t>数字三角形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C7BC-00CB-467F-ABA5-7563942D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13E9EA-8253-4E6D-98C5-C0B3B3A9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91" y="1690688"/>
            <a:ext cx="6079218" cy="50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8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9C841-F805-4708-80D6-F17EED08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663F-B77E-4388-81D7-AA277822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每次选两个中最大的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/>
              <a:t>O(n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12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4537-3BC0-4CF8-931C-22ADBCB8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727DC-4DB0-45D8-A69C-D5DC8A93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每次尝试走两边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O(2^n)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51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F74BC-3084-4EE9-8052-528B0CDF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10AD6-EB21-4B87-B5D4-F77CB035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为从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到底部的最大值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定义</a:t>
            </a:r>
            <a:r>
              <a:rPr lang="en-US" altLang="zh-CN" i="1" dirty="0"/>
              <a:t>f[</a:t>
            </a:r>
            <a:r>
              <a:rPr lang="en-US" altLang="zh-CN" i="1" dirty="0" err="1"/>
              <a:t>i</a:t>
            </a:r>
            <a:r>
              <a:rPr lang="en-US" altLang="zh-CN" i="1" dirty="0"/>
              <a:t>][j]</a:t>
            </a:r>
            <a:r>
              <a:rPr lang="zh-CN" altLang="en-US" i="1" dirty="0"/>
              <a:t>为从</a:t>
            </a:r>
            <a:r>
              <a:rPr lang="en-US" altLang="zh-CN" i="1" dirty="0"/>
              <a:t>(1,1)</a:t>
            </a:r>
            <a:r>
              <a:rPr lang="zh-CN" altLang="en-US" i="1" dirty="0"/>
              <a:t>到</a:t>
            </a:r>
            <a:r>
              <a:rPr lang="en-US" altLang="zh-CN" i="1" dirty="0"/>
              <a:t>(</a:t>
            </a:r>
            <a:r>
              <a:rPr lang="en-US" altLang="zh-CN" i="1" dirty="0" err="1"/>
              <a:t>i,j</a:t>
            </a:r>
            <a:r>
              <a:rPr lang="en-US" altLang="zh-CN" i="1" dirty="0"/>
              <a:t>)</a:t>
            </a:r>
            <a:r>
              <a:rPr lang="zh-CN" altLang="en-US" i="1" dirty="0"/>
              <a:t>的最大值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答案即为</a:t>
            </a:r>
            <a:r>
              <a:rPr lang="en-US" altLang="zh-CN" dirty="0"/>
              <a:t>f[1][1]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71881-6FE6-4D95-BC46-2CF1759E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B42B9-81A0-4A5A-A36B-322453FF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][j]=max(f[i+1][j],f[</a:t>
            </a:r>
            <a:r>
              <a:rPr lang="en-US" altLang="zh-CN" dirty="0" err="1"/>
              <a:t>i</a:t>
            </a:r>
            <a:r>
              <a:rPr lang="en-US" altLang="zh-CN" dirty="0"/>
              <a:t>][j+1])+a[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45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6718A-65A2-4764-8047-CC024B11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还有别的方法吗？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458D8-FDC4-44BC-A827-1A408D5F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定义</a:t>
            </a:r>
            <a:r>
              <a:rPr lang="en-US" altLang="zh-CN" i="1" dirty="0"/>
              <a:t>f[</a:t>
            </a:r>
            <a:r>
              <a:rPr lang="en-US" altLang="zh-CN" i="1" dirty="0" err="1"/>
              <a:t>i</a:t>
            </a:r>
            <a:r>
              <a:rPr lang="en-US" altLang="zh-CN" i="1" dirty="0"/>
              <a:t>][j]</a:t>
            </a:r>
            <a:r>
              <a:rPr lang="zh-CN" altLang="en-US" i="1" dirty="0"/>
              <a:t>为从</a:t>
            </a:r>
            <a:r>
              <a:rPr lang="en-US" altLang="zh-CN" i="1" dirty="0"/>
              <a:t>(1,1)</a:t>
            </a:r>
            <a:r>
              <a:rPr lang="zh-CN" altLang="en-US" i="1" dirty="0"/>
              <a:t>到</a:t>
            </a:r>
            <a:r>
              <a:rPr lang="en-US" altLang="zh-CN" i="1" dirty="0"/>
              <a:t>(</a:t>
            </a:r>
            <a:r>
              <a:rPr lang="en-US" altLang="zh-CN" i="1" dirty="0" err="1"/>
              <a:t>i,j</a:t>
            </a:r>
            <a:r>
              <a:rPr lang="en-US" altLang="zh-CN" i="1" dirty="0"/>
              <a:t>)</a:t>
            </a:r>
            <a:r>
              <a:rPr lang="zh-CN" altLang="en-US" i="1" dirty="0"/>
              <a:t>的最大值</a:t>
            </a:r>
            <a:endParaRPr lang="en-US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51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205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经典题串烧</vt:lpstr>
      <vt:lpstr>P1433 吃奶酪</vt:lpstr>
      <vt:lpstr>dfs or bfs?</vt:lpstr>
      <vt:lpstr>P1216 [IOI1994][USACO1.5]数字三角形</vt:lpstr>
      <vt:lpstr>贪心？</vt:lpstr>
      <vt:lpstr>搜索？</vt:lpstr>
      <vt:lpstr>动态规划！</vt:lpstr>
      <vt:lpstr>递推关系</vt:lpstr>
      <vt:lpstr>还有别的方法吗？</vt:lpstr>
      <vt:lpstr>P1434 [SHOI2002]滑雪</vt:lpstr>
      <vt:lpstr>动态规划？</vt:lpstr>
      <vt:lpstr>记忆化搜索？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经典题串烧</dc:title>
  <dc:creator>Harry·Shaun Wang</dc:creator>
  <cp:lastModifiedBy>Harry·Shaun Wang</cp:lastModifiedBy>
  <cp:revision>16</cp:revision>
  <dcterms:created xsi:type="dcterms:W3CDTF">2019-02-15T05:02:49Z</dcterms:created>
  <dcterms:modified xsi:type="dcterms:W3CDTF">2019-02-15T05:48:53Z</dcterms:modified>
</cp:coreProperties>
</file>