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8" r:id="rId11"/>
    <p:sldId id="269" r:id="rId12"/>
    <p:sldId id="264" r:id="rId13"/>
    <p:sldId id="265" r:id="rId14"/>
    <p:sldId id="266" r:id="rId15"/>
    <p:sldId id="267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38C06FA-FE65-4B7D-83D0-609164932CF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2"/>
            <p14:sldId id="263"/>
            <p14:sldId id="268"/>
            <p14:sldId id="269"/>
            <p14:sldId id="264"/>
            <p14:sldId id="265"/>
            <p14:sldId id="266"/>
            <p14:sldId id="267"/>
            <p14:sldId id="270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67BCC-6F40-4B19-B0A5-25BB4977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037673-EE4F-4378-AE52-3E11BDD70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B241-8ED2-4CC8-967A-F35C310D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F23C4-5BDC-4C4A-990B-6EDE67C6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31EF4-826F-4A89-B2F8-D823AB5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28DBE-3FC0-4D0A-AE43-BD929511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26B48-1028-4C0D-80DE-3C2CC1C89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D8405-091E-4AC0-88A4-E40F96E2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6FFF3-F5DA-4436-BC64-69E08934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6C754-83C5-4C38-BFF0-F14C53F4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3BB31-4101-44A1-A098-C3673E78E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519C7-01E2-4A82-A601-1FA832569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21B32-2C34-4518-96F8-AD76B549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A26A1-D94A-48A9-B35E-1E5FE3B8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62B95-A09C-45C2-ACAA-92C9B13E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3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12539-4C21-4A1B-AEF6-F8024069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3A76E-7BCB-4AE3-A831-0C909CB6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29B82-32AE-4608-9EEA-B1F1481A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E7B79-32CA-482B-9489-1FE4D081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6AA42-D0CA-47D1-AD7E-89A7B2D7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9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B17F-385D-4AE5-AB7E-0828795B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A7733-2040-4818-83E4-C6523C83D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6CACB-8182-473D-A1BE-4422649F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81586-30E7-4625-BC20-24B1A5A4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503A8-F3A0-4134-966F-B5C6E48C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7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D8F82-A894-42A4-AD9B-69318876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6E7EB-F5E6-469C-964E-BF9877C27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330BD4-C16C-4083-9218-665B09E11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321E4-4184-4F70-9432-F41C93FC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D2AEA-75A0-4B03-A7F1-4547BD0A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735D1-F78C-45BE-8456-C6103F29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3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0B297-7D5F-4205-834D-36DF6A20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E29D5-446B-497D-B71E-58E4D17F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238E5-9F81-4FCE-A56B-8CAB9DD2E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D1F68F-5917-4C44-9AE2-490C5323A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E030EF-E64A-4C59-B624-16F9DD60A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FFB61C-6A69-41F6-8278-4380FEBF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55B74B-AC49-4D38-BC3A-7FFFE008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72F350-F114-490B-9B4F-E3E29D26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8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4FD5C-CB25-4DEE-9048-06C7E619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8EF8D-C651-48D8-BA1C-348FDA6D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EC9648-36B6-45AB-B402-A2089C44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94260-45EA-4FE3-B288-86B2D892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9E5DFD-FF81-4024-9024-3EE1CFFB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09A85-66EE-40FC-9D22-00D6CC65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56A9E-51E0-464A-B779-E201A758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1FF52-A7B4-4835-9982-55704B77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718C4-15C4-4DED-810B-FBEAEB2D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C27EA-428E-42A6-98B6-3C86D06ED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EE2EF-7274-491A-9B44-E1D930FD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9D4D8-72B6-4D01-BBAC-2AC13699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042F6-3AEE-4016-8590-45CEEE09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3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E1C7-A6CA-4158-8CF0-D71056E2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677C9-1AC2-4BEE-AD0D-0535517D5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BF44B-9BCA-4FFE-A862-FAD76B2B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D0CE6-7AF3-4725-A91F-7B404042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A0009-FA52-467C-82DF-251BE036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54685-D358-4C9C-BBAF-6D35EF7F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8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0FCF93-5148-472E-9F6D-D8D860EB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902027-3438-46C8-9E79-87744A5D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81B25-B2E1-4D85-BEE8-A3020ECEC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64E8-D70C-4753-87FD-EAB1CDF78CDD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62B92-B59C-431D-861F-FC56CAEE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C0459-5E03-4963-87EF-D055A22B9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753D-36E7-4ECC-A176-D94600596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8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D381-04FA-4A6C-AEA2-953AA0616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背包变形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4197E-30F5-4FF9-87FE-693E17693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2019.3.16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80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E8465-46AF-4B1A-905E-444DEBDF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更优美的正解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988C1-139E-422A-9E7F-23216598A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由于这题实际上比背包问题还要简化</a:t>
            </a:r>
            <a:r>
              <a:rPr lang="en-US" altLang="zh-CN" dirty="0"/>
              <a:t>(</a:t>
            </a:r>
            <a:r>
              <a:rPr lang="zh-CN" altLang="en-US" dirty="0"/>
              <a:t>每个状态只有</a:t>
            </a:r>
            <a:r>
              <a:rPr lang="en-US" altLang="zh-CN" dirty="0"/>
              <a:t>0/1</a:t>
            </a:r>
            <a:r>
              <a:rPr lang="zh-CN" altLang="en-US" dirty="0"/>
              <a:t>两种</a:t>
            </a:r>
            <a:r>
              <a:rPr lang="en-US" altLang="zh-CN" dirty="0"/>
              <a:t>),</a:t>
            </a:r>
            <a:r>
              <a:rPr lang="zh-CN" altLang="en-US" dirty="0"/>
              <a:t>并且显然可以滚动数组优化</a:t>
            </a:r>
            <a:r>
              <a:rPr lang="en-US" altLang="zh-CN" dirty="0"/>
              <a:t>.</a:t>
            </a:r>
            <a:r>
              <a:rPr lang="zh-CN" altLang="en-US" dirty="0"/>
              <a:t>因此可以采用压位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更进一步地</a:t>
            </a:r>
            <a:r>
              <a:rPr lang="en-US" altLang="zh-CN" dirty="0"/>
              <a:t>,</a:t>
            </a:r>
            <a:r>
              <a:rPr lang="zh-CN" altLang="en-US" dirty="0"/>
              <a:t>可以用</a:t>
            </a:r>
            <a:r>
              <a:rPr lang="en-US" altLang="zh-CN" dirty="0" err="1"/>
              <a:t>bitset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zh-CN" altLang="en-US" dirty="0"/>
              <a:t>声明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bitset</a:t>
            </a:r>
            <a:r>
              <a:rPr lang="en-US" altLang="zh-CN" dirty="0"/>
              <a:t>&lt;</a:t>
            </a:r>
            <a:r>
              <a:rPr lang="en-US" altLang="zh-CN" dirty="0" err="1"/>
              <a:t>size_t</a:t>
            </a:r>
            <a:r>
              <a:rPr lang="en-US" altLang="zh-CN" dirty="0"/>
              <a:t>&gt; S;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3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EABB7-0DB1-4A5D-99DD-957CF3AF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更优美的正解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942F8-2E37-42C3-9801-BEDDFD9D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FB534D-04C5-4EB5-8092-92F20119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73" y="1825625"/>
            <a:ext cx="7644053" cy="35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7B189-C5D5-476F-B380-F522BE33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可是我就是想</a:t>
            </a:r>
            <a:r>
              <a:rPr lang="zh-CN" altLang="en-US" dirty="0">
                <a:highlight>
                  <a:srgbClr val="FFFF00"/>
                </a:highlight>
              </a:rPr>
              <a:t>暴力</a:t>
            </a:r>
            <a:r>
              <a:rPr lang="zh-CN" altLang="en-US" dirty="0"/>
              <a:t>怎么办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6C318-445E-476B-8800-23AF6EE65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没问题</a:t>
            </a:r>
            <a:r>
              <a:rPr lang="en-US" altLang="zh-CN" dirty="0"/>
              <a:t>!</a:t>
            </a:r>
            <a:r>
              <a:rPr lang="zh-CN" altLang="en-US" dirty="0"/>
              <a:t>我们接着优化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zh-CN" altLang="en-US" dirty="0"/>
              <a:t>循环展开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以下优化仅针对不能开</a:t>
            </a:r>
            <a:r>
              <a:rPr lang="en-US" altLang="zh-CN" dirty="0"/>
              <a:t>O2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0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3106B-C044-4918-B64A-1FA79A0C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循环展开</a:t>
            </a:r>
            <a:r>
              <a:rPr lang="en-US" altLang="zh-CN" dirty="0"/>
              <a:t>(Loop Unwinding)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7700B-4402-4D6C-8992-67FEFB0B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减小代码之间的相关性，增加代码的并行性，可以大幅度增加代码的执行效率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7FA97-445F-440C-AD2B-FC673E02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9562"/>
            <a:ext cx="2961905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2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39FFD-26A8-42ED-BFBB-2EEC0A9C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EF453-983E-4CE5-A24F-459C76A8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181C3-7170-43AF-BAC7-96BEFD0A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16" y="0"/>
            <a:ext cx="7232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92E60-4F0D-4DE3-BBC2-3B3C6EEC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舒服了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ED462-12CB-4F6C-8FA3-701FD790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308229-EF48-4CFA-A869-5FF530AE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019048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8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2AF1-4BB9-47FE-B27C-101B6619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P2725 </a:t>
            </a:r>
            <a:r>
              <a:rPr lang="zh-CN" altLang="en-US" b="1" dirty="0"/>
              <a:t>邮票 </a:t>
            </a:r>
            <a:r>
              <a:rPr lang="en-US" altLang="zh-CN" b="1" dirty="0"/>
              <a:t>Stamps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6C105-1642-483F-B8FF-06EA7BA4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完全背包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27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AA62-FF00-4D36-ACA0-3FAFC5F7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P2677 </a:t>
            </a:r>
            <a:r>
              <a:rPr lang="zh-CN" altLang="en-US" b="1" dirty="0"/>
              <a:t>超级书架 </a:t>
            </a:r>
            <a:r>
              <a:rPr lang="en-US" altLang="zh-CN" b="1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BAA00-CD5D-4CBC-92F2-2FB2AC6D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背包建模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zh-CN" altLang="en-US" dirty="0"/>
              <a:t>什么是背包的容量</a:t>
            </a:r>
            <a:r>
              <a:rPr lang="en-US" altLang="zh-CN" dirty="0"/>
              <a:t>,</a:t>
            </a:r>
            <a:r>
              <a:rPr lang="zh-CN" altLang="en-US" dirty="0"/>
              <a:t>什么是价值</a:t>
            </a:r>
            <a:r>
              <a:rPr lang="en-US" altLang="zh-CN" dirty="0"/>
              <a:t>,</a:t>
            </a:r>
            <a:r>
              <a:rPr lang="zh-CN" altLang="en-US" dirty="0"/>
              <a:t>什么是代价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10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7EA95-2FE2-4CBB-8184-D0F9479B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P1926 </a:t>
            </a:r>
            <a:r>
              <a:rPr lang="zh-CN" altLang="en-US" b="1" dirty="0"/>
              <a:t>小书童</a:t>
            </a:r>
            <a:r>
              <a:rPr lang="en-US" altLang="zh-CN" b="1" dirty="0"/>
              <a:t>——</a:t>
            </a:r>
            <a:r>
              <a:rPr lang="zh-CN" altLang="en-US" b="1" dirty="0"/>
              <a:t>刷题大军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0DC86-87DB-4030-B74A-897745E3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比较有意思的一道题</a:t>
            </a:r>
          </a:p>
        </p:txBody>
      </p:sp>
    </p:spTree>
    <p:extLst>
      <p:ext uri="{BB962C8B-B14F-4D97-AF65-F5344CB8AC3E}">
        <p14:creationId xmlns:p14="http://schemas.microsoft.com/office/powerpoint/2010/main" val="190383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4C0FE-B34B-4A8C-9A07-7FAEC8D6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P1474 </a:t>
            </a:r>
            <a:r>
              <a:rPr lang="zh-CN" altLang="en-US" b="1" dirty="0"/>
              <a:t>货币系统 </a:t>
            </a:r>
            <a:r>
              <a:rPr lang="en-US" altLang="zh-CN" b="1" dirty="0"/>
              <a:t>Money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F9326-D749-43B3-B002-40DAAAAD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可以先从二维数组考虑递推关系</a:t>
            </a:r>
          </a:p>
        </p:txBody>
      </p:sp>
    </p:spTree>
    <p:extLst>
      <p:ext uri="{BB962C8B-B14F-4D97-AF65-F5344CB8AC3E}">
        <p14:creationId xmlns:p14="http://schemas.microsoft.com/office/powerpoint/2010/main" val="222504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D9158-26BD-40FF-A306-DEF64D4B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P2347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6EB7D-A86A-462D-8A70-A99C29CF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96604C-A692-4E86-91CA-64857CB4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98" y="1690688"/>
            <a:ext cx="6395618" cy="49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83D14-3E0D-4641-BBD0-7C1ACDC7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数据量似乎不大</a:t>
            </a:r>
            <a:r>
              <a:rPr lang="en-US" altLang="zh-CN" dirty="0"/>
              <a:t>?</a:t>
            </a:r>
            <a:r>
              <a:rPr lang="zh-CN" altLang="en-US" dirty="0"/>
              <a:t>暴力试试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8A6C-FFBF-4FCF-B052-BBBCA306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altLang="zh-CN" dirty="0"/>
              <a:t> for (int i1 = 0; i1 &lt;= a1; ++i1)</a:t>
            </a:r>
          </a:p>
          <a:p>
            <a:r>
              <a:rPr lang="nn-NO" altLang="zh-CN" dirty="0"/>
              <a:t>        for (int i2 = 0; i2 &lt;= a2; ++i2)</a:t>
            </a:r>
          </a:p>
          <a:p>
            <a:r>
              <a:rPr lang="nn-NO" altLang="zh-CN" dirty="0"/>
              <a:t>            for (int i3 = 0; i3 &lt;= a3; ++i3)</a:t>
            </a:r>
          </a:p>
          <a:p>
            <a:r>
              <a:rPr lang="nn-NO" altLang="zh-CN" dirty="0"/>
              <a:t>                for (int i4 = 0; i4 &lt;= a4; ++i4)</a:t>
            </a:r>
          </a:p>
          <a:p>
            <a:r>
              <a:rPr lang="nn-NO" altLang="zh-CN" dirty="0"/>
              <a:t>                    for (int i5 = 0; i5 &lt;= a5; ++i5)</a:t>
            </a:r>
          </a:p>
          <a:p>
            <a:r>
              <a:rPr lang="nn-NO" altLang="zh-CN" dirty="0"/>
              <a:t>                        for (int i6 = 0; i6 &lt;= a6; ++i6)</a:t>
            </a:r>
          </a:p>
          <a:p>
            <a:r>
              <a:rPr lang="nn-NO" altLang="zh-CN" dirty="0"/>
              <a:t> </a:t>
            </a:r>
            <a:r>
              <a:rPr lang="nn-NO" altLang="zh-CN" dirty="0">
                <a:highlight>
                  <a:srgbClr val="FFFF00"/>
                </a:highlight>
              </a:rPr>
              <a:t>b[i1 + i2 * 2 + i3 * 3 + i4 * 5 + i5 * 10 + i6 * 20] = 1;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4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D9B8-F7A6-43C0-94B9-FE612B4A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A7E9B-29C2-4E17-8AA6-46927055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356CC5-122A-4452-B7BD-88405CCA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90748" cy="38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5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CE8D-3517-4647-BD27-CE14A87B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A9CBA-E70A-44D7-8315-01786D27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下载下来看看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65 34 34 23 23 21</a:t>
            </a:r>
          </a:p>
          <a:p>
            <a:endParaRPr lang="en-US" altLang="zh-CN" dirty="0"/>
          </a:p>
          <a:p>
            <a:r>
              <a:rPr lang="en-US" altLang="zh-CN" dirty="0"/>
              <a:t>65 </a:t>
            </a:r>
            <a:r>
              <a:rPr lang="zh-CN" altLang="en-US" dirty="0"/>
              <a:t>* </a:t>
            </a:r>
            <a:r>
              <a:rPr lang="en-US" altLang="zh-CN" dirty="0"/>
              <a:t>34 </a:t>
            </a:r>
            <a:r>
              <a:rPr lang="zh-CN" altLang="en-US" dirty="0"/>
              <a:t>* </a:t>
            </a:r>
            <a:r>
              <a:rPr lang="en-US" altLang="zh-CN" dirty="0"/>
              <a:t>34 </a:t>
            </a:r>
            <a:r>
              <a:rPr lang="zh-CN" altLang="en-US" dirty="0"/>
              <a:t>* </a:t>
            </a:r>
            <a:r>
              <a:rPr lang="en-US" altLang="zh-CN" dirty="0"/>
              <a:t>23 </a:t>
            </a:r>
            <a:r>
              <a:rPr lang="zh-CN" altLang="en-US" dirty="0"/>
              <a:t>* </a:t>
            </a:r>
            <a:r>
              <a:rPr lang="en-US" altLang="zh-CN" dirty="0"/>
              <a:t>23 </a:t>
            </a:r>
            <a:r>
              <a:rPr lang="zh-CN" altLang="en-US" dirty="0"/>
              <a:t>* </a:t>
            </a:r>
            <a:r>
              <a:rPr lang="en-US" altLang="zh-CN" dirty="0"/>
              <a:t>21 = 834730260 </a:t>
            </a:r>
            <a:r>
              <a:rPr lang="zh-CN" altLang="en-US" dirty="0"/>
              <a:t>≈ 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10^8</a:t>
            </a:r>
          </a:p>
          <a:p>
            <a:endParaRPr lang="en-US" altLang="zh-CN" dirty="0"/>
          </a:p>
          <a:p>
            <a:r>
              <a:rPr lang="zh-CN" altLang="en-US" dirty="0"/>
              <a:t>理论上确实会超时</a:t>
            </a:r>
            <a:r>
              <a:rPr lang="en-US" altLang="zh-CN" dirty="0"/>
              <a:t>,</a:t>
            </a:r>
            <a:r>
              <a:rPr lang="zh-CN" altLang="en-US" dirty="0"/>
              <a:t>可以卡卡常数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34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785-DB5F-4842-A18C-C8BF9901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8107C-8FC0-48AF-B4FA-B5BF208A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for (</a:t>
            </a:r>
            <a:r>
              <a:rPr lang="en-US" altLang="zh-CN" dirty="0">
                <a:highlight>
                  <a:srgbClr val="FFFF00"/>
                </a:highlight>
              </a:rPr>
              <a:t>register</a:t>
            </a:r>
            <a:r>
              <a:rPr lang="en-US" altLang="zh-CN" dirty="0"/>
              <a:t> int i1 = a1; i1 &gt;= 0; </a:t>
            </a:r>
            <a:r>
              <a:rPr lang="en-US" altLang="zh-CN" dirty="0">
                <a:highlight>
                  <a:srgbClr val="FFFF00"/>
                </a:highlight>
              </a:rPr>
              <a:t>--</a:t>
            </a:r>
            <a:r>
              <a:rPr lang="en-US" altLang="zh-CN" dirty="0"/>
              <a:t>i1)</a:t>
            </a:r>
          </a:p>
          <a:p>
            <a:r>
              <a:rPr lang="en-US" altLang="zh-CN" dirty="0"/>
              <a:t>        for (register int i2 = a2; i2 &gt;= 0; --i2)</a:t>
            </a:r>
          </a:p>
          <a:p>
            <a:r>
              <a:rPr lang="en-US" altLang="zh-CN" dirty="0"/>
              <a:t>            for (register int i3 = a3; i3 &gt;= 0; --i3)</a:t>
            </a:r>
          </a:p>
          <a:p>
            <a:r>
              <a:rPr lang="en-US" altLang="zh-CN" dirty="0"/>
              <a:t>                for (register int i4 = a4; i4 &gt;= 0; --i4)</a:t>
            </a:r>
          </a:p>
          <a:p>
            <a:r>
              <a:rPr lang="en-US" altLang="zh-CN" dirty="0"/>
              <a:t>                    for (register int i5 = a5; i5 &gt;= 0; --i5)</a:t>
            </a:r>
          </a:p>
          <a:p>
            <a:r>
              <a:rPr lang="en-US" altLang="zh-CN" dirty="0"/>
              <a:t>                        for (register int i6 = a6; i6 &gt;= 0; --i6)</a:t>
            </a:r>
          </a:p>
          <a:p>
            <a:r>
              <a:rPr lang="en-US" altLang="zh-CN" dirty="0"/>
              <a:t> b[i1 + i2 * 2 + i3 * 3 + i4 * 5 + i5 * 10 + i6 * 20] = 1;</a:t>
            </a:r>
          </a:p>
          <a:p>
            <a:r>
              <a:rPr lang="en-US" altLang="zh-CN" dirty="0"/>
              <a:t> 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41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9D13-8717-4D2C-B8A9-BBFCC46E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然鹅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EA908-1180-45CA-B2F3-F5E09B67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快了约</a:t>
            </a:r>
            <a:r>
              <a:rPr lang="en-US" altLang="zh-CN" dirty="0"/>
              <a:t>1/3, </a:t>
            </a:r>
            <a:r>
              <a:rPr lang="zh-CN" altLang="en-US" dirty="0"/>
              <a:t>但仍然是过不了的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EBE394-BC92-4753-AB21-C9618650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2523" cy="30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4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A8B33-60C6-4E29-B05F-B59C9603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题外话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896F1-AE98-456C-8EC3-67DB0AEB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其实呢</a:t>
            </a:r>
            <a:r>
              <a:rPr lang="en-US" altLang="zh-CN" dirty="0"/>
              <a:t>,#11</a:t>
            </a:r>
            <a:r>
              <a:rPr lang="zh-CN" altLang="en-US" dirty="0"/>
              <a:t>数据点在我本地是可以跑过的</a:t>
            </a:r>
            <a:r>
              <a:rPr lang="en-US" altLang="zh-CN" dirty="0"/>
              <a:t>(&lt;0.3s),</a:t>
            </a:r>
            <a:r>
              <a:rPr lang="zh-CN" altLang="en-US" dirty="0"/>
              <a:t>本地环境为</a:t>
            </a:r>
            <a:r>
              <a:rPr lang="en-US" altLang="zh-CN" dirty="0"/>
              <a:t>AMD Ryzen5 2600 CPU @ 3.85GHz,</a:t>
            </a:r>
            <a:r>
              <a:rPr lang="zh-CN" altLang="en-US" dirty="0"/>
              <a:t>内存</a:t>
            </a:r>
            <a:r>
              <a:rPr lang="en-US" altLang="zh-CN" dirty="0"/>
              <a:t>16GB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辣鸡洛谷评测姬</a:t>
            </a:r>
            <a:r>
              <a:rPr lang="en-US" altLang="zh-CN" dirty="0"/>
              <a:t>!</a:t>
            </a:r>
            <a:r>
              <a:rPr lang="zh-CN" altLang="en-US" dirty="0"/>
              <a:t>毁我青春败我</a:t>
            </a:r>
            <a:r>
              <a:rPr lang="en-US" altLang="zh-CN" dirty="0"/>
              <a:t>AC</a:t>
            </a:r>
            <a:r>
              <a:rPr lang="zh-CN" altLang="en-US" dirty="0"/>
              <a:t>率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然而</a:t>
            </a:r>
            <a:r>
              <a:rPr lang="en-US" altLang="zh-CN" dirty="0"/>
              <a:t>,NOIP</a:t>
            </a:r>
            <a:r>
              <a:rPr lang="zh-CN" altLang="en-US" dirty="0"/>
              <a:t>的评测姬是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(CCF</a:t>
            </a:r>
            <a:r>
              <a:rPr lang="zh-CN" altLang="en-US" dirty="0"/>
              <a:t>真有钱啊</a:t>
            </a:r>
            <a:r>
              <a:rPr lang="en-US" altLang="zh-CN" dirty="0"/>
              <a:t>…)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事实上</a:t>
            </a:r>
            <a:r>
              <a:rPr lang="en-US" altLang="zh-CN" dirty="0"/>
              <a:t>8700K</a:t>
            </a:r>
            <a:r>
              <a:rPr lang="zh-CN" altLang="en-US" dirty="0"/>
              <a:t>可以稳稳地超频到</a:t>
            </a:r>
            <a:r>
              <a:rPr lang="en-US" altLang="zh-CN" dirty="0"/>
              <a:t>5GHz</a:t>
            </a:r>
            <a:r>
              <a:rPr lang="zh-CN" altLang="en-US" dirty="0"/>
              <a:t>左右</a:t>
            </a:r>
            <a:r>
              <a:rPr lang="en-US" altLang="zh-CN" dirty="0"/>
              <a:t>,</a:t>
            </a:r>
            <a:r>
              <a:rPr lang="zh-CN" altLang="en-US" dirty="0"/>
              <a:t>单核性能吊打我的</a:t>
            </a:r>
            <a:r>
              <a:rPr lang="en-US" altLang="zh-CN" dirty="0"/>
              <a:t>2600)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187583-06FB-44F8-A2A7-2F13335E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4556"/>
            <a:ext cx="9516900" cy="6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9576C-0DF3-4669-9550-F43604C3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5739F-8A47-42AC-817B-977681F5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让我们先考虑正解吧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zh-CN" altLang="en-US" dirty="0"/>
              <a:t>不就是</a:t>
            </a:r>
            <a:r>
              <a:rPr lang="en-US" altLang="zh-CN" dirty="0"/>
              <a:t>____</a:t>
            </a:r>
            <a:r>
              <a:rPr lang="zh-CN" altLang="en-US" dirty="0"/>
              <a:t>背包吗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en-US" altLang="zh-CN" dirty="0"/>
              <a:t> f[0] = 1;</a:t>
            </a:r>
          </a:p>
          <a:p>
            <a:r>
              <a:rPr lang="en-US" altLang="zh-CN" dirty="0"/>
              <a:t> 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for (int j = m; j &gt;= c[</a:t>
            </a:r>
            <a:r>
              <a:rPr lang="en-US" altLang="zh-CN" dirty="0" err="1"/>
              <a:t>i</a:t>
            </a:r>
            <a:r>
              <a:rPr lang="en-US" altLang="zh-CN" dirty="0"/>
              <a:t>]; --j)</a:t>
            </a:r>
          </a:p>
          <a:p>
            <a:r>
              <a:rPr lang="en-US" altLang="zh-CN" dirty="0"/>
              <a:t>            f[j] |= f[j - c[</a:t>
            </a:r>
            <a:r>
              <a:rPr lang="en-US" altLang="zh-CN" dirty="0" err="1"/>
              <a:t>i</a:t>
            </a:r>
            <a:r>
              <a:rPr lang="en-US" altLang="zh-CN" dirty="0"/>
              <a:t>]];</a:t>
            </a:r>
          </a:p>
          <a:p>
            <a:r>
              <a:rPr lang="en-US" altLang="zh-CN" dirty="0"/>
              <a:t>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25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621</Words>
  <Application>Microsoft Office PowerPoint</Application>
  <PresentationFormat>宽屏</PresentationFormat>
  <Paragraphs>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背包变形</vt:lpstr>
      <vt:lpstr>P2347</vt:lpstr>
      <vt:lpstr>数据量似乎不大?暴力试试!</vt:lpstr>
      <vt:lpstr>然而</vt:lpstr>
      <vt:lpstr>PowerPoint 演示文稿</vt:lpstr>
      <vt:lpstr>PowerPoint 演示文稿</vt:lpstr>
      <vt:lpstr>然鹅…</vt:lpstr>
      <vt:lpstr>题外话</vt:lpstr>
      <vt:lpstr>正解</vt:lpstr>
      <vt:lpstr>更优美的正解</vt:lpstr>
      <vt:lpstr>更优美的正解</vt:lpstr>
      <vt:lpstr>可是我就是想暴力怎么办?</vt:lpstr>
      <vt:lpstr>循环展开(Loop Unwinding)</vt:lpstr>
      <vt:lpstr>PowerPoint 演示文稿</vt:lpstr>
      <vt:lpstr>舒服了</vt:lpstr>
      <vt:lpstr>P2725 邮票 Stamps</vt:lpstr>
      <vt:lpstr>P2677 超级书架 2</vt:lpstr>
      <vt:lpstr>P1926 小书童——刷题大军</vt:lpstr>
      <vt:lpstr>P1474 货币系统 Money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背包变形</dc:title>
  <dc:creator>Wang Harry·Shaun</dc:creator>
  <cp:lastModifiedBy>Wang Harry·Shaun</cp:lastModifiedBy>
  <cp:revision>47</cp:revision>
  <dcterms:created xsi:type="dcterms:W3CDTF">2019-03-16T07:33:51Z</dcterms:created>
  <dcterms:modified xsi:type="dcterms:W3CDTF">2019-03-17T04:26:39Z</dcterms:modified>
</cp:coreProperties>
</file>