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66A1-285E-44FF-9CF8-EFD01D707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87926F-978E-43D1-9013-619EB27B3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9857E6-B872-4C88-9D37-9F699B7F2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616CE-AFA7-4062-BE04-6638447E0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1A5075-82F8-42BE-8645-CDFC39C02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67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0AFD3-47C5-417D-A3AB-00A5B406F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B54EC7-9167-4501-A86A-85CFE20A0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68FA3-306D-4BC0-8036-167BC954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E37BB5-5513-4845-AE0D-C39BD487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46A343-10BB-4DCB-A813-59403A40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23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0C8B08-F7CB-428E-9762-4015B63127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44AEDBB-B5B1-49C4-B8B5-FD6745D07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03C407-4307-486B-AA8E-CB572C9B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B6C01-1219-4531-ABCA-9F7884707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DE3EE-5713-4F48-A180-BE23C3D8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7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AE1A70-7D9A-4AE6-A7EE-FB03F68C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597FE8-1294-4E85-A5BE-1F960918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4E26A2-ED66-42FA-AEC9-753F15114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98C00-0CD9-4C27-9021-4553210F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046DB-1C1F-48E6-97D0-C150D8A8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98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1910EF-12CA-4B49-A6BB-1B8547ACB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E9EFF4-4A3C-4DD8-950D-D258ABED4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7EBE9F-9C8F-49E8-8A6E-DE26C327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5BE339-4735-4166-B4CA-F219BC023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9B716F-B274-48A3-B327-F0D6CD0B4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67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A6B3C-C4E9-4BD5-9F54-A7795FFDD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84133A-A6D1-43E5-B581-0C2A50C8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CE6452-20E3-4F5F-B2EE-5E3F6094B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18EB3-6CEC-4686-BA29-0D93C03B2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FC929A-B666-4F55-AD23-0DD440CD0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188BE6-90E9-47FD-B4B4-5D37190D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91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DAFF0B-D7ED-4EE0-8C1C-09024FCB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7A5D84-CB9A-42B0-A9F0-0797F501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472EC1-6AA8-432A-8F2A-34ED1878B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D2DDAB-65FD-4E0F-96AA-B7A491FF3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E41BD9-093F-4580-BDE2-120B0AACA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F602A-CA1C-4CA6-A421-A4D1ACEC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D00E47-8797-41A0-A77E-F33DCB7AA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AA02A5-946C-4419-8089-9B53D172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47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FB797-49A1-404D-9AC8-CC6C63F95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8B036F-A25A-4E9A-A516-F1FF5135A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8054F0-ED64-4570-BE0E-363441A7B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62711E-D3C2-43AE-9A6B-0C52A250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87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C142FC-1AE4-4293-B380-EC29816A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A6E5F9-DAEC-43FE-8C8A-431EB71F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1F821C-4268-4C7D-9872-A01828A3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15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0BA0BF-8C76-44EE-8377-DDEA18C7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7F360-B0ED-497B-A272-DDCF0A0E5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CCA515-30FA-4936-AA62-8493BE906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E0960-226C-47CD-98D7-53855C8F7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0D87CE-5FA3-455B-AA88-DA96227D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D1A241-0C09-4A18-9F69-6848C09F3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074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70DB6B-3CBB-4C91-B02C-15065326E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455BF6-8B42-4071-AE2D-EADFFB6034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A9D0B5-B03A-4CE4-98EB-528E98D99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BED96C-E86D-441F-899F-D9B725AC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72608D-A4F2-4D2D-BFC1-B682C0E76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0051E-5736-4947-8CF2-6AF20EF7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13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B53BBD-B04A-45BE-9C89-341015C0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6EA828-7B51-42B7-813F-83808BDB4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B02467-E351-4DE7-89BB-A2A36D057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620AA-B324-4F70-99F3-83DAE9B027FC}" type="datetimeFigureOut">
              <a:rPr lang="zh-CN" altLang="en-US" smtClean="0"/>
              <a:t>2019/3/31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A3C3A7-7C53-42AA-BFC2-16611AB79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D207FD-1820-4A44-9F4B-A8437AC27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22AC-4E78-433B-8037-8130191775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931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0E123-8235-4BF9-9691-9B17D7E9FA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经典动态规划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0EED4-4A69-4A0C-AB1A-39A3D647E0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2019.3.31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097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C5F8E-E9C9-4281-AD19-217EAE3E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LCS</a:t>
            </a:r>
            <a:r>
              <a:rPr lang="zh-CN" altLang="en-US" dirty="0"/>
              <a:t>和</a:t>
            </a:r>
            <a:r>
              <a:rPr lang="en-US" altLang="zh-CN" dirty="0"/>
              <a:t>LCS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1B77DC-5A97-43B3-BA41-0440A8A2D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Longest Common Subsequence </a:t>
            </a:r>
            <a:r>
              <a:rPr lang="zh-CN" altLang="en-US" dirty="0"/>
              <a:t>最长公共子序列</a:t>
            </a:r>
            <a:endParaRPr lang="en-US" altLang="zh-CN" dirty="0"/>
          </a:p>
          <a:p>
            <a:r>
              <a:rPr lang="en-US" altLang="zh-CN" dirty="0"/>
              <a:t>Longest Common Substring </a:t>
            </a:r>
            <a:r>
              <a:rPr lang="zh-CN" altLang="en-US" dirty="0"/>
              <a:t>最长公共子串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258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1A586B-18AE-4B2E-9B6F-9A1D2910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Subsequence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3C4178-F5F8-4DF5-B264-B398CC68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Z=&lt;z1,z2,⋯,zk&gt;</a:t>
            </a:r>
            <a:r>
              <a:rPr lang="zh-CN" altLang="en-US" dirty="0"/>
              <a:t>是</a:t>
            </a:r>
            <a:r>
              <a:rPr lang="en-US" altLang="zh-CN" dirty="0"/>
              <a:t>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的</a:t>
            </a:r>
            <a:r>
              <a:rPr lang="en-US" altLang="zh-CN" dirty="0"/>
              <a:t>LCS</a:t>
            </a:r>
            <a:r>
              <a:rPr lang="zh-CN" altLang="en-US" dirty="0"/>
              <a:t>， 我们观察到</a:t>
            </a:r>
            <a:r>
              <a:rPr lang="en-US" altLang="zh-CN" dirty="0"/>
              <a:t>:</a:t>
            </a:r>
            <a:br>
              <a:rPr lang="zh-CN" altLang="en-US" dirty="0"/>
            </a:br>
            <a:r>
              <a:rPr lang="zh-CN" altLang="en-US" dirty="0"/>
              <a:t>如果</a:t>
            </a:r>
            <a:r>
              <a:rPr lang="en-US" altLang="zh-CN" dirty="0"/>
              <a:t>X[m]==Y[n]</a:t>
            </a:r>
            <a:r>
              <a:rPr lang="zh-CN" altLang="en-US" dirty="0"/>
              <a:t>，则</a:t>
            </a:r>
            <a:r>
              <a:rPr lang="en-US" altLang="zh-CN" dirty="0"/>
              <a:t>Z[k]==X[m]==Y[n]</a:t>
            </a:r>
            <a:r>
              <a:rPr lang="zh-CN" altLang="en-US" dirty="0"/>
              <a:t>，有</a:t>
            </a:r>
            <a:r>
              <a:rPr lang="en-US" altLang="zh-CN" dirty="0"/>
              <a:t>Z[1…k−1]</a:t>
            </a:r>
            <a:r>
              <a:rPr lang="zh-CN" altLang="en-US" dirty="0"/>
              <a:t>是</a:t>
            </a:r>
            <a:r>
              <a:rPr lang="en-US" altLang="zh-CN" dirty="0"/>
              <a:t>X[1…m−1]</a:t>
            </a:r>
            <a:r>
              <a:rPr lang="zh-CN" altLang="en-US" dirty="0"/>
              <a:t>与</a:t>
            </a:r>
            <a:r>
              <a:rPr lang="en-US" altLang="zh-CN" dirty="0"/>
              <a:t>Y[1…n−1]</a:t>
            </a:r>
            <a:r>
              <a:rPr lang="zh-CN" altLang="en-US" dirty="0"/>
              <a:t>的</a:t>
            </a:r>
            <a:r>
              <a:rPr lang="en-US" altLang="zh-CN" dirty="0"/>
              <a:t>LCS</a:t>
            </a:r>
            <a:r>
              <a:rPr lang="zh-CN" altLang="en-US" dirty="0"/>
              <a:t>；</a:t>
            </a:r>
            <a:br>
              <a:rPr lang="en-US" altLang="zh-CN" dirty="0"/>
            </a:br>
            <a:r>
              <a:rPr lang="zh-CN" altLang="en-US" dirty="0"/>
              <a:t>如果</a:t>
            </a:r>
            <a:r>
              <a:rPr lang="en-US" altLang="zh-CN" dirty="0"/>
              <a:t>X[m]≠Y[n]</a:t>
            </a:r>
            <a:r>
              <a:rPr lang="zh-CN" altLang="en-US" dirty="0"/>
              <a:t>，则</a:t>
            </a:r>
            <a:r>
              <a:rPr lang="en-US" altLang="zh-CN" dirty="0" err="1"/>
              <a:t>Zk</a:t>
            </a:r>
            <a:r>
              <a:rPr lang="zh-CN" altLang="en-US" dirty="0"/>
              <a:t>是</a:t>
            </a:r>
            <a:r>
              <a:rPr lang="en-US" altLang="zh-CN" dirty="0" err="1"/>
              <a:t>Xm</a:t>
            </a:r>
            <a:r>
              <a:rPr lang="zh-CN" altLang="en-US" dirty="0"/>
              <a:t>与</a:t>
            </a:r>
            <a:r>
              <a:rPr lang="en-US" altLang="zh-CN" dirty="0"/>
              <a:t>Yn−1</a:t>
            </a:r>
            <a:r>
              <a:rPr lang="zh-CN" altLang="en-US" dirty="0"/>
              <a:t>的</a:t>
            </a:r>
            <a:r>
              <a:rPr lang="en-US" altLang="zh-CN" dirty="0"/>
              <a:t>LCS</a:t>
            </a:r>
            <a:r>
              <a:rPr lang="zh-CN" altLang="en-US" dirty="0"/>
              <a:t>，或者是</a:t>
            </a:r>
            <a:r>
              <a:rPr lang="en-US" altLang="zh-CN" dirty="0"/>
              <a:t>Xm−1</a:t>
            </a:r>
            <a:r>
              <a:rPr lang="zh-CN" altLang="en-US" dirty="0"/>
              <a:t>与</a:t>
            </a:r>
            <a:r>
              <a:rPr lang="en-US" altLang="zh-CN" dirty="0" err="1"/>
              <a:t>Yn</a:t>
            </a:r>
            <a:r>
              <a:rPr lang="zh-CN" altLang="en-US" dirty="0"/>
              <a:t>的</a:t>
            </a:r>
            <a:r>
              <a:rPr lang="en-US" altLang="zh-CN" dirty="0"/>
              <a:t>LCS</a:t>
            </a:r>
            <a:r>
              <a:rPr lang="zh-CN" altLang="en-US" dirty="0"/>
              <a:t>。</a:t>
            </a:r>
          </a:p>
        </p:txBody>
      </p:sp>
      <p:pic>
        <p:nvPicPr>
          <p:cNvPr id="2052" name="Picture 4" descr="https://img-blog.csdn.net/20161116110820862">
            <a:extLst>
              <a:ext uri="{FF2B5EF4-FFF2-40B4-BE49-F238E27FC236}">
                <a16:creationId xmlns:a16="http://schemas.microsoft.com/office/drawing/2014/main" id="{601ABA6B-541C-4ED3-9970-A6CAB057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398" y="3841720"/>
            <a:ext cx="9645204" cy="211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93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9E5C4-893D-4D9C-B4BD-8EA7325C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A57EE-2405-4F9C-A5B1-5F7681FC5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定义状态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C[</a:t>
            </a:r>
            <a:r>
              <a:rPr lang="en-US" altLang="zh-CN" dirty="0" err="1"/>
              <a:t>i</a:t>
            </a:r>
            <a:r>
              <a:rPr lang="en-US" altLang="zh-CN" dirty="0"/>
              <a:t>][j]</a:t>
            </a:r>
            <a:r>
              <a:rPr lang="zh-CN" altLang="en-US" dirty="0"/>
              <a:t>为分别以</a:t>
            </a:r>
            <a:r>
              <a:rPr lang="en-US" altLang="zh-CN" dirty="0" err="1"/>
              <a:t>i,j</a:t>
            </a:r>
            <a:r>
              <a:rPr lang="zh-CN" altLang="en-US" dirty="0"/>
              <a:t>结尾的</a:t>
            </a:r>
            <a:r>
              <a:rPr lang="en-US" altLang="zh-CN" dirty="0" err="1"/>
              <a:t>a,b</a:t>
            </a:r>
            <a:r>
              <a:rPr lang="zh-CN" altLang="en-US" dirty="0"/>
              <a:t>串的最长公共子序列</a:t>
            </a:r>
          </a:p>
        </p:txBody>
      </p:sp>
      <p:pic>
        <p:nvPicPr>
          <p:cNvPr id="4098" name="Picture 2" descr="https://img-blog.csdn.net/20161116110820862">
            <a:extLst>
              <a:ext uri="{FF2B5EF4-FFF2-40B4-BE49-F238E27FC236}">
                <a16:creationId xmlns:a16="http://schemas.microsoft.com/office/drawing/2014/main" id="{D78F7EBE-EBD9-428F-B900-D1FA2FE87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31" y="3573274"/>
            <a:ext cx="9147737" cy="20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81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38D48A-A366-477C-BFBA-2095CA6E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填表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757CD2-073C-4BD3-8D8E-B70D753A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26" name="Picture 2" descr="https://img-blog.csdn.net/20170908112413144?watermark/2/text/aHR0cDovL2Jsb2cuY3Nkbi5uZXQvcXFfMzE4ODE0Njk=/font/5a6L5L2T/fontsize/400/fill/I0JBQkFCMA==/dissolve/70/gravity/Center">
            <a:extLst>
              <a:ext uri="{FF2B5EF4-FFF2-40B4-BE49-F238E27FC236}">
                <a16:creationId xmlns:a16="http://schemas.microsoft.com/office/drawing/2014/main" id="{8FF07C90-0123-4C4F-AAA1-03052AB50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564" y="1825625"/>
            <a:ext cx="524887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6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97EE2E-2327-4EB0-BB51-FFEEB79D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Longest Common Substring?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0118C-CAB5-4966-9448-A4BFC908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                      </a:t>
            </a:r>
            <a:r>
              <a:rPr lang="zh-CN" altLang="en-US" dirty="0">
                <a:solidFill>
                  <a:srgbClr val="FF0000"/>
                </a:solidFill>
              </a:rPr>
              <a:t>↓</a:t>
            </a:r>
          </a:p>
        </p:txBody>
      </p:sp>
      <p:pic>
        <p:nvPicPr>
          <p:cNvPr id="3074" name="Picture 2" descr="https://img-blog.csdn.net/20161116111138893">
            <a:extLst>
              <a:ext uri="{FF2B5EF4-FFF2-40B4-BE49-F238E27FC236}">
                <a16:creationId xmlns:a16="http://schemas.microsoft.com/office/drawing/2014/main" id="{98713457-6E47-4A6F-A372-E3379C64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488" y="4487594"/>
            <a:ext cx="6735021" cy="1906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img-blog.csdn.net/20161116110820862">
            <a:extLst>
              <a:ext uri="{FF2B5EF4-FFF2-40B4-BE49-F238E27FC236}">
                <a16:creationId xmlns:a16="http://schemas.microsoft.com/office/drawing/2014/main" id="{CA1F232C-23F3-48ED-A6E5-108A3112E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129" y="1690688"/>
            <a:ext cx="9147737" cy="200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39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DE23E-5698-42CB-9F83-0ECB9A0BF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3816E-7366-4D0D-AB84-5F2355FD4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P1435 </a:t>
            </a:r>
            <a:r>
              <a:rPr lang="zh-CN" altLang="en-US" b="1" dirty="0"/>
              <a:t>回文字串</a:t>
            </a:r>
          </a:p>
          <a:p>
            <a:r>
              <a:rPr lang="en-US" altLang="zh-CN" b="1" dirty="0"/>
              <a:t>P1279 </a:t>
            </a:r>
            <a:r>
              <a:rPr lang="zh-CN" altLang="en-US" b="1" dirty="0"/>
              <a:t>字串距离</a:t>
            </a:r>
            <a:endParaRPr lang="en-US" altLang="zh-CN" b="1" dirty="0"/>
          </a:p>
          <a:p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14755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91</Words>
  <Application>Microsoft Office PowerPoint</Application>
  <PresentationFormat>宽屏</PresentationFormat>
  <Paragraphs>19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经典动态规划</vt:lpstr>
      <vt:lpstr>LCS和LCS</vt:lpstr>
      <vt:lpstr>Longest Common Subsequence</vt:lpstr>
      <vt:lpstr>PowerPoint 演示文稿</vt:lpstr>
      <vt:lpstr>填表?</vt:lpstr>
      <vt:lpstr>Longest Common Substring?</vt:lpstr>
      <vt:lpstr>练习题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经典动态规划</dc:title>
  <dc:creator>Wang Harry·Shaun</dc:creator>
  <cp:lastModifiedBy>Wang Harry·Shaun</cp:lastModifiedBy>
  <cp:revision>14</cp:revision>
  <dcterms:created xsi:type="dcterms:W3CDTF">2019-03-31T03:12:51Z</dcterms:created>
  <dcterms:modified xsi:type="dcterms:W3CDTF">2019-03-31T05:18:18Z</dcterms:modified>
</cp:coreProperties>
</file>