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8" r:id="rId2"/>
    <p:sldId id="282" r:id="rId3"/>
    <p:sldId id="262" r:id="rId4"/>
    <p:sldId id="271" r:id="rId5"/>
    <p:sldId id="270" r:id="rId6"/>
    <p:sldId id="259" r:id="rId7"/>
    <p:sldId id="260" r:id="rId8"/>
    <p:sldId id="275" r:id="rId9"/>
    <p:sldId id="284" r:id="rId10"/>
    <p:sldId id="285" r:id="rId11"/>
    <p:sldId id="286" r:id="rId12"/>
    <p:sldId id="287" r:id="rId13"/>
    <p:sldId id="281" r:id="rId14"/>
    <p:sldId id="290" r:id="rId15"/>
    <p:sldId id="291" r:id="rId16"/>
    <p:sldId id="293" r:id="rId17"/>
    <p:sldId id="296" r:id="rId18"/>
    <p:sldId id="294" r:id="rId19"/>
    <p:sldId id="295" r:id="rId20"/>
    <p:sldId id="297" r:id="rId21"/>
    <p:sldId id="298" r:id="rId22"/>
    <p:sldId id="292" r:id="rId23"/>
    <p:sldId id="261" r:id="rId24"/>
    <p:sldId id="273" r:id="rId25"/>
    <p:sldId id="299" r:id="rId26"/>
    <p:sldId id="300" r:id="rId27"/>
    <p:sldId id="320" r:id="rId28"/>
    <p:sldId id="318" r:id="rId29"/>
    <p:sldId id="301" r:id="rId30"/>
    <p:sldId id="302" r:id="rId31"/>
    <p:sldId id="307" r:id="rId32"/>
    <p:sldId id="303" r:id="rId33"/>
    <p:sldId id="305" r:id="rId34"/>
    <p:sldId id="304" r:id="rId35"/>
    <p:sldId id="310" r:id="rId36"/>
    <p:sldId id="309" r:id="rId37"/>
    <p:sldId id="316" r:id="rId38"/>
    <p:sldId id="312" r:id="rId39"/>
    <p:sldId id="311" r:id="rId40"/>
    <p:sldId id="313" r:id="rId41"/>
    <p:sldId id="314" r:id="rId42"/>
    <p:sldId id="315" r:id="rId43"/>
    <p:sldId id="317" r:id="rId44"/>
    <p:sldId id="321" r:id="rId45"/>
    <p:sldId id="322" r:id="rId46"/>
    <p:sldId id="267" r:id="rId47"/>
    <p:sldId id="274" r:id="rId48"/>
    <p:sldId id="323" r:id="rId49"/>
    <p:sldId id="324" r:id="rId50"/>
    <p:sldId id="332" r:id="rId51"/>
    <p:sldId id="327" r:id="rId52"/>
    <p:sldId id="328" r:id="rId53"/>
    <p:sldId id="326" r:id="rId54"/>
    <p:sldId id="268" r:id="rId55"/>
    <p:sldId id="330" r:id="rId56"/>
    <p:sldId id="329" r:id="rId57"/>
    <p:sldId id="269" r:id="rId58"/>
    <p:sldId id="263" r:id="rId59"/>
    <p:sldId id="333" r:id="rId60"/>
    <p:sldId id="334" r:id="rId61"/>
    <p:sldId id="335" r:id="rId62"/>
    <p:sldId id="336" r:id="rId63"/>
    <p:sldId id="337" r:id="rId64"/>
    <p:sldId id="33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70" d="100"/>
          <a:sy n="70" d="100"/>
        </p:scale>
        <p:origin x="9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zqi Okta" userId="be31a918ba1b676c" providerId="LiveId" clId="{5B5A963D-BB70-4DD4-93E1-98964F256B9E}"/>
    <pc:docChg chg="undo custSel addSld delSld modSld sldOrd delMainMaster modMainMaster">
      <pc:chgData name="Rizqi Okta" userId="be31a918ba1b676c" providerId="LiveId" clId="{5B5A963D-BB70-4DD4-93E1-98964F256B9E}" dt="2018-02-28T11:58:40.976" v="4572" actId="2696"/>
      <pc:docMkLst>
        <pc:docMk/>
      </pc:docMkLst>
      <pc:sldChg chg="modSp modTransition">
        <pc:chgData name="Rizqi Okta" userId="be31a918ba1b676c" providerId="LiveId" clId="{5B5A963D-BB70-4DD4-93E1-98964F256B9E}" dt="2018-02-25T06:59:06.272" v="927" actId="20577"/>
        <pc:sldMkLst>
          <pc:docMk/>
          <pc:sldMk cId="1378249733" sldId="258"/>
        </pc:sldMkLst>
        <pc:spChg chg="mod">
          <ac:chgData name="Rizqi Okta" userId="be31a918ba1b676c" providerId="LiveId" clId="{5B5A963D-BB70-4DD4-93E1-98964F256B9E}" dt="2018-02-25T04:42:20.612" v="3" actId="6549"/>
          <ac:spMkLst>
            <pc:docMk/>
            <pc:sldMk cId="1378249733" sldId="258"/>
            <ac:spMk id="2" creationId="{00000000-0000-0000-0000-000000000000}"/>
          </ac:spMkLst>
        </pc:spChg>
      </pc:sldChg>
      <pc:sldChg chg="addSp delSp modSp modTransition">
        <pc:chgData name="Rizqi Okta" userId="be31a918ba1b676c" providerId="LiveId" clId="{5B5A963D-BB70-4DD4-93E1-98964F256B9E}" dt="2018-02-25T07:43:37.696" v="1486" actId="2711"/>
        <pc:sldMkLst>
          <pc:docMk/>
          <pc:sldMk cId="3930956185" sldId="259"/>
        </pc:sldMkLst>
        <pc:spChg chg="mod">
          <ac:chgData name="Rizqi Okta" userId="be31a918ba1b676c" providerId="LiveId" clId="{5B5A963D-BB70-4DD4-93E1-98964F256B9E}" dt="2018-02-25T07:43:37.696" v="1486" actId="2711"/>
          <ac:spMkLst>
            <pc:docMk/>
            <pc:sldMk cId="3930956185" sldId="259"/>
            <ac:spMk id="2" creationId="{00000000-0000-0000-0000-000000000000}"/>
          </ac:spMkLst>
        </pc:spChg>
        <pc:spChg chg="mod">
          <ac:chgData name="Rizqi Okta" userId="be31a918ba1b676c" providerId="LiveId" clId="{5B5A963D-BB70-4DD4-93E1-98964F256B9E}" dt="2018-02-25T07:43:37.696" v="1486" actId="2711"/>
          <ac:spMkLst>
            <pc:docMk/>
            <pc:sldMk cId="3930956185" sldId="259"/>
            <ac:spMk id="3" creationId="{00000000-0000-0000-0000-000000000000}"/>
          </ac:spMkLst>
        </pc:spChg>
        <pc:spChg chg="add del">
          <ac:chgData name="Rizqi Okta" userId="be31a918ba1b676c" providerId="LiveId" clId="{5B5A963D-BB70-4DD4-93E1-98964F256B9E}" dt="2018-02-25T07:43:30.275" v="1485" actId="26606"/>
          <ac:spMkLst>
            <pc:docMk/>
            <pc:sldMk cId="3930956185" sldId="259"/>
            <ac:spMk id="9" creationId="{8D70B121-56F4-4848-B38B-182089D909FA}"/>
          </ac:spMkLst>
        </pc:spChg>
        <pc:picChg chg="add del">
          <ac:chgData name="Rizqi Okta" userId="be31a918ba1b676c" providerId="LiveId" clId="{5B5A963D-BB70-4DD4-93E1-98964F256B9E}" dt="2018-02-25T07:43:30.270" v="1484" actId="26606"/>
          <ac:picMkLst>
            <pc:docMk/>
            <pc:sldMk cId="3930956185" sldId="259"/>
            <ac:picMk id="15" creationId="{5921356A-6CD7-4DD9-A076-D6350292B1C8}"/>
          </ac:picMkLst>
        </pc:picChg>
        <pc:picChg chg="add">
          <ac:chgData name="Rizqi Okta" userId="be31a918ba1b676c" providerId="LiveId" clId="{5B5A963D-BB70-4DD4-93E1-98964F256B9E}" dt="2018-02-25T07:43:30.275" v="1485" actId="26606"/>
          <ac:picMkLst>
            <pc:docMk/>
            <pc:sldMk cId="3930956185" sldId="259"/>
            <ac:picMk id="17" creationId="{9E5CDEC5-6C32-44F4-864E-1C125875293D}"/>
          </ac:picMkLst>
        </pc:picChg>
        <pc:cxnChg chg="add del">
          <ac:chgData name="Rizqi Okta" userId="be31a918ba1b676c" providerId="LiveId" clId="{5B5A963D-BB70-4DD4-93E1-98964F256B9E}" dt="2018-02-25T07:43:30.275" v="1485" actId="26606"/>
          <ac:cxnSpMkLst>
            <pc:docMk/>
            <pc:sldMk cId="3930956185" sldId="259"/>
            <ac:cxnSpMk id="11" creationId="{2D72A2C9-F3CA-4216-8BAD-FA4C970C3C4E}"/>
          </ac:cxnSpMkLst>
        </pc:cxnChg>
      </pc:sldChg>
      <pc:sldChg chg="modSp modTransition">
        <pc:chgData name="Rizqi Okta" userId="be31a918ba1b676c" providerId="LiveId" clId="{5B5A963D-BB70-4DD4-93E1-98964F256B9E}" dt="2018-02-25T06:59:06.272" v="927" actId="20577"/>
        <pc:sldMkLst>
          <pc:docMk/>
          <pc:sldMk cId="2603974564" sldId="260"/>
        </pc:sldMkLst>
        <pc:spChg chg="mod">
          <ac:chgData name="Rizqi Okta" userId="be31a918ba1b676c" providerId="LiveId" clId="{5B5A963D-BB70-4DD4-93E1-98964F256B9E}" dt="2018-02-25T04:48:58.404" v="158" actId="27636"/>
          <ac:spMkLst>
            <pc:docMk/>
            <pc:sldMk cId="2603974564" sldId="260"/>
            <ac:spMk id="2" creationId="{00000000-0000-0000-0000-000000000000}"/>
          </ac:spMkLst>
        </pc:spChg>
        <pc:spChg chg="mod">
          <ac:chgData name="Rizqi Okta" userId="be31a918ba1b676c" providerId="LiveId" clId="{5B5A963D-BB70-4DD4-93E1-98964F256B9E}" dt="2018-02-25T04:49:07.678" v="159" actId="6549"/>
          <ac:spMkLst>
            <pc:docMk/>
            <pc:sldMk cId="2603974564" sldId="260"/>
            <ac:spMk id="3" creationId="{00000000-0000-0000-0000-000000000000}"/>
          </ac:spMkLst>
        </pc:spChg>
      </pc:sldChg>
      <pc:sldChg chg="modSp modTransition">
        <pc:chgData name="Rizqi Okta" userId="be31a918ba1b676c" providerId="LiveId" clId="{5B5A963D-BB70-4DD4-93E1-98964F256B9E}" dt="2018-02-25T06:59:06.272" v="927" actId="20577"/>
        <pc:sldMkLst>
          <pc:docMk/>
          <pc:sldMk cId="2734806799" sldId="261"/>
        </pc:sldMkLst>
        <pc:spChg chg="mod">
          <ac:chgData name="Rizqi Okta" userId="be31a918ba1b676c" providerId="LiveId" clId="{5B5A963D-BB70-4DD4-93E1-98964F256B9E}" dt="2018-02-25T04:49:21.614" v="161" actId="20577"/>
          <ac:spMkLst>
            <pc:docMk/>
            <pc:sldMk cId="2734806799" sldId="261"/>
            <ac:spMk id="2" creationId="{00000000-0000-0000-0000-000000000000}"/>
          </ac:spMkLst>
        </pc:spChg>
        <pc:spChg chg="mod">
          <ac:chgData name="Rizqi Okta" userId="be31a918ba1b676c" providerId="LiveId" clId="{5B5A963D-BB70-4DD4-93E1-98964F256B9E}" dt="2018-02-25T04:49:57.014" v="198" actId="6549"/>
          <ac:spMkLst>
            <pc:docMk/>
            <pc:sldMk cId="2734806799" sldId="261"/>
            <ac:spMk id="3" creationId="{00000000-0000-0000-0000-000000000000}"/>
          </ac:spMkLst>
        </pc:spChg>
      </pc:sldChg>
      <pc:sldChg chg="addSp delSp modSp ord modTransition">
        <pc:chgData name="Rizqi Okta" userId="be31a918ba1b676c" providerId="LiveId" clId="{5B5A963D-BB70-4DD4-93E1-98964F256B9E}" dt="2018-02-25T07:42:34.534" v="1465" actId="26606"/>
        <pc:sldMkLst>
          <pc:docMk/>
          <pc:sldMk cId="3204965712" sldId="262"/>
        </pc:sldMkLst>
        <pc:spChg chg="mod">
          <ac:chgData name="Rizqi Okta" userId="be31a918ba1b676c" providerId="LiveId" clId="{5B5A963D-BB70-4DD4-93E1-98964F256B9E}" dt="2018-02-25T07:42:34.534" v="1465" actId="26606"/>
          <ac:spMkLst>
            <pc:docMk/>
            <pc:sldMk cId="3204965712" sldId="262"/>
            <ac:spMk id="2" creationId="{00000000-0000-0000-0000-000000000000}"/>
          </ac:spMkLst>
        </pc:spChg>
        <pc:spChg chg="del">
          <ac:chgData name="Rizqi Okta" userId="be31a918ba1b676c" providerId="LiveId" clId="{5B5A963D-BB70-4DD4-93E1-98964F256B9E}" dt="2018-02-25T07:42:34.534" v="1465" actId="26606"/>
          <ac:spMkLst>
            <pc:docMk/>
            <pc:sldMk cId="3204965712" sldId="262"/>
            <ac:spMk id="3" creationId="{00000000-0000-0000-0000-000000000000}"/>
          </ac:spMkLst>
        </pc:spChg>
        <pc:spChg chg="del">
          <ac:chgData name="Rizqi Okta" userId="be31a918ba1b676c" providerId="LiveId" clId="{5B5A963D-BB70-4DD4-93E1-98964F256B9E}" dt="2018-02-25T07:42:34.534" v="1465" actId="26606"/>
          <ac:spMkLst>
            <pc:docMk/>
            <pc:sldMk cId="3204965712" sldId="262"/>
            <ac:spMk id="9" creationId="{8D70B121-56F4-4848-B38B-182089D909FA}"/>
          </ac:spMkLst>
        </pc:spChg>
        <pc:spChg chg="add">
          <ac:chgData name="Rizqi Okta" userId="be31a918ba1b676c" providerId="LiveId" clId="{5B5A963D-BB70-4DD4-93E1-98964F256B9E}" dt="2018-02-25T07:42:34.534" v="1465" actId="26606"/>
          <ac:spMkLst>
            <pc:docMk/>
            <pc:sldMk cId="3204965712" sldId="262"/>
            <ac:spMk id="16" creationId="{B547373F-AF2E-4907-B442-9F902B387FD0}"/>
          </ac:spMkLst>
        </pc:spChg>
        <pc:cxnChg chg="del">
          <ac:chgData name="Rizqi Okta" userId="be31a918ba1b676c" providerId="LiveId" clId="{5B5A963D-BB70-4DD4-93E1-98964F256B9E}" dt="2018-02-25T07:42:34.534" v="1465" actId="26606"/>
          <ac:cxnSpMkLst>
            <pc:docMk/>
            <pc:sldMk cId="3204965712" sldId="262"/>
            <ac:cxnSpMk id="11" creationId="{2D72A2C9-F3CA-4216-8BAD-FA4C970C3C4E}"/>
          </ac:cxnSpMkLst>
        </pc:cxnChg>
      </pc:sldChg>
      <pc:sldChg chg="addSp delSp modSp modTransition">
        <pc:chgData name="Rizqi Okta" userId="be31a918ba1b676c" providerId="LiveId" clId="{5B5A963D-BB70-4DD4-93E1-98964F256B9E}" dt="2018-02-25T12:20:13.589" v="4273" actId="113"/>
        <pc:sldMkLst>
          <pc:docMk/>
          <pc:sldMk cId="2110744165" sldId="263"/>
        </pc:sldMkLst>
        <pc:spChg chg="mod">
          <ac:chgData name="Rizqi Okta" userId="be31a918ba1b676c" providerId="LiveId" clId="{5B5A963D-BB70-4DD4-93E1-98964F256B9E}" dt="2018-02-25T12:20:13.589" v="4273" actId="113"/>
          <ac:spMkLst>
            <pc:docMk/>
            <pc:sldMk cId="2110744165" sldId="263"/>
            <ac:spMk id="2" creationId="{00000000-0000-0000-0000-000000000000}"/>
          </ac:spMkLst>
        </pc:spChg>
        <pc:spChg chg="mod">
          <ac:chgData name="Rizqi Okta" userId="be31a918ba1b676c" providerId="LiveId" clId="{5B5A963D-BB70-4DD4-93E1-98964F256B9E}" dt="2018-02-25T12:07:24.095" v="4204" actId="5793"/>
          <ac:spMkLst>
            <pc:docMk/>
            <pc:sldMk cId="2110744165" sldId="263"/>
            <ac:spMk id="3" creationId="{00000000-0000-0000-0000-000000000000}"/>
          </ac:spMkLst>
        </pc:spChg>
        <pc:spChg chg="del">
          <ac:chgData name="Rizqi Okta" userId="be31a918ba1b676c" providerId="LiveId" clId="{5B5A963D-BB70-4DD4-93E1-98964F256B9E}" dt="2018-02-25T12:07:15.008" v="4198" actId="26606"/>
          <ac:spMkLst>
            <pc:docMk/>
            <pc:sldMk cId="2110744165" sldId="263"/>
            <ac:spMk id="9" creationId="{8D70B121-56F4-4848-B38B-182089D909FA}"/>
          </ac:spMkLst>
        </pc:spChg>
        <pc:spChg chg="add">
          <ac:chgData name="Rizqi Okta" userId="be31a918ba1b676c" providerId="LiveId" clId="{5B5A963D-BB70-4DD4-93E1-98964F256B9E}" dt="2018-02-25T12:07:15.008" v="4198" actId="26606"/>
          <ac:spMkLst>
            <pc:docMk/>
            <pc:sldMk cId="2110744165" sldId="263"/>
            <ac:spMk id="16" creationId="{F98ED85F-DCEE-4B50-802E-71A6E3E12B04}"/>
          </ac:spMkLst>
        </pc:spChg>
        <pc:cxnChg chg="del">
          <ac:chgData name="Rizqi Okta" userId="be31a918ba1b676c" providerId="LiveId" clId="{5B5A963D-BB70-4DD4-93E1-98964F256B9E}" dt="2018-02-25T12:07:15.008" v="4198" actId="26606"/>
          <ac:cxnSpMkLst>
            <pc:docMk/>
            <pc:sldMk cId="2110744165" sldId="263"/>
            <ac:cxnSpMk id="11" creationId="{2D72A2C9-F3CA-4216-8BAD-FA4C970C3C4E}"/>
          </ac:cxnSpMkLst>
        </pc:cxnChg>
      </pc:sldChg>
      <pc:sldChg chg="modSp add modTransition">
        <pc:chgData name="Rizqi Okta" userId="be31a918ba1b676c" providerId="LiveId" clId="{5B5A963D-BB70-4DD4-93E1-98964F256B9E}" dt="2018-02-25T06:59:06.272" v="927" actId="20577"/>
        <pc:sldMkLst>
          <pc:docMk/>
          <pc:sldMk cId="3951465130" sldId="267"/>
        </pc:sldMkLst>
        <pc:spChg chg="mod">
          <ac:chgData name="Rizqi Okta" userId="be31a918ba1b676c" providerId="LiveId" clId="{5B5A963D-BB70-4DD4-93E1-98964F256B9E}" dt="2018-02-25T04:49:38.116" v="172" actId="20577"/>
          <ac:spMkLst>
            <pc:docMk/>
            <pc:sldMk cId="3951465130" sldId="267"/>
            <ac:spMk id="2" creationId="{00000000-0000-0000-0000-000000000000}"/>
          </ac:spMkLst>
        </pc:spChg>
        <pc:spChg chg="mod">
          <ac:chgData name="Rizqi Okta" userId="be31a918ba1b676c" providerId="LiveId" clId="{5B5A963D-BB70-4DD4-93E1-98964F256B9E}" dt="2018-02-25T04:49:54.815" v="197" actId="6549"/>
          <ac:spMkLst>
            <pc:docMk/>
            <pc:sldMk cId="3951465130" sldId="267"/>
            <ac:spMk id="3" creationId="{00000000-0000-0000-0000-000000000000}"/>
          </ac:spMkLst>
        </pc:spChg>
      </pc:sldChg>
      <pc:sldChg chg="modSp add modTransition">
        <pc:chgData name="Rizqi Okta" userId="be31a918ba1b676c" providerId="LiveId" clId="{5B5A963D-BB70-4DD4-93E1-98964F256B9E}" dt="2018-02-25T06:59:06.272" v="927" actId="20577"/>
        <pc:sldMkLst>
          <pc:docMk/>
          <pc:sldMk cId="1842976614" sldId="268"/>
        </pc:sldMkLst>
        <pc:spChg chg="mod">
          <ac:chgData name="Rizqi Okta" userId="be31a918ba1b676c" providerId="LiveId" clId="{5B5A963D-BB70-4DD4-93E1-98964F256B9E}" dt="2018-02-25T04:49:49.700" v="195" actId="20577"/>
          <ac:spMkLst>
            <pc:docMk/>
            <pc:sldMk cId="1842976614" sldId="268"/>
            <ac:spMk id="2" creationId="{00000000-0000-0000-0000-000000000000}"/>
          </ac:spMkLst>
        </pc:spChg>
        <pc:spChg chg="mod">
          <ac:chgData name="Rizqi Okta" userId="be31a918ba1b676c" providerId="LiveId" clId="{5B5A963D-BB70-4DD4-93E1-98964F256B9E}" dt="2018-02-25T04:49:52.033" v="196" actId="6549"/>
          <ac:spMkLst>
            <pc:docMk/>
            <pc:sldMk cId="1842976614" sldId="268"/>
            <ac:spMk id="3" creationId="{00000000-0000-0000-0000-000000000000}"/>
          </ac:spMkLst>
        </pc:spChg>
      </pc:sldChg>
      <pc:sldChg chg="modSp add modTransition">
        <pc:chgData name="Rizqi Okta" userId="be31a918ba1b676c" providerId="LiveId" clId="{5B5A963D-BB70-4DD4-93E1-98964F256B9E}" dt="2018-02-25T06:59:06.272" v="927" actId="20577"/>
        <pc:sldMkLst>
          <pc:docMk/>
          <pc:sldMk cId="3269764668" sldId="269"/>
        </pc:sldMkLst>
        <pc:spChg chg="mod">
          <ac:chgData name="Rizqi Okta" userId="be31a918ba1b676c" providerId="LiveId" clId="{5B5A963D-BB70-4DD4-93E1-98964F256B9E}" dt="2018-02-25T04:50:50.157" v="202" actId="121"/>
          <ac:spMkLst>
            <pc:docMk/>
            <pc:sldMk cId="3269764668" sldId="269"/>
            <ac:spMk id="2" creationId="{00000000-0000-0000-0000-000000000000}"/>
          </ac:spMkLst>
        </pc:spChg>
      </pc:sldChg>
      <pc:sldChg chg="addSp delSp modSp add modTransition">
        <pc:chgData name="Rizqi Okta" userId="be31a918ba1b676c" providerId="LiveId" clId="{5B5A963D-BB70-4DD4-93E1-98964F256B9E}" dt="2018-02-25T07:43:24.368" v="1482" actId="27614"/>
        <pc:sldMkLst>
          <pc:docMk/>
          <pc:sldMk cId="1240796107" sldId="270"/>
        </pc:sldMkLst>
        <pc:spChg chg="del">
          <ac:chgData name="Rizqi Okta" userId="be31a918ba1b676c" providerId="LiveId" clId="{5B5A963D-BB70-4DD4-93E1-98964F256B9E}" dt="2018-02-25T05:19:52.870" v="242" actId="478"/>
          <ac:spMkLst>
            <pc:docMk/>
            <pc:sldMk cId="1240796107" sldId="270"/>
            <ac:spMk id="2" creationId="{00000000-0000-0000-0000-000000000000}"/>
          </ac:spMkLst>
        </pc:spChg>
        <pc:spChg chg="del">
          <ac:chgData name="Rizqi Okta" userId="be31a918ba1b676c" providerId="LiveId" clId="{5B5A963D-BB70-4DD4-93E1-98964F256B9E}" dt="2018-02-25T05:19:56.992" v="244" actId="478"/>
          <ac:spMkLst>
            <pc:docMk/>
            <pc:sldMk cId="1240796107" sldId="270"/>
            <ac:spMk id="3" creationId="{00000000-0000-0000-0000-000000000000}"/>
          </ac:spMkLst>
        </pc:spChg>
        <pc:spChg chg="add del mod">
          <ac:chgData name="Rizqi Okta" userId="be31a918ba1b676c" providerId="LiveId" clId="{5B5A963D-BB70-4DD4-93E1-98964F256B9E}" dt="2018-02-25T05:19:55.903" v="243" actId="478"/>
          <ac:spMkLst>
            <pc:docMk/>
            <pc:sldMk cId="1240796107" sldId="270"/>
            <ac:spMk id="5" creationId="{64BA4183-4B9D-4343-81C1-C1FE4DE97B9F}"/>
          </ac:spMkLst>
        </pc:spChg>
        <pc:spChg chg="add del">
          <ac:chgData name="Rizqi Okta" userId="be31a918ba1b676c" providerId="LiveId" clId="{5B5A963D-BB70-4DD4-93E1-98964F256B9E}" dt="2018-02-25T07:43:13.253" v="1480" actId="26606"/>
          <ac:spMkLst>
            <pc:docMk/>
            <pc:sldMk cId="1240796107" sldId="270"/>
            <ac:spMk id="9" creationId="{8D70B121-56F4-4848-B38B-182089D909FA}"/>
          </ac:spMkLst>
        </pc:spChg>
        <pc:spChg chg="add del">
          <ac:chgData name="Rizqi Okta" userId="be31a918ba1b676c" providerId="LiveId" clId="{5B5A963D-BB70-4DD4-93E1-98964F256B9E}" dt="2018-02-25T07:43:04.427" v="1477" actId="26606"/>
          <ac:spMkLst>
            <pc:docMk/>
            <pc:sldMk cId="1240796107" sldId="270"/>
            <ac:spMk id="13" creationId="{9E90EB45-EEE9-4563-8179-65EF62AE0978}"/>
          </ac:spMkLst>
        </pc:spChg>
        <pc:spChg chg="add del">
          <ac:chgData name="Rizqi Okta" userId="be31a918ba1b676c" providerId="LiveId" clId="{5B5A963D-BB70-4DD4-93E1-98964F256B9E}" dt="2018-02-25T07:43:04.427" v="1477" actId="26606"/>
          <ac:spMkLst>
            <pc:docMk/>
            <pc:sldMk cId="1240796107" sldId="270"/>
            <ac:spMk id="14" creationId="{23D0EF74-AD1E-4FD9-914D-8EC9058EBBA3}"/>
          </ac:spMkLst>
        </pc:spChg>
        <pc:spChg chg="add del">
          <ac:chgData name="Rizqi Okta" userId="be31a918ba1b676c" providerId="LiveId" clId="{5B5A963D-BB70-4DD4-93E1-98964F256B9E}" dt="2018-02-25T07:42:56.309" v="1467" actId="26606"/>
          <ac:spMkLst>
            <pc:docMk/>
            <pc:sldMk cId="1240796107" sldId="270"/>
            <ac:spMk id="16" creationId="{A9F529C3-C941-49FD-8C67-82F134F64BDB}"/>
          </ac:spMkLst>
        </pc:spChg>
        <pc:spChg chg="add del">
          <ac:chgData name="Rizqi Okta" userId="be31a918ba1b676c" providerId="LiveId" clId="{5B5A963D-BB70-4DD4-93E1-98964F256B9E}" dt="2018-02-25T07:43:13.245" v="1479" actId="26606"/>
          <ac:spMkLst>
            <pc:docMk/>
            <pc:sldMk cId="1240796107" sldId="270"/>
            <ac:spMk id="17" creationId="{5F9CFCE6-877F-4858-B8BD-2C52CA8AFBC4}"/>
          </ac:spMkLst>
        </pc:spChg>
        <pc:spChg chg="add del">
          <ac:chgData name="Rizqi Okta" userId="be31a918ba1b676c" providerId="LiveId" clId="{5B5A963D-BB70-4DD4-93E1-98964F256B9E}" dt="2018-02-25T07:42:56.309" v="1467" actId="26606"/>
          <ac:spMkLst>
            <pc:docMk/>
            <pc:sldMk cId="1240796107" sldId="270"/>
            <ac:spMk id="18" creationId="{20586029-32A0-47E5-9AEC-AE3ABA6B94D0}"/>
          </ac:spMkLst>
        </pc:spChg>
        <pc:spChg chg="add del">
          <ac:chgData name="Rizqi Okta" userId="be31a918ba1b676c" providerId="LiveId" clId="{5B5A963D-BB70-4DD4-93E1-98964F256B9E}" dt="2018-02-25T07:43:13.245" v="1479" actId="26606"/>
          <ac:spMkLst>
            <pc:docMk/>
            <pc:sldMk cId="1240796107" sldId="270"/>
            <ac:spMk id="19" creationId="{8213F8A0-12AE-4514-8372-0DD766EC28EE}"/>
          </ac:spMkLst>
        </pc:spChg>
        <pc:spChg chg="add del">
          <ac:chgData name="Rizqi Okta" userId="be31a918ba1b676c" providerId="LiveId" clId="{5B5A963D-BB70-4DD4-93E1-98964F256B9E}" dt="2018-02-25T07:43:13.245" v="1479" actId="26606"/>
          <ac:spMkLst>
            <pc:docMk/>
            <pc:sldMk cId="1240796107" sldId="270"/>
            <ac:spMk id="21" creationId="{9EFF17D4-9A8C-4CE5-B096-D8CCD4400437}"/>
          </ac:spMkLst>
        </pc:spChg>
        <pc:spChg chg="add del">
          <ac:chgData name="Rizqi Okta" userId="be31a918ba1b676c" providerId="LiveId" clId="{5B5A963D-BB70-4DD4-93E1-98964F256B9E}" dt="2018-02-25T07:42:58.019" v="1469" actId="26606"/>
          <ac:spMkLst>
            <pc:docMk/>
            <pc:sldMk cId="1240796107" sldId="270"/>
            <ac:spMk id="22" creationId="{5F9CFCE6-877F-4858-B8BD-2C52CA8AFBC4}"/>
          </ac:spMkLst>
        </pc:spChg>
        <pc:spChg chg="add del">
          <ac:chgData name="Rizqi Okta" userId="be31a918ba1b676c" providerId="LiveId" clId="{5B5A963D-BB70-4DD4-93E1-98964F256B9E}" dt="2018-02-25T07:42:58.019" v="1469" actId="26606"/>
          <ac:spMkLst>
            <pc:docMk/>
            <pc:sldMk cId="1240796107" sldId="270"/>
            <ac:spMk id="23" creationId="{8213F8A0-12AE-4514-8372-0DD766EC28EE}"/>
          </ac:spMkLst>
        </pc:spChg>
        <pc:spChg chg="add del">
          <ac:chgData name="Rizqi Okta" userId="be31a918ba1b676c" providerId="LiveId" clId="{5B5A963D-BB70-4DD4-93E1-98964F256B9E}" dt="2018-02-25T07:42:58.019" v="1469" actId="26606"/>
          <ac:spMkLst>
            <pc:docMk/>
            <pc:sldMk cId="1240796107" sldId="270"/>
            <ac:spMk id="24" creationId="{9EFF17D4-9A8C-4CE5-B096-D8CCD4400437}"/>
          </ac:spMkLst>
        </pc:spChg>
        <pc:spChg chg="add">
          <ac:chgData name="Rizqi Okta" userId="be31a918ba1b676c" providerId="LiveId" clId="{5B5A963D-BB70-4DD4-93E1-98964F256B9E}" dt="2018-02-25T07:43:13.253" v="1480" actId="26606"/>
          <ac:spMkLst>
            <pc:docMk/>
            <pc:sldMk cId="1240796107" sldId="270"/>
            <ac:spMk id="25" creationId="{A9F529C3-C941-49FD-8C67-82F134F64BDB}"/>
          </ac:spMkLst>
        </pc:spChg>
        <pc:spChg chg="add del">
          <ac:chgData name="Rizqi Okta" userId="be31a918ba1b676c" providerId="LiveId" clId="{5B5A963D-BB70-4DD4-93E1-98964F256B9E}" dt="2018-02-25T07:42:58.707" v="1471" actId="26606"/>
          <ac:spMkLst>
            <pc:docMk/>
            <pc:sldMk cId="1240796107" sldId="270"/>
            <ac:spMk id="26" creationId="{9E90EB45-EEE9-4563-8179-65EF62AE0978}"/>
          </ac:spMkLst>
        </pc:spChg>
        <pc:spChg chg="add del">
          <ac:chgData name="Rizqi Okta" userId="be31a918ba1b676c" providerId="LiveId" clId="{5B5A963D-BB70-4DD4-93E1-98964F256B9E}" dt="2018-02-25T07:42:58.707" v="1471" actId="26606"/>
          <ac:spMkLst>
            <pc:docMk/>
            <pc:sldMk cId="1240796107" sldId="270"/>
            <ac:spMk id="27" creationId="{23D0EF74-AD1E-4FD9-914D-8EC9058EBBA3}"/>
          </ac:spMkLst>
        </pc:spChg>
        <pc:spChg chg="add">
          <ac:chgData name="Rizqi Okta" userId="be31a918ba1b676c" providerId="LiveId" clId="{5B5A963D-BB70-4DD4-93E1-98964F256B9E}" dt="2018-02-25T07:43:13.253" v="1480" actId="26606"/>
          <ac:spMkLst>
            <pc:docMk/>
            <pc:sldMk cId="1240796107" sldId="270"/>
            <ac:spMk id="28" creationId="{20586029-32A0-47E5-9AEC-AE3ABA6B94D0}"/>
          </ac:spMkLst>
        </pc:spChg>
        <pc:spChg chg="add del">
          <ac:chgData name="Rizqi Okta" userId="be31a918ba1b676c" providerId="LiveId" clId="{5B5A963D-BB70-4DD4-93E1-98964F256B9E}" dt="2018-02-25T07:43:00.267" v="1473" actId="26606"/>
          <ac:spMkLst>
            <pc:docMk/>
            <pc:sldMk cId="1240796107" sldId="270"/>
            <ac:spMk id="29" creationId="{0205D939-00C4-4F2E-9797-3170DD040D90}"/>
          </ac:spMkLst>
        </pc:spChg>
        <pc:spChg chg="add del">
          <ac:chgData name="Rizqi Okta" userId="be31a918ba1b676c" providerId="LiveId" clId="{5B5A963D-BB70-4DD4-93E1-98964F256B9E}" dt="2018-02-25T07:43:00.267" v="1473" actId="26606"/>
          <ac:spMkLst>
            <pc:docMk/>
            <pc:sldMk cId="1240796107" sldId="270"/>
            <ac:spMk id="30" creationId="{38EE4E44-1403-472B-8C01-D354CB8F5AE7}"/>
          </ac:spMkLst>
        </pc:spChg>
        <pc:spChg chg="add del">
          <ac:chgData name="Rizqi Okta" userId="be31a918ba1b676c" providerId="LiveId" clId="{5B5A963D-BB70-4DD4-93E1-98964F256B9E}" dt="2018-02-25T07:43:00.267" v="1473" actId="26606"/>
          <ac:spMkLst>
            <pc:docMk/>
            <pc:sldMk cId="1240796107" sldId="270"/>
            <ac:spMk id="31" creationId="{583CCE40-4C5F-42D3-86D9-7892AD1E98E3}"/>
          </ac:spMkLst>
        </pc:spChg>
        <pc:picChg chg="add del mod">
          <ac:chgData name="Rizqi Okta" userId="be31a918ba1b676c" providerId="LiveId" clId="{5B5A963D-BB70-4DD4-93E1-98964F256B9E}" dt="2018-02-25T05:20:16.951" v="249" actId="478"/>
          <ac:picMkLst>
            <pc:docMk/>
            <pc:sldMk cId="1240796107" sldId="270"/>
            <ac:picMk id="6" creationId="{0137B32C-98A1-4814-88AF-02E27245B797}"/>
          </ac:picMkLst>
        </pc:picChg>
        <pc:picChg chg="add mod ord">
          <ac:chgData name="Rizqi Okta" userId="be31a918ba1b676c" providerId="LiveId" clId="{5B5A963D-BB70-4DD4-93E1-98964F256B9E}" dt="2018-02-25T07:43:24.192" v="1481" actId="27614"/>
          <ac:picMkLst>
            <pc:docMk/>
            <pc:sldMk cId="1240796107" sldId="270"/>
            <ac:picMk id="7" creationId="{8EC9B57F-6445-4210-9DED-CD8CFE497E21}"/>
          </ac:picMkLst>
        </pc:picChg>
        <pc:picChg chg="add mod">
          <ac:chgData name="Rizqi Okta" userId="be31a918ba1b676c" providerId="LiveId" clId="{5B5A963D-BB70-4DD4-93E1-98964F256B9E}" dt="2018-02-25T07:43:24.368" v="1482" actId="27614"/>
          <ac:picMkLst>
            <pc:docMk/>
            <pc:sldMk cId="1240796107" sldId="270"/>
            <ac:picMk id="8" creationId="{BAD800AD-A280-4D29-828B-1B6D7AAE3B6F}"/>
          </ac:picMkLst>
        </pc:picChg>
        <pc:cxnChg chg="add del">
          <ac:chgData name="Rizqi Okta" userId="be31a918ba1b676c" providerId="LiveId" clId="{5B5A963D-BB70-4DD4-93E1-98964F256B9E}" dt="2018-02-25T07:43:13.253" v="1480" actId="26606"/>
          <ac:cxnSpMkLst>
            <pc:docMk/>
            <pc:sldMk cId="1240796107" sldId="270"/>
            <ac:cxnSpMk id="11" creationId="{2D72A2C9-F3CA-4216-8BAD-FA4C970C3C4E}"/>
          </ac:cxnSpMkLst>
        </pc:cxnChg>
        <pc:cxnChg chg="add del">
          <ac:chgData name="Rizqi Okta" userId="be31a918ba1b676c" providerId="LiveId" clId="{5B5A963D-BB70-4DD4-93E1-98964F256B9E}" dt="2018-02-25T07:42:56.309" v="1467" actId="26606"/>
          <ac:cxnSpMkLst>
            <pc:docMk/>
            <pc:sldMk cId="1240796107" sldId="270"/>
            <ac:cxnSpMk id="20" creationId="{8C730EAB-A532-4295-A302-FB4B90DB9F5E}"/>
          </ac:cxnSpMkLst>
        </pc:cxnChg>
        <pc:cxnChg chg="add">
          <ac:chgData name="Rizqi Okta" userId="be31a918ba1b676c" providerId="LiveId" clId="{5B5A963D-BB70-4DD4-93E1-98964F256B9E}" dt="2018-02-25T07:43:13.253" v="1480" actId="26606"/>
          <ac:cxnSpMkLst>
            <pc:docMk/>
            <pc:sldMk cId="1240796107" sldId="270"/>
            <ac:cxnSpMk id="32" creationId="{8C730EAB-A532-4295-A302-FB4B90DB9F5E}"/>
          </ac:cxnSpMkLst>
        </pc:cxnChg>
      </pc:sldChg>
      <pc:sldChg chg="addSp delSp modSp add modTransition">
        <pc:chgData name="Rizqi Okta" userId="be31a918ba1b676c" providerId="LiveId" clId="{5B5A963D-BB70-4DD4-93E1-98964F256B9E}" dt="2018-02-25T06:59:06.272" v="927" actId="20577"/>
        <pc:sldMkLst>
          <pc:docMk/>
          <pc:sldMk cId="1364641949" sldId="271"/>
        </pc:sldMkLst>
        <pc:spChg chg="del">
          <ac:chgData name="Rizqi Okta" userId="be31a918ba1b676c" providerId="LiveId" clId="{5B5A963D-BB70-4DD4-93E1-98964F256B9E}" dt="2018-02-25T05:31:57.495" v="258" actId="478"/>
          <ac:spMkLst>
            <pc:docMk/>
            <pc:sldMk cId="1364641949" sldId="271"/>
            <ac:spMk id="2" creationId="{00000000-0000-0000-0000-000000000000}"/>
          </ac:spMkLst>
        </pc:spChg>
        <pc:spChg chg="del">
          <ac:chgData name="Rizqi Okta" userId="be31a918ba1b676c" providerId="LiveId" clId="{5B5A963D-BB70-4DD4-93E1-98964F256B9E}" dt="2018-02-25T05:32:00.022" v="259" actId="478"/>
          <ac:spMkLst>
            <pc:docMk/>
            <pc:sldMk cId="1364641949" sldId="271"/>
            <ac:spMk id="3" creationId="{00000000-0000-0000-0000-000000000000}"/>
          </ac:spMkLst>
        </pc:spChg>
        <pc:spChg chg="add del mod">
          <ac:chgData name="Rizqi Okta" userId="be31a918ba1b676c" providerId="LiveId" clId="{5B5A963D-BB70-4DD4-93E1-98964F256B9E}" dt="2018-02-25T05:32:01.039" v="260" actId="478"/>
          <ac:spMkLst>
            <pc:docMk/>
            <pc:sldMk cId="1364641949" sldId="271"/>
            <ac:spMk id="5" creationId="{01D9B278-4F78-4265-87A3-217E0A2C023F}"/>
          </ac:spMkLst>
        </pc:spChg>
        <pc:spChg chg="add mod">
          <ac:chgData name="Rizqi Okta" userId="be31a918ba1b676c" providerId="LiveId" clId="{5B5A963D-BB70-4DD4-93E1-98964F256B9E}" dt="2018-02-25T05:32:06.694" v="262" actId="1076"/>
          <ac:spMkLst>
            <pc:docMk/>
            <pc:sldMk cId="1364641949" sldId="271"/>
            <ac:spMk id="6" creationId="{7FD7948A-DEA6-4134-8809-AB26012F3091}"/>
          </ac:spMkLst>
        </pc:spChg>
        <pc:spChg chg="add mod">
          <ac:chgData name="Rizqi Okta" userId="be31a918ba1b676c" providerId="LiveId" clId="{5B5A963D-BB70-4DD4-93E1-98964F256B9E}" dt="2018-02-25T05:34:29.350" v="275" actId="1582"/>
          <ac:spMkLst>
            <pc:docMk/>
            <pc:sldMk cId="1364641949" sldId="271"/>
            <ac:spMk id="10" creationId="{66C178D0-9295-4C89-9C3A-9B2294A5807B}"/>
          </ac:spMkLst>
        </pc:spChg>
        <pc:picChg chg="add mod">
          <ac:chgData name="Rizqi Okta" userId="be31a918ba1b676c" providerId="LiveId" clId="{5B5A963D-BB70-4DD4-93E1-98964F256B9E}" dt="2018-02-25T05:32:37.325" v="264" actId="1076"/>
          <ac:picMkLst>
            <pc:docMk/>
            <pc:sldMk cId="1364641949" sldId="271"/>
            <ac:picMk id="7" creationId="{3FB33D17-1240-46EF-85B5-8DAC53C104AE}"/>
          </ac:picMkLst>
        </pc:picChg>
        <pc:picChg chg="add mod">
          <ac:chgData name="Rizqi Okta" userId="be31a918ba1b676c" providerId="LiveId" clId="{5B5A963D-BB70-4DD4-93E1-98964F256B9E}" dt="2018-02-25T05:33:52.188" v="269" actId="14100"/>
          <ac:picMkLst>
            <pc:docMk/>
            <pc:sldMk cId="1364641949" sldId="271"/>
            <ac:picMk id="8" creationId="{B627556F-641F-4813-B92E-E5AF0AB25083}"/>
          </ac:picMkLst>
        </pc:picChg>
      </pc:sldChg>
      <pc:sldChg chg="addSp delSp modSp add mod ord modTransition setBg delDesignElem">
        <pc:chgData name="Rizqi Okta" userId="be31a918ba1b676c" providerId="LiveId" clId="{5B5A963D-BB70-4DD4-93E1-98964F256B9E}" dt="2018-02-25T10:01:31.924" v="2978" actId="2711"/>
        <pc:sldMkLst>
          <pc:docMk/>
          <pc:sldMk cId="1648396368" sldId="273"/>
        </pc:sldMkLst>
        <pc:spChg chg="mod">
          <ac:chgData name="Rizqi Okta" userId="be31a918ba1b676c" providerId="LiveId" clId="{5B5A963D-BB70-4DD4-93E1-98964F256B9E}" dt="2018-02-25T10:01:31.924" v="2978" actId="2711"/>
          <ac:spMkLst>
            <pc:docMk/>
            <pc:sldMk cId="1648396368" sldId="273"/>
            <ac:spMk id="2" creationId="{00000000-0000-0000-0000-000000000000}"/>
          </ac:spMkLst>
        </pc:spChg>
        <pc:spChg chg="mod">
          <ac:chgData name="Rizqi Okta" userId="be31a918ba1b676c" providerId="LiveId" clId="{5B5A963D-BB70-4DD4-93E1-98964F256B9E}" dt="2018-02-25T10:01:31.924" v="2978" actId="2711"/>
          <ac:spMkLst>
            <pc:docMk/>
            <pc:sldMk cId="1648396368" sldId="273"/>
            <ac:spMk id="3" creationId="{00000000-0000-0000-0000-000000000000}"/>
          </ac:spMkLst>
        </pc:spChg>
        <pc:spChg chg="add del">
          <ac:chgData name="Rizqi Okta" userId="be31a918ba1b676c" providerId="LiveId" clId="{5B5A963D-BB70-4DD4-93E1-98964F256B9E}" dt="2018-02-25T09:47:16.539" v="2663" actId="26606"/>
          <ac:spMkLst>
            <pc:docMk/>
            <pc:sldMk cId="1648396368" sldId="273"/>
            <ac:spMk id="9" creationId="{8D70B121-56F4-4848-B38B-182089D909FA}"/>
          </ac:spMkLst>
        </pc:spChg>
        <pc:picChg chg="add">
          <ac:chgData name="Rizqi Okta" userId="be31a918ba1b676c" providerId="LiveId" clId="{5B5A963D-BB70-4DD4-93E1-98964F256B9E}" dt="2018-02-25T09:47:16.539" v="2663" actId="26606"/>
          <ac:picMkLst>
            <pc:docMk/>
            <pc:sldMk cId="1648396368" sldId="273"/>
            <ac:picMk id="15" creationId="{9E5CDEC5-6C32-44F4-864E-1C125875293D}"/>
          </ac:picMkLst>
        </pc:picChg>
        <pc:cxnChg chg="add del">
          <ac:chgData name="Rizqi Okta" userId="be31a918ba1b676c" providerId="LiveId" clId="{5B5A963D-BB70-4DD4-93E1-98964F256B9E}" dt="2018-02-25T09:47:16.539" v="2663" actId="26606"/>
          <ac:cxnSpMkLst>
            <pc:docMk/>
            <pc:sldMk cId="1648396368" sldId="273"/>
            <ac:cxnSpMk id="11" creationId="{2D72A2C9-F3CA-4216-8BAD-FA4C970C3C4E}"/>
          </ac:cxnSpMkLst>
        </pc:cxnChg>
      </pc:sldChg>
      <pc:sldChg chg="modSp add ord modTransition">
        <pc:chgData name="Rizqi Okta" userId="be31a918ba1b676c" providerId="LiveId" clId="{5B5A963D-BB70-4DD4-93E1-98964F256B9E}" dt="2018-02-25T11:25:57.599" v="3863" actId="20577"/>
        <pc:sldMkLst>
          <pc:docMk/>
          <pc:sldMk cId="1098746786" sldId="274"/>
        </pc:sldMkLst>
        <pc:spChg chg="mod">
          <ac:chgData name="Rizqi Okta" userId="be31a918ba1b676c" providerId="LiveId" clId="{5B5A963D-BB70-4DD4-93E1-98964F256B9E}" dt="2018-02-25T11:25:57.599" v="3863" actId="20577"/>
          <ac:spMkLst>
            <pc:docMk/>
            <pc:sldMk cId="1098746786" sldId="274"/>
            <ac:spMk id="3" creationId="{00000000-0000-0000-0000-000000000000}"/>
          </ac:spMkLst>
        </pc:spChg>
      </pc:sldChg>
      <pc:sldChg chg="addSp delSp modSp add mod modTransition setBg setClrOvrMap">
        <pc:chgData name="Rizqi Okta" userId="be31a918ba1b676c" providerId="LiveId" clId="{5B5A963D-BB70-4DD4-93E1-98964F256B9E}" dt="2018-02-25T07:37:24.436" v="1383" actId="26606"/>
        <pc:sldMkLst>
          <pc:docMk/>
          <pc:sldMk cId="1053423646" sldId="275"/>
        </pc:sldMkLst>
        <pc:spChg chg="mod">
          <ac:chgData name="Rizqi Okta" userId="be31a918ba1b676c" providerId="LiveId" clId="{5B5A963D-BB70-4DD4-93E1-98964F256B9E}" dt="2018-02-25T07:37:24.436" v="1383" actId="26606"/>
          <ac:spMkLst>
            <pc:docMk/>
            <pc:sldMk cId="1053423646" sldId="275"/>
            <ac:spMk id="2" creationId="{BBD93B73-16B1-45A1-A642-5B7A05D0F5A2}"/>
          </ac:spMkLst>
        </pc:spChg>
        <pc:spChg chg="mod">
          <ac:chgData name="Rizqi Okta" userId="be31a918ba1b676c" providerId="LiveId" clId="{5B5A963D-BB70-4DD4-93E1-98964F256B9E}" dt="2018-02-25T07:37:24.436" v="1383" actId="26606"/>
          <ac:spMkLst>
            <pc:docMk/>
            <pc:sldMk cId="1053423646" sldId="275"/>
            <ac:spMk id="3" creationId="{2F61274D-BAB1-4777-BDA3-4279736C4357}"/>
          </ac:spMkLst>
        </pc:spChg>
        <pc:spChg chg="add del">
          <ac:chgData name="Rizqi Okta" userId="be31a918ba1b676c" providerId="LiveId" clId="{5B5A963D-BB70-4DD4-93E1-98964F256B9E}" dt="2018-02-25T07:37:24.436" v="1383" actId="26606"/>
          <ac:spMkLst>
            <pc:docMk/>
            <pc:sldMk cId="1053423646" sldId="275"/>
            <ac:spMk id="8" creationId="{F98ED85F-DCEE-4B50-802E-71A6E3E12B04}"/>
          </ac:spMkLst>
        </pc:spChg>
        <pc:spChg chg="add">
          <ac:chgData name="Rizqi Okta" userId="be31a918ba1b676c" providerId="LiveId" clId="{5B5A963D-BB70-4DD4-93E1-98964F256B9E}" dt="2018-02-25T07:37:24.436" v="1383" actId="26606"/>
          <ac:spMkLst>
            <pc:docMk/>
            <pc:sldMk cId="1053423646" sldId="275"/>
            <ac:spMk id="13" creationId="{3A4F209C-C20E-4FA7-B241-1EF4F8D193B2}"/>
          </ac:spMkLst>
        </pc:spChg>
        <pc:spChg chg="add">
          <ac:chgData name="Rizqi Okta" userId="be31a918ba1b676c" providerId="LiveId" clId="{5B5A963D-BB70-4DD4-93E1-98964F256B9E}" dt="2018-02-25T07:37:24.436" v="1383" actId="26606"/>
          <ac:spMkLst>
            <pc:docMk/>
            <pc:sldMk cId="1053423646" sldId="275"/>
            <ac:spMk id="15" creationId="{E4564234-45B0-4ED8-A9E2-199C00173276}"/>
          </ac:spMkLst>
        </pc:spChg>
      </pc:sldChg>
      <pc:sldChg chg="addSp delSp modSp add mod setBg setClrOvrMap">
        <pc:chgData name="Rizqi Okta" userId="be31a918ba1b676c" providerId="LiveId" clId="{5B5A963D-BB70-4DD4-93E1-98964F256B9E}" dt="2018-02-25T07:41:06.103" v="1452" actId="26606"/>
        <pc:sldMkLst>
          <pc:docMk/>
          <pc:sldMk cId="1069387066" sldId="281"/>
        </pc:sldMkLst>
        <pc:spChg chg="mod">
          <ac:chgData name="Rizqi Okta" userId="be31a918ba1b676c" providerId="LiveId" clId="{5B5A963D-BB70-4DD4-93E1-98964F256B9E}" dt="2018-02-25T07:41:06.103" v="1452" actId="26606"/>
          <ac:spMkLst>
            <pc:docMk/>
            <pc:sldMk cId="1069387066" sldId="281"/>
            <ac:spMk id="2" creationId="{89E67312-25AB-4538-B87E-560761B97964}"/>
          </ac:spMkLst>
        </pc:spChg>
        <pc:spChg chg="add del mod">
          <ac:chgData name="Rizqi Okta" userId="be31a918ba1b676c" providerId="LiveId" clId="{5B5A963D-BB70-4DD4-93E1-98964F256B9E}" dt="2018-02-25T07:41:06.103" v="1452" actId="26606"/>
          <ac:spMkLst>
            <pc:docMk/>
            <pc:sldMk cId="1069387066" sldId="281"/>
            <ac:spMk id="3" creationId="{D3414E85-AF66-4C9C-A500-B81BE70FFB67}"/>
          </ac:spMkLst>
        </pc:spChg>
        <pc:spChg chg="add">
          <ac:chgData name="Rizqi Okta" userId="be31a918ba1b676c" providerId="LiveId" clId="{5B5A963D-BB70-4DD4-93E1-98964F256B9E}" dt="2018-02-25T07:41:06.103" v="1452" actId="26606"/>
          <ac:spMkLst>
            <pc:docMk/>
            <pc:sldMk cId="1069387066" sldId="281"/>
            <ac:spMk id="6" creationId="{F98ED85F-DCEE-4B50-802E-71A6E3E12B04}"/>
          </ac:spMkLst>
        </pc:spChg>
        <pc:spChg chg="add del">
          <ac:chgData name="Rizqi Okta" userId="be31a918ba1b676c" providerId="LiveId" clId="{5B5A963D-BB70-4DD4-93E1-98964F256B9E}" dt="2018-02-25T07:40:19.169" v="1434" actId="26606"/>
          <ac:spMkLst>
            <pc:docMk/>
            <pc:sldMk cId="1069387066" sldId="281"/>
            <ac:spMk id="8" creationId="{8D70B121-56F4-4848-B38B-182089D909FA}"/>
          </ac:spMkLst>
        </pc:spChg>
        <pc:spChg chg="add del">
          <ac:chgData name="Rizqi Okta" userId="be31a918ba1b676c" providerId="LiveId" clId="{5B5A963D-BB70-4DD4-93E1-98964F256B9E}" dt="2018-02-25T07:40:14.097" v="1423" actId="26606"/>
          <ac:spMkLst>
            <pc:docMk/>
            <pc:sldMk cId="1069387066" sldId="281"/>
            <ac:spMk id="10" creationId="{BE95D989-81FA-4BAD-9AD5-E46CEDA91B36}"/>
          </ac:spMkLst>
        </pc:spChg>
        <pc:spChg chg="add del">
          <ac:chgData name="Rizqi Okta" userId="be31a918ba1b676c" providerId="LiveId" clId="{5B5A963D-BB70-4DD4-93E1-98964F256B9E}" dt="2018-02-25T07:40:14.097" v="1423" actId="26606"/>
          <ac:spMkLst>
            <pc:docMk/>
            <pc:sldMk cId="1069387066" sldId="281"/>
            <ac:spMk id="12" creationId="{156189E5-8A3E-4CFD-B71B-CCD0F8495E56}"/>
          </ac:spMkLst>
        </pc:spChg>
        <pc:spChg chg="add del">
          <ac:chgData name="Rizqi Okta" userId="be31a918ba1b676c" providerId="LiveId" clId="{5B5A963D-BB70-4DD4-93E1-98964F256B9E}" dt="2018-02-25T07:40:15.150" v="1427" actId="26606"/>
          <ac:spMkLst>
            <pc:docMk/>
            <pc:sldMk cId="1069387066" sldId="281"/>
            <ac:spMk id="14" creationId="{08E89D5E-1885-4160-AC77-CC471DD1D0DB}"/>
          </ac:spMkLst>
        </pc:spChg>
        <pc:spChg chg="add del">
          <ac:chgData name="Rizqi Okta" userId="be31a918ba1b676c" providerId="LiveId" clId="{5B5A963D-BB70-4DD4-93E1-98964F256B9E}" dt="2018-02-25T07:40:16.952" v="1431" actId="26606"/>
          <ac:spMkLst>
            <pc:docMk/>
            <pc:sldMk cId="1069387066" sldId="281"/>
            <ac:spMk id="18" creationId="{D7481200-3BB2-4CA3-9D54-1077F6F7653A}"/>
          </ac:spMkLst>
        </pc:spChg>
        <pc:spChg chg="add del">
          <ac:chgData name="Rizqi Okta" userId="be31a918ba1b676c" providerId="LiveId" clId="{5B5A963D-BB70-4DD4-93E1-98964F256B9E}" dt="2018-02-25T07:40:25.574" v="1441" actId="26606"/>
          <ac:spMkLst>
            <pc:docMk/>
            <pc:sldMk cId="1069387066" sldId="281"/>
            <ac:spMk id="25" creationId="{4281BC32-FF58-4898-A6B5-7B3D059BCEB0}"/>
          </ac:spMkLst>
        </pc:spChg>
        <pc:spChg chg="add del">
          <ac:chgData name="Rizqi Okta" userId="be31a918ba1b676c" providerId="LiveId" clId="{5B5A963D-BB70-4DD4-93E1-98964F256B9E}" dt="2018-02-25T07:40:25.574" v="1441" actId="26606"/>
          <ac:spMkLst>
            <pc:docMk/>
            <pc:sldMk cId="1069387066" sldId="281"/>
            <ac:spMk id="26" creationId="{0D614406-135F-4875-9C87-53822CB19ABB}"/>
          </ac:spMkLst>
        </pc:spChg>
        <pc:spChg chg="add del">
          <ac:chgData name="Rizqi Okta" userId="be31a918ba1b676c" providerId="LiveId" clId="{5B5A963D-BB70-4DD4-93E1-98964F256B9E}" dt="2018-02-25T07:40:25.574" v="1441" actId="26606"/>
          <ac:spMkLst>
            <pc:docMk/>
            <pc:sldMk cId="1069387066" sldId="281"/>
            <ac:spMk id="27" creationId="{A47020BD-3785-4628-8C5E-A4011B43EF88}"/>
          </ac:spMkLst>
        </pc:spChg>
        <pc:spChg chg="add del">
          <ac:chgData name="Rizqi Okta" userId="be31a918ba1b676c" providerId="LiveId" clId="{5B5A963D-BB70-4DD4-93E1-98964F256B9E}" dt="2018-02-25T07:40:26.301" v="1444" actId="26606"/>
          <ac:spMkLst>
            <pc:docMk/>
            <pc:sldMk cId="1069387066" sldId="281"/>
            <ac:spMk id="30" creationId="{3A4F209C-C20E-4FA7-B241-1EF4F8D193B2}"/>
          </ac:spMkLst>
        </pc:spChg>
        <pc:spChg chg="add del">
          <ac:chgData name="Rizqi Okta" userId="be31a918ba1b676c" providerId="LiveId" clId="{5B5A963D-BB70-4DD4-93E1-98964F256B9E}" dt="2018-02-25T07:40:26.301" v="1444" actId="26606"/>
          <ac:spMkLst>
            <pc:docMk/>
            <pc:sldMk cId="1069387066" sldId="281"/>
            <ac:spMk id="31" creationId="{E4564234-45B0-4ED8-A9E2-199C00173276}"/>
          </ac:spMkLst>
        </pc:spChg>
        <pc:spChg chg="add del">
          <ac:chgData name="Rizqi Okta" userId="be31a918ba1b676c" providerId="LiveId" clId="{5B5A963D-BB70-4DD4-93E1-98964F256B9E}" dt="2018-02-25T07:40:29.986" v="1446" actId="26606"/>
          <ac:spMkLst>
            <pc:docMk/>
            <pc:sldMk cId="1069387066" sldId="281"/>
            <ac:spMk id="33" creationId="{F98ED85F-DCEE-4B50-802E-71A6E3E12B04}"/>
          </ac:spMkLst>
        </pc:spChg>
        <pc:spChg chg="add del">
          <ac:chgData name="Rizqi Okta" userId="be31a918ba1b676c" providerId="LiveId" clId="{5B5A963D-BB70-4DD4-93E1-98964F256B9E}" dt="2018-02-25T07:40:58.651" v="1450" actId="26606"/>
          <ac:spMkLst>
            <pc:docMk/>
            <pc:sldMk cId="1069387066" sldId="281"/>
            <ac:spMk id="35" creationId="{4281BC32-FF58-4898-A6B5-7B3D059BCEB0}"/>
          </ac:spMkLst>
        </pc:spChg>
        <pc:spChg chg="add del">
          <ac:chgData name="Rizqi Okta" userId="be31a918ba1b676c" providerId="LiveId" clId="{5B5A963D-BB70-4DD4-93E1-98964F256B9E}" dt="2018-02-25T07:40:58.651" v="1450" actId="26606"/>
          <ac:spMkLst>
            <pc:docMk/>
            <pc:sldMk cId="1069387066" sldId="281"/>
            <ac:spMk id="36" creationId="{0D614406-135F-4875-9C87-53822CB19ABB}"/>
          </ac:spMkLst>
        </pc:spChg>
        <pc:spChg chg="add del">
          <ac:chgData name="Rizqi Okta" userId="be31a918ba1b676c" providerId="LiveId" clId="{5B5A963D-BB70-4DD4-93E1-98964F256B9E}" dt="2018-02-25T07:40:58.651" v="1450" actId="26606"/>
          <ac:spMkLst>
            <pc:docMk/>
            <pc:sldMk cId="1069387066" sldId="281"/>
            <ac:spMk id="37" creationId="{A47020BD-3785-4628-8C5E-A4011B43EF88}"/>
          </ac:spMkLst>
        </pc:spChg>
        <pc:graphicFrameChg chg="add del">
          <ac:chgData name="Rizqi Okta" userId="be31a918ba1b676c" providerId="LiveId" clId="{5B5A963D-BB70-4DD4-93E1-98964F256B9E}" dt="2018-02-25T07:40:14.097" v="1423" actId="26606"/>
          <ac:graphicFrameMkLst>
            <pc:docMk/>
            <pc:sldMk cId="1069387066" sldId="281"/>
            <ac:graphicFrameMk id="5" creationId="{5A95562C-DFA1-409E-A921-816977107BEF}"/>
          </ac:graphicFrameMkLst>
        </pc:graphicFrameChg>
        <pc:graphicFrameChg chg="add del">
          <ac:chgData name="Rizqi Okta" userId="be31a918ba1b676c" providerId="LiveId" clId="{5B5A963D-BB70-4DD4-93E1-98964F256B9E}" dt="2018-02-25T07:40:15.150" v="1427" actId="26606"/>
          <ac:graphicFrameMkLst>
            <pc:docMk/>
            <pc:sldMk cId="1069387066" sldId="281"/>
            <ac:graphicFrameMk id="16" creationId="{3E351F0D-70A0-41C2-BBBA-7055196CC200}"/>
          </ac:graphicFrameMkLst>
        </pc:graphicFrameChg>
        <pc:graphicFrameChg chg="add del">
          <ac:chgData name="Rizqi Okta" userId="be31a918ba1b676c" providerId="LiveId" clId="{5B5A963D-BB70-4DD4-93E1-98964F256B9E}" dt="2018-02-25T07:40:16.952" v="1431" actId="26606"/>
          <ac:graphicFrameMkLst>
            <pc:docMk/>
            <pc:sldMk cId="1069387066" sldId="281"/>
            <ac:graphicFrameMk id="19" creationId="{3F784FF2-B4F4-4769-B620-CFC69C8CD797}"/>
          </ac:graphicFrameMkLst>
        </pc:graphicFrameChg>
        <pc:graphicFrameChg chg="add del">
          <ac:chgData name="Rizqi Okta" userId="be31a918ba1b676c" providerId="LiveId" clId="{5B5A963D-BB70-4DD4-93E1-98964F256B9E}" dt="2018-02-25T07:40:23.383" v="1437" actId="26606"/>
          <ac:graphicFrameMkLst>
            <pc:docMk/>
            <pc:sldMk cId="1069387066" sldId="281"/>
            <ac:graphicFrameMk id="23" creationId="{41076CFD-C1E0-4615-9C56-C963ED82F3B4}"/>
          </ac:graphicFrameMkLst>
        </pc:graphicFrameChg>
        <pc:graphicFrameChg chg="add del">
          <ac:chgData name="Rizqi Okta" userId="be31a918ba1b676c" providerId="LiveId" clId="{5B5A963D-BB70-4DD4-93E1-98964F256B9E}" dt="2018-02-25T07:40:25.574" v="1441" actId="26606"/>
          <ac:graphicFrameMkLst>
            <pc:docMk/>
            <pc:sldMk cId="1069387066" sldId="281"/>
            <ac:graphicFrameMk id="28" creationId="{A38B9112-D11F-4706-907A-EEE0860BF6ED}"/>
          </ac:graphicFrameMkLst>
        </pc:graphicFrameChg>
        <pc:graphicFrameChg chg="add del mod">
          <ac:chgData name="Rizqi Okta" userId="be31a918ba1b676c" providerId="LiveId" clId="{5B5A963D-BB70-4DD4-93E1-98964F256B9E}" dt="2018-02-25T07:40:58.651" v="1450" actId="26606"/>
          <ac:graphicFrameMkLst>
            <pc:docMk/>
            <pc:sldMk cId="1069387066" sldId="281"/>
            <ac:graphicFrameMk id="38" creationId="{A38B9112-D11F-4706-907A-EEE0860BF6ED}"/>
          </ac:graphicFrameMkLst>
        </pc:graphicFrameChg>
        <pc:cxnChg chg="add del">
          <ac:chgData name="Rizqi Okta" userId="be31a918ba1b676c" providerId="LiveId" clId="{5B5A963D-BB70-4DD4-93E1-98964F256B9E}" dt="2018-02-25T07:40:15.150" v="1427" actId="26606"/>
          <ac:cxnSpMkLst>
            <pc:docMk/>
            <pc:sldMk cId="1069387066" sldId="281"/>
            <ac:cxnSpMk id="15" creationId="{550D2BD1-98F9-412D-905B-3A843EF4078B}"/>
          </ac:cxnSpMkLst>
        </pc:cxnChg>
        <pc:cxnChg chg="add del">
          <ac:chgData name="Rizqi Okta" userId="be31a918ba1b676c" providerId="LiveId" clId="{5B5A963D-BB70-4DD4-93E1-98964F256B9E}" dt="2018-02-25T07:40:19.169" v="1434" actId="26606"/>
          <ac:cxnSpMkLst>
            <pc:docMk/>
            <pc:sldMk cId="1069387066" sldId="281"/>
            <ac:cxnSpMk id="21" creationId="{2D72A2C9-F3CA-4216-8BAD-FA4C970C3C4E}"/>
          </ac:cxnSpMkLst>
        </pc:cxnChg>
      </pc:sldChg>
      <pc:sldChg chg="addSp delSp modSp add mod ord setBg">
        <pc:chgData name="Rizqi Okta" userId="be31a918ba1b676c" providerId="LiveId" clId="{5B5A963D-BB70-4DD4-93E1-98964F256B9E}" dt="2018-02-25T07:42:12.559" v="1464" actId="404"/>
        <pc:sldMkLst>
          <pc:docMk/>
          <pc:sldMk cId="3193216112" sldId="282"/>
        </pc:sldMkLst>
        <pc:spChg chg="add mod ord">
          <ac:chgData name="Rizqi Okta" userId="be31a918ba1b676c" providerId="LiveId" clId="{5B5A963D-BB70-4DD4-93E1-98964F256B9E}" dt="2018-02-25T07:42:12.559" v="1464" actId="404"/>
          <ac:spMkLst>
            <pc:docMk/>
            <pc:sldMk cId="3193216112" sldId="282"/>
            <ac:spMk id="3" creationId="{8D7580DE-9993-4590-B8A3-5C5A37A67BC1}"/>
          </ac:spMkLst>
        </pc:spChg>
        <pc:spChg chg="del">
          <ac:chgData name="Rizqi Okta" userId="be31a918ba1b676c" providerId="LiveId" clId="{5B5A963D-BB70-4DD4-93E1-98964F256B9E}" dt="2018-02-25T07:41:51.665" v="1454" actId="26606"/>
          <ac:spMkLst>
            <pc:docMk/>
            <pc:sldMk cId="3193216112" sldId="282"/>
            <ac:spMk id="9" creationId="{8D70B121-56F4-4848-B38B-182089D909FA}"/>
          </ac:spMkLst>
        </pc:spChg>
        <pc:spChg chg="add">
          <ac:chgData name="Rizqi Okta" userId="be31a918ba1b676c" providerId="LiveId" clId="{5B5A963D-BB70-4DD4-93E1-98964F256B9E}" dt="2018-02-25T07:41:51.665" v="1454" actId="26606"/>
          <ac:spMkLst>
            <pc:docMk/>
            <pc:sldMk cId="3193216112" sldId="282"/>
            <ac:spMk id="73" creationId="{CF62D2A7-8207-488C-9F46-316BA81A16C8}"/>
          </ac:spMkLst>
        </pc:spChg>
        <pc:spChg chg="add">
          <ac:chgData name="Rizqi Okta" userId="be31a918ba1b676c" providerId="LiveId" clId="{5B5A963D-BB70-4DD4-93E1-98964F256B9E}" dt="2018-02-25T07:41:51.665" v="1454" actId="26606"/>
          <ac:spMkLst>
            <pc:docMk/>
            <pc:sldMk cId="3193216112" sldId="282"/>
            <ac:spMk id="75" creationId="{52AC6D7F-F068-4E11-BB06-F601D89BB980}"/>
          </ac:spMkLst>
        </pc:spChg>
        <pc:picChg chg="add del mod">
          <ac:chgData name="Rizqi Okta" userId="be31a918ba1b676c" providerId="LiveId" clId="{5B5A963D-BB70-4DD4-93E1-98964F256B9E}" dt="2018-02-25T07:33:07.040" v="1238" actId="478"/>
          <ac:picMkLst>
            <pc:docMk/>
            <pc:sldMk cId="3193216112" sldId="282"/>
            <ac:picMk id="2" creationId="{2E9363C0-815D-47F2-B6FD-4B77B7C816E9}"/>
          </ac:picMkLst>
        </pc:picChg>
        <pc:picChg chg="del">
          <ac:chgData name="Rizqi Okta" userId="be31a918ba1b676c" providerId="LiveId" clId="{5B5A963D-BB70-4DD4-93E1-98964F256B9E}" dt="2018-02-25T07:24:29.218" v="1071" actId="478"/>
          <ac:picMkLst>
            <pc:docMk/>
            <pc:sldMk cId="3193216112" sldId="282"/>
            <ac:picMk id="7" creationId="{8EC9B57F-6445-4210-9DED-CD8CFE497E21}"/>
          </ac:picMkLst>
        </pc:picChg>
        <pc:picChg chg="del">
          <ac:chgData name="Rizqi Okta" userId="be31a918ba1b676c" providerId="LiveId" clId="{5B5A963D-BB70-4DD4-93E1-98964F256B9E}" dt="2018-02-25T07:24:29.609" v="1072" actId="478"/>
          <ac:picMkLst>
            <pc:docMk/>
            <pc:sldMk cId="3193216112" sldId="282"/>
            <ac:picMk id="8" creationId="{BAD800AD-A280-4D29-828B-1B6D7AAE3B6F}"/>
          </ac:picMkLst>
        </pc:picChg>
        <pc:picChg chg="add del mod">
          <ac:chgData name="Rizqi Okta" userId="be31a918ba1b676c" providerId="LiveId" clId="{5B5A963D-BB70-4DD4-93E1-98964F256B9E}" dt="2018-02-25T07:24:52.454" v="1078" actId="404"/>
          <ac:picMkLst>
            <pc:docMk/>
            <pc:sldMk cId="3193216112" sldId="282"/>
            <ac:picMk id="1026" creationId="{1136FE44-2DCB-4F87-AE5E-7C66F7A4FA8B}"/>
          </ac:picMkLst>
        </pc:picChg>
        <pc:picChg chg="add mod">
          <ac:chgData name="Rizqi Okta" userId="be31a918ba1b676c" providerId="LiveId" clId="{5B5A963D-BB70-4DD4-93E1-98964F256B9E}" dt="2018-02-25T07:41:51.665" v="1454" actId="26606"/>
          <ac:picMkLst>
            <pc:docMk/>
            <pc:sldMk cId="3193216112" sldId="282"/>
            <ac:picMk id="1028" creationId="{22541157-8A17-432B-BDB8-9D26AEB0FCE3}"/>
          </ac:picMkLst>
        </pc:picChg>
        <pc:cxnChg chg="del">
          <ac:chgData name="Rizqi Okta" userId="be31a918ba1b676c" providerId="LiveId" clId="{5B5A963D-BB70-4DD4-93E1-98964F256B9E}" dt="2018-02-25T07:41:51.665" v="1454" actId="26606"/>
          <ac:cxnSpMkLst>
            <pc:docMk/>
            <pc:sldMk cId="3193216112" sldId="282"/>
            <ac:cxnSpMk id="11" creationId="{2D72A2C9-F3CA-4216-8BAD-FA4C970C3C4E}"/>
          </ac:cxnSpMkLst>
        </pc:cxnChg>
      </pc:sldChg>
      <pc:sldChg chg="modSp add del">
        <pc:chgData name="Rizqi Okta" userId="be31a918ba1b676c" providerId="LiveId" clId="{5B5A963D-BB70-4DD4-93E1-98964F256B9E}" dt="2018-02-28T11:58:40.976" v="4572" actId="2696"/>
        <pc:sldMkLst>
          <pc:docMk/>
          <pc:sldMk cId="1632395916" sldId="283"/>
        </pc:sldMkLst>
        <pc:spChg chg="mod">
          <ac:chgData name="Rizqi Okta" userId="be31a918ba1b676c" providerId="LiveId" clId="{5B5A963D-BB70-4DD4-93E1-98964F256B9E}" dt="2018-02-25T09:50:33.952" v="2788" actId="20577"/>
          <ac:spMkLst>
            <pc:docMk/>
            <pc:sldMk cId="1632395916" sldId="283"/>
            <ac:spMk id="3" creationId="{8D7580DE-9993-4590-B8A3-5C5A37A67BC1}"/>
          </ac:spMkLst>
        </pc:spChg>
      </pc:sldChg>
      <pc:sldChg chg="addSp delSp modSp add mod setBg modAnim setClrOvrMap modNotesTx">
        <pc:chgData name="Rizqi Okta" userId="be31a918ba1b676c" providerId="LiveId" clId="{5B5A963D-BB70-4DD4-93E1-98964F256B9E}" dt="2018-02-25T09:21:24.164" v="2184" actId="20577"/>
        <pc:sldMkLst>
          <pc:docMk/>
          <pc:sldMk cId="2030721751" sldId="284"/>
        </pc:sldMkLst>
        <pc:spChg chg="del mod">
          <ac:chgData name="Rizqi Okta" userId="be31a918ba1b676c" providerId="LiveId" clId="{5B5A963D-BB70-4DD4-93E1-98964F256B9E}" dt="2018-02-25T07:37:54.575" v="1386" actId="478"/>
          <ac:spMkLst>
            <pc:docMk/>
            <pc:sldMk cId="2030721751" sldId="284"/>
            <ac:spMk id="2" creationId="{BBD93B73-16B1-45A1-A642-5B7A05D0F5A2}"/>
          </ac:spMkLst>
        </pc:spChg>
        <pc:spChg chg="del mod">
          <ac:chgData name="Rizqi Okta" userId="be31a918ba1b676c" providerId="LiveId" clId="{5B5A963D-BB70-4DD4-93E1-98964F256B9E}" dt="2018-02-25T07:37:55.619" v="1387" actId="478"/>
          <ac:spMkLst>
            <pc:docMk/>
            <pc:sldMk cId="2030721751" sldId="284"/>
            <ac:spMk id="3" creationId="{2F61274D-BAB1-4777-BDA3-4279736C4357}"/>
          </ac:spMkLst>
        </pc:spChg>
        <pc:spChg chg="add del mod">
          <ac:chgData name="Rizqi Okta" userId="be31a918ba1b676c" providerId="LiveId" clId="{5B5A963D-BB70-4DD4-93E1-98964F256B9E}" dt="2018-02-25T07:37:56.982" v="1388" actId="478"/>
          <ac:spMkLst>
            <pc:docMk/>
            <pc:sldMk cId="2030721751" sldId="284"/>
            <ac:spMk id="5" creationId="{66930CF0-DDCB-498F-BE4C-A90DF47BD37B}"/>
          </ac:spMkLst>
        </pc:spChg>
        <pc:spChg chg="add del mod">
          <ac:chgData name="Rizqi Okta" userId="be31a918ba1b676c" providerId="LiveId" clId="{5B5A963D-BB70-4DD4-93E1-98964F256B9E}" dt="2018-02-25T07:37:59.095" v="1389" actId="478"/>
          <ac:spMkLst>
            <pc:docMk/>
            <pc:sldMk cId="2030721751" sldId="284"/>
            <ac:spMk id="7" creationId="{0D085731-2BE7-47BB-A8B4-9751EC24490A}"/>
          </ac:spMkLst>
        </pc:spChg>
        <pc:spChg chg="add">
          <ac:chgData name="Rizqi Okta" userId="be31a918ba1b676c" providerId="LiveId" clId="{5B5A963D-BB70-4DD4-93E1-98964F256B9E}" dt="2018-02-25T07:38:06.523" v="1391" actId="20577"/>
          <ac:spMkLst>
            <pc:docMk/>
            <pc:sldMk cId="2030721751" sldId="284"/>
            <ac:spMk id="11" creationId="{5216886E-3397-4014-839D-08F8E26AA23C}"/>
          </ac:spMkLst>
        </pc:spChg>
        <pc:spChg chg="add mod">
          <ac:chgData name="Rizqi Okta" userId="be31a918ba1b676c" providerId="LiveId" clId="{5B5A963D-BB70-4DD4-93E1-98964F256B9E}" dt="2018-02-25T07:38:25.194" v="1395" actId="20577"/>
          <ac:spMkLst>
            <pc:docMk/>
            <pc:sldMk cId="2030721751" sldId="284"/>
            <ac:spMk id="12" creationId="{FA3A18B6-B65C-456A-A030-12FBF268F62C}"/>
          </ac:spMkLst>
        </pc:spChg>
        <pc:spChg chg="del">
          <ac:chgData name="Rizqi Okta" userId="be31a918ba1b676c" providerId="LiveId" clId="{5B5A963D-BB70-4DD4-93E1-98964F256B9E}" dt="2018-02-25T07:37:49.972" v="1385" actId="26606"/>
          <ac:spMkLst>
            <pc:docMk/>
            <pc:sldMk cId="2030721751" sldId="284"/>
            <ac:spMk id="13" creationId="{3A4F209C-C20E-4FA7-B241-1EF4F8D193B2}"/>
          </ac:spMkLst>
        </pc:spChg>
        <pc:spChg chg="add">
          <ac:chgData name="Rizqi Okta" userId="be31a918ba1b676c" providerId="LiveId" clId="{5B5A963D-BB70-4DD4-93E1-98964F256B9E}" dt="2018-02-25T07:38:15.569" v="1394" actId="20577"/>
          <ac:spMkLst>
            <pc:docMk/>
            <pc:sldMk cId="2030721751" sldId="284"/>
            <ac:spMk id="14" creationId="{CFC0E48D-2F3D-47A9-A639-89D37BD6287F}"/>
          </ac:spMkLst>
        </pc:spChg>
        <pc:spChg chg="del">
          <ac:chgData name="Rizqi Okta" userId="be31a918ba1b676c" providerId="LiveId" clId="{5B5A963D-BB70-4DD4-93E1-98964F256B9E}" dt="2018-02-25T07:37:49.972" v="1385" actId="26606"/>
          <ac:spMkLst>
            <pc:docMk/>
            <pc:sldMk cId="2030721751" sldId="284"/>
            <ac:spMk id="15" creationId="{E4564234-45B0-4ED8-A9E2-199C00173276}"/>
          </ac:spMkLst>
        </pc:spChg>
        <pc:spChg chg="add">
          <ac:chgData name="Rizqi Okta" userId="be31a918ba1b676c" providerId="LiveId" clId="{5B5A963D-BB70-4DD4-93E1-98964F256B9E}" dt="2018-02-25T07:37:49.972" v="1385" actId="26606"/>
          <ac:spMkLst>
            <pc:docMk/>
            <pc:sldMk cId="2030721751" sldId="284"/>
            <ac:spMk id="20" creationId="{F98ED85F-DCEE-4B50-802E-71A6E3E12B04}"/>
          </ac:spMkLst>
        </pc:spChg>
      </pc:sldChg>
      <pc:sldChg chg="addSp delSp modSp add del delAnim modAnim">
        <pc:chgData name="Rizqi Okta" userId="be31a918ba1b676c" providerId="LiveId" clId="{5B5A963D-BB70-4DD4-93E1-98964F256B9E}" dt="2018-02-25T07:43:54.187" v="1487" actId="2711"/>
        <pc:sldMkLst>
          <pc:docMk/>
          <pc:sldMk cId="890382817" sldId="285"/>
        </pc:sldMkLst>
        <pc:spChg chg="add del mod">
          <ac:chgData name="Rizqi Okta" userId="be31a918ba1b676c" providerId="LiveId" clId="{5B5A963D-BB70-4DD4-93E1-98964F256B9E}" dt="2018-02-25T07:39:04.596" v="1401" actId="478"/>
          <ac:spMkLst>
            <pc:docMk/>
            <pc:sldMk cId="890382817" sldId="285"/>
            <ac:spMk id="3" creationId="{FAFD0257-A920-4DF3-BCC9-AD85E2B2B7B3}"/>
          </ac:spMkLst>
        </pc:spChg>
        <pc:spChg chg="add mod">
          <ac:chgData name="Rizqi Okta" userId="be31a918ba1b676c" providerId="LiveId" clId="{5B5A963D-BB70-4DD4-93E1-98964F256B9E}" dt="2018-02-25T07:43:54.187" v="1487" actId="2711"/>
          <ac:spMkLst>
            <pc:docMk/>
            <pc:sldMk cId="890382817" sldId="285"/>
            <ac:spMk id="8" creationId="{146D7A85-1DAB-40F9-A345-05BD12A99C6A}"/>
          </ac:spMkLst>
        </pc:spChg>
        <pc:spChg chg="add mod">
          <ac:chgData name="Rizqi Okta" userId="be31a918ba1b676c" providerId="LiveId" clId="{5B5A963D-BB70-4DD4-93E1-98964F256B9E}" dt="2018-02-25T07:43:54.187" v="1487" actId="2711"/>
          <ac:spMkLst>
            <pc:docMk/>
            <pc:sldMk cId="890382817" sldId="285"/>
            <ac:spMk id="9" creationId="{AE06C6C8-7810-45C6-82F1-82DC8C1DFA37}"/>
          </ac:spMkLst>
        </pc:spChg>
        <pc:spChg chg="add mod">
          <ac:chgData name="Rizqi Okta" userId="be31a918ba1b676c" providerId="LiveId" clId="{5B5A963D-BB70-4DD4-93E1-98964F256B9E}" dt="2018-02-25T07:43:54.187" v="1487" actId="2711"/>
          <ac:spMkLst>
            <pc:docMk/>
            <pc:sldMk cId="890382817" sldId="285"/>
            <ac:spMk id="10" creationId="{622A6C93-E58D-490F-ABC9-809CDD00C9F7}"/>
          </ac:spMkLst>
        </pc:spChg>
        <pc:spChg chg="del">
          <ac:chgData name="Rizqi Okta" userId="be31a918ba1b676c" providerId="LiveId" clId="{5B5A963D-BB70-4DD4-93E1-98964F256B9E}" dt="2018-02-25T07:39:01.452" v="1400" actId="478"/>
          <ac:spMkLst>
            <pc:docMk/>
            <pc:sldMk cId="890382817" sldId="285"/>
            <ac:spMk id="11" creationId="{5216886E-3397-4014-839D-08F8E26AA23C}"/>
          </ac:spMkLst>
        </pc:spChg>
        <pc:spChg chg="del">
          <ac:chgData name="Rizqi Okta" userId="be31a918ba1b676c" providerId="LiveId" clId="{5B5A963D-BB70-4DD4-93E1-98964F256B9E}" dt="2018-02-25T07:39:05.511" v="1402" actId="478"/>
          <ac:spMkLst>
            <pc:docMk/>
            <pc:sldMk cId="890382817" sldId="285"/>
            <ac:spMk id="12" creationId="{FA3A18B6-B65C-456A-A030-12FBF268F62C}"/>
          </ac:spMkLst>
        </pc:spChg>
        <pc:spChg chg="add mod">
          <ac:chgData name="Rizqi Okta" userId="be31a918ba1b676c" providerId="LiveId" clId="{5B5A963D-BB70-4DD4-93E1-98964F256B9E}" dt="2018-02-25T07:43:54.187" v="1487" actId="2711"/>
          <ac:spMkLst>
            <pc:docMk/>
            <pc:sldMk cId="890382817" sldId="285"/>
            <ac:spMk id="13" creationId="{3B36AD76-BDF9-4C39-A6FF-C643066C2394}"/>
          </ac:spMkLst>
        </pc:spChg>
        <pc:spChg chg="del">
          <ac:chgData name="Rizqi Okta" userId="be31a918ba1b676c" providerId="LiveId" clId="{5B5A963D-BB70-4DD4-93E1-98964F256B9E}" dt="2018-02-25T07:39:06.945" v="1403" actId="478"/>
          <ac:spMkLst>
            <pc:docMk/>
            <pc:sldMk cId="890382817" sldId="285"/>
            <ac:spMk id="14" creationId="{CFC0E48D-2F3D-47A9-A639-89D37BD6287F}"/>
          </ac:spMkLst>
        </pc:spChg>
        <pc:spChg chg="add mod">
          <ac:chgData name="Rizqi Okta" userId="be31a918ba1b676c" providerId="LiveId" clId="{5B5A963D-BB70-4DD4-93E1-98964F256B9E}" dt="2018-02-25T07:43:54.187" v="1487" actId="2711"/>
          <ac:spMkLst>
            <pc:docMk/>
            <pc:sldMk cId="890382817" sldId="285"/>
            <ac:spMk id="15" creationId="{EB9EB6FB-5828-4672-B3AC-8A36F16CEBDD}"/>
          </ac:spMkLst>
        </pc:spChg>
        <pc:spChg chg="mod">
          <ac:chgData name="Rizqi Okta" userId="be31a918ba1b676c" providerId="LiveId" clId="{5B5A963D-BB70-4DD4-93E1-98964F256B9E}" dt="2018-02-25T07:43:54.187" v="1487" actId="2711"/>
          <ac:spMkLst>
            <pc:docMk/>
            <pc:sldMk cId="890382817" sldId="285"/>
            <ac:spMk id="20" creationId="{F98ED85F-DCEE-4B50-802E-71A6E3E12B04}"/>
          </ac:spMkLst>
        </pc:spChg>
      </pc:sldChg>
      <pc:sldChg chg="addSp delSp modSp add ord delAnim modAnim">
        <pc:chgData name="Rizqi Okta" userId="be31a918ba1b676c" providerId="LiveId" clId="{5B5A963D-BB70-4DD4-93E1-98964F256B9E}" dt="2018-02-25T07:39:47.196" v="1415" actId="20577"/>
        <pc:sldMkLst>
          <pc:docMk/>
          <pc:sldMk cId="3810755656" sldId="286"/>
        </pc:sldMkLst>
        <pc:spChg chg="add del mod">
          <ac:chgData name="Rizqi Okta" userId="be31a918ba1b676c" providerId="LiveId" clId="{5B5A963D-BB70-4DD4-93E1-98964F256B9E}" dt="2018-02-25T07:39:37.415" v="1410" actId="478"/>
          <ac:spMkLst>
            <pc:docMk/>
            <pc:sldMk cId="3810755656" sldId="286"/>
            <ac:spMk id="3" creationId="{5CBDFD4E-8171-43D6-AF0B-E53B9103F652}"/>
          </ac:spMkLst>
        </pc:spChg>
        <pc:spChg chg="add">
          <ac:chgData name="Rizqi Okta" userId="be31a918ba1b676c" providerId="LiveId" clId="{5B5A963D-BB70-4DD4-93E1-98964F256B9E}" dt="2018-02-25T07:39:47.196" v="1415" actId="20577"/>
          <ac:spMkLst>
            <pc:docMk/>
            <pc:sldMk cId="3810755656" sldId="286"/>
            <ac:spMk id="8" creationId="{228EBC44-A70E-4E3A-A1EF-6FA1A279DF42}"/>
          </ac:spMkLst>
        </pc:spChg>
        <pc:spChg chg="add">
          <ac:chgData name="Rizqi Okta" userId="be31a918ba1b676c" providerId="LiveId" clId="{5B5A963D-BB70-4DD4-93E1-98964F256B9E}" dt="2018-02-25T07:39:47.196" v="1415" actId="20577"/>
          <ac:spMkLst>
            <pc:docMk/>
            <pc:sldMk cId="3810755656" sldId="286"/>
            <ac:spMk id="9" creationId="{7F44CD16-C4B6-4ADB-A58F-B4275D7074C5}"/>
          </ac:spMkLst>
        </pc:spChg>
        <pc:spChg chg="add">
          <ac:chgData name="Rizqi Okta" userId="be31a918ba1b676c" providerId="LiveId" clId="{5B5A963D-BB70-4DD4-93E1-98964F256B9E}" dt="2018-02-25T07:39:47.196" v="1415" actId="20577"/>
          <ac:spMkLst>
            <pc:docMk/>
            <pc:sldMk cId="3810755656" sldId="286"/>
            <ac:spMk id="10" creationId="{1C875011-6F8B-460B-A246-E427C4FEE530}"/>
          </ac:spMkLst>
        </pc:spChg>
        <pc:spChg chg="del">
          <ac:chgData name="Rizqi Okta" userId="be31a918ba1b676c" providerId="LiveId" clId="{5B5A963D-BB70-4DD4-93E1-98964F256B9E}" dt="2018-02-25T07:39:35.690" v="1409" actId="478"/>
          <ac:spMkLst>
            <pc:docMk/>
            <pc:sldMk cId="3810755656" sldId="286"/>
            <ac:spMk id="11" creationId="{5216886E-3397-4014-839D-08F8E26AA23C}"/>
          </ac:spMkLst>
        </pc:spChg>
        <pc:spChg chg="del">
          <ac:chgData name="Rizqi Okta" userId="be31a918ba1b676c" providerId="LiveId" clId="{5B5A963D-BB70-4DD4-93E1-98964F256B9E}" dt="2018-02-25T07:39:38.113" v="1411" actId="478"/>
          <ac:spMkLst>
            <pc:docMk/>
            <pc:sldMk cId="3810755656" sldId="286"/>
            <ac:spMk id="12" creationId="{FA3A18B6-B65C-456A-A030-12FBF268F62C}"/>
          </ac:spMkLst>
        </pc:spChg>
        <pc:spChg chg="add">
          <ac:chgData name="Rizqi Okta" userId="be31a918ba1b676c" providerId="LiveId" clId="{5B5A963D-BB70-4DD4-93E1-98964F256B9E}" dt="2018-02-25T07:39:47.196" v="1415" actId="20577"/>
          <ac:spMkLst>
            <pc:docMk/>
            <pc:sldMk cId="3810755656" sldId="286"/>
            <ac:spMk id="13" creationId="{1C33D57B-D346-4F62-8D53-05FE7D66B430}"/>
          </ac:spMkLst>
        </pc:spChg>
        <pc:spChg chg="del">
          <ac:chgData name="Rizqi Okta" userId="be31a918ba1b676c" providerId="LiveId" clId="{5B5A963D-BB70-4DD4-93E1-98964F256B9E}" dt="2018-02-25T07:39:39.295" v="1412" actId="478"/>
          <ac:spMkLst>
            <pc:docMk/>
            <pc:sldMk cId="3810755656" sldId="286"/>
            <ac:spMk id="14" creationId="{CFC0E48D-2F3D-47A9-A639-89D37BD6287F}"/>
          </ac:spMkLst>
        </pc:spChg>
        <pc:spChg chg="add">
          <ac:chgData name="Rizqi Okta" userId="be31a918ba1b676c" providerId="LiveId" clId="{5B5A963D-BB70-4DD4-93E1-98964F256B9E}" dt="2018-02-25T07:39:47.196" v="1415" actId="20577"/>
          <ac:spMkLst>
            <pc:docMk/>
            <pc:sldMk cId="3810755656" sldId="286"/>
            <ac:spMk id="15" creationId="{5319F863-D878-4B8B-8179-EB824F118B68}"/>
          </ac:spMkLst>
        </pc:spChg>
      </pc:sldChg>
      <pc:sldChg chg="addSp add modAnim modNotesTx">
        <pc:chgData name="Rizqi Okta" userId="be31a918ba1b676c" providerId="LiveId" clId="{5B5A963D-BB70-4DD4-93E1-98964F256B9E}" dt="2018-02-25T09:23:13.969" v="2218" actId="20577"/>
        <pc:sldMkLst>
          <pc:docMk/>
          <pc:sldMk cId="4249386294" sldId="287"/>
        </pc:sldMkLst>
        <pc:spChg chg="add">
          <ac:chgData name="Rizqi Okta" userId="be31a918ba1b676c" providerId="LiveId" clId="{5B5A963D-BB70-4DD4-93E1-98964F256B9E}" dt="2018-02-25T07:39:57.058" v="1419" actId="20577"/>
          <ac:spMkLst>
            <pc:docMk/>
            <pc:sldMk cId="4249386294" sldId="287"/>
            <ac:spMk id="3" creationId="{35883087-0A07-40C5-8A21-2BCA5B79BCCF}"/>
          </ac:spMkLst>
        </pc:spChg>
        <pc:spChg chg="add">
          <ac:chgData name="Rizqi Okta" userId="be31a918ba1b676c" providerId="LiveId" clId="{5B5A963D-BB70-4DD4-93E1-98964F256B9E}" dt="2018-02-25T07:39:57.058" v="1419" actId="20577"/>
          <ac:spMkLst>
            <pc:docMk/>
            <pc:sldMk cId="4249386294" sldId="287"/>
            <ac:spMk id="4" creationId="{2D6FC896-8A01-4A04-A242-2996AFAA7CC8}"/>
          </ac:spMkLst>
        </pc:spChg>
        <pc:spChg chg="add">
          <ac:chgData name="Rizqi Okta" userId="be31a918ba1b676c" providerId="LiveId" clId="{5B5A963D-BB70-4DD4-93E1-98964F256B9E}" dt="2018-02-25T07:39:57.058" v="1419" actId="20577"/>
          <ac:spMkLst>
            <pc:docMk/>
            <pc:sldMk cId="4249386294" sldId="287"/>
            <ac:spMk id="5" creationId="{CF8D0284-AB02-42A1-8AEB-A62312E084E8}"/>
          </ac:spMkLst>
        </pc:spChg>
        <pc:spChg chg="add">
          <ac:chgData name="Rizqi Okta" userId="be31a918ba1b676c" providerId="LiveId" clId="{5B5A963D-BB70-4DD4-93E1-98964F256B9E}" dt="2018-02-25T07:39:57.058" v="1419" actId="20577"/>
          <ac:spMkLst>
            <pc:docMk/>
            <pc:sldMk cId="4249386294" sldId="287"/>
            <ac:spMk id="6" creationId="{DD8112B9-A94E-4213-BC55-00020F01B84C}"/>
          </ac:spMkLst>
        </pc:spChg>
        <pc:spChg chg="add">
          <ac:chgData name="Rizqi Okta" userId="be31a918ba1b676c" providerId="LiveId" clId="{5B5A963D-BB70-4DD4-93E1-98964F256B9E}" dt="2018-02-25T07:39:57.058" v="1419" actId="20577"/>
          <ac:spMkLst>
            <pc:docMk/>
            <pc:sldMk cId="4249386294" sldId="287"/>
            <ac:spMk id="7" creationId="{C40FC49B-95A7-434B-BB9C-6901EF586AD9}"/>
          </ac:spMkLst>
        </pc:spChg>
      </pc:sldChg>
      <pc:sldChg chg="addSp delSp modSp add mod setBg delAnim modAnim delDesignElem">
        <pc:chgData name="Rizqi Okta" userId="be31a918ba1b676c" providerId="LiveId" clId="{5B5A963D-BB70-4DD4-93E1-98964F256B9E}" dt="2018-02-25T09:19:24.435" v="2081" actId="113"/>
        <pc:sldMkLst>
          <pc:docMk/>
          <pc:sldMk cId="2675633259" sldId="290"/>
        </pc:sldMkLst>
        <pc:spChg chg="mod">
          <ac:chgData name="Rizqi Okta" userId="be31a918ba1b676c" providerId="LiveId" clId="{5B5A963D-BB70-4DD4-93E1-98964F256B9E}" dt="2018-02-25T07:46:29.014" v="1491" actId="26606"/>
          <ac:spMkLst>
            <pc:docMk/>
            <pc:sldMk cId="2675633259" sldId="290"/>
            <ac:spMk id="2" creationId="{89E67312-25AB-4538-B87E-560761B97964}"/>
          </ac:spMkLst>
        </pc:spChg>
        <pc:spChg chg="del">
          <ac:chgData name="Rizqi Okta" userId="be31a918ba1b676c" providerId="LiveId" clId="{5B5A963D-BB70-4DD4-93E1-98964F256B9E}" dt="2018-02-25T07:46:25.696" v="1490" actId="478"/>
          <ac:spMkLst>
            <pc:docMk/>
            <pc:sldMk cId="2675633259" sldId="290"/>
            <ac:spMk id="3" creationId="{D3414E85-AF66-4C9C-A500-B81BE70FFB67}"/>
          </ac:spMkLst>
        </pc:spChg>
        <pc:spChg chg="add del mod">
          <ac:chgData name="Rizqi Okta" userId="be31a918ba1b676c" providerId="LiveId" clId="{5B5A963D-BB70-4DD4-93E1-98964F256B9E}" dt="2018-02-25T07:46:29.014" v="1491" actId="26606"/>
          <ac:spMkLst>
            <pc:docMk/>
            <pc:sldMk cId="2675633259" sldId="290"/>
            <ac:spMk id="5" creationId="{C9B0D66D-52E2-4693-A0F6-DF8A1B8E21C6}"/>
          </ac:spMkLst>
        </pc:spChg>
        <pc:spChg chg="del">
          <ac:chgData name="Rizqi Okta" userId="be31a918ba1b676c" providerId="LiveId" clId="{5B5A963D-BB70-4DD4-93E1-98964F256B9E}" dt="2018-02-25T07:46:17.076" v="1489" actId="113"/>
          <ac:spMkLst>
            <pc:docMk/>
            <pc:sldMk cId="2675633259" sldId="290"/>
            <ac:spMk id="6" creationId="{F98ED85F-DCEE-4B50-802E-71A6E3E12B04}"/>
          </ac:spMkLst>
        </pc:spChg>
        <pc:spChg chg="add mod">
          <ac:chgData name="Rizqi Okta" userId="be31a918ba1b676c" providerId="LiveId" clId="{5B5A963D-BB70-4DD4-93E1-98964F256B9E}" dt="2018-02-25T09:19:24.435" v="2081" actId="113"/>
          <ac:spMkLst>
            <pc:docMk/>
            <pc:sldMk cId="2675633259" sldId="290"/>
            <ac:spMk id="8" creationId="{A2BCE64D-E2F3-4239-A1AF-42080D1D7366}"/>
          </ac:spMkLst>
        </pc:spChg>
        <pc:picChg chg="add mod">
          <ac:chgData name="Rizqi Okta" userId="be31a918ba1b676c" providerId="LiveId" clId="{5B5A963D-BB70-4DD4-93E1-98964F256B9E}" dt="2018-02-25T07:47:52.141" v="1501" actId="14100"/>
          <ac:picMkLst>
            <pc:docMk/>
            <pc:sldMk cId="2675633259" sldId="290"/>
            <ac:picMk id="7" creationId="{7E5DF67D-7301-4D91-8D8F-002D122B673D}"/>
          </ac:picMkLst>
        </pc:picChg>
        <pc:picChg chg="add mod">
          <ac:chgData name="Rizqi Okta" userId="be31a918ba1b676c" providerId="LiveId" clId="{5B5A963D-BB70-4DD4-93E1-98964F256B9E}" dt="2018-02-25T08:23:01.402" v="1769" actId="14100"/>
          <ac:picMkLst>
            <pc:docMk/>
            <pc:sldMk cId="2675633259" sldId="290"/>
            <ac:picMk id="9" creationId="{A6CE5834-DB26-488D-A90E-391E1E142006}"/>
          </ac:picMkLst>
        </pc:picChg>
        <pc:picChg chg="add mod">
          <ac:chgData name="Rizqi Okta" userId="be31a918ba1b676c" providerId="LiveId" clId="{5B5A963D-BB70-4DD4-93E1-98964F256B9E}" dt="2018-02-25T08:22:55.793" v="1765" actId="14100"/>
          <ac:picMkLst>
            <pc:docMk/>
            <pc:sldMk cId="2675633259" sldId="290"/>
            <ac:picMk id="10" creationId="{5608A5B4-5994-44F4-B5E9-3F56C53AA263}"/>
          </ac:picMkLst>
        </pc:picChg>
        <pc:picChg chg="add mod">
          <ac:chgData name="Rizqi Okta" userId="be31a918ba1b676c" providerId="LiveId" clId="{5B5A963D-BB70-4DD4-93E1-98964F256B9E}" dt="2018-02-25T08:22:58.650" v="1767" actId="14100"/>
          <ac:picMkLst>
            <pc:docMk/>
            <pc:sldMk cId="2675633259" sldId="290"/>
            <ac:picMk id="11" creationId="{97BAC9ED-6779-4D0C-BB47-0D607FE6DBF9}"/>
          </ac:picMkLst>
        </pc:picChg>
        <pc:picChg chg="add mod">
          <ac:chgData name="Rizqi Okta" userId="be31a918ba1b676c" providerId="LiveId" clId="{5B5A963D-BB70-4DD4-93E1-98964F256B9E}" dt="2018-02-25T08:22:53.466" v="1763" actId="14100"/>
          <ac:picMkLst>
            <pc:docMk/>
            <pc:sldMk cId="2675633259" sldId="290"/>
            <ac:picMk id="12" creationId="{0248F614-15D4-499E-A3B1-17EE996F2D00}"/>
          </ac:picMkLst>
        </pc:picChg>
        <pc:picChg chg="add mod">
          <ac:chgData name="Rizqi Okta" userId="be31a918ba1b676c" providerId="LiveId" clId="{5B5A963D-BB70-4DD4-93E1-98964F256B9E}" dt="2018-02-25T08:23:03.858" v="1771" actId="1076"/>
          <ac:picMkLst>
            <pc:docMk/>
            <pc:sldMk cId="2675633259" sldId="290"/>
            <ac:picMk id="13" creationId="{7162D24B-F8E9-4C51-B574-3F06FA242027}"/>
          </ac:picMkLst>
        </pc:picChg>
        <pc:picChg chg="add mod">
          <ac:chgData name="Rizqi Okta" userId="be31a918ba1b676c" providerId="LiveId" clId="{5B5A963D-BB70-4DD4-93E1-98964F256B9E}" dt="2018-02-25T08:22:46.337" v="1757" actId="14100"/>
          <ac:picMkLst>
            <pc:docMk/>
            <pc:sldMk cId="2675633259" sldId="290"/>
            <ac:picMk id="14" creationId="{553FE2A6-742D-48CF-AF32-5AF6921C4CC7}"/>
          </ac:picMkLst>
        </pc:picChg>
        <pc:picChg chg="add mod">
          <ac:chgData name="Rizqi Okta" userId="be31a918ba1b676c" providerId="LiveId" clId="{5B5A963D-BB70-4DD4-93E1-98964F256B9E}" dt="2018-02-25T08:22:48.930" v="1759" actId="14100"/>
          <ac:picMkLst>
            <pc:docMk/>
            <pc:sldMk cId="2675633259" sldId="290"/>
            <ac:picMk id="15" creationId="{17068B7E-3D49-4FC5-BFCA-5A9095592654}"/>
          </ac:picMkLst>
        </pc:picChg>
        <pc:picChg chg="add mod">
          <ac:chgData name="Rizqi Okta" userId="be31a918ba1b676c" providerId="LiveId" clId="{5B5A963D-BB70-4DD4-93E1-98964F256B9E}" dt="2018-02-25T08:20:20.585" v="1717" actId="14100"/>
          <ac:picMkLst>
            <pc:docMk/>
            <pc:sldMk cId="2675633259" sldId="290"/>
            <ac:picMk id="16" creationId="{8D430B11-3709-4D22-A887-33B877D11889}"/>
          </ac:picMkLst>
        </pc:picChg>
        <pc:picChg chg="add mod">
          <ac:chgData name="Rizqi Okta" userId="be31a918ba1b676c" providerId="LiveId" clId="{5B5A963D-BB70-4DD4-93E1-98964F256B9E}" dt="2018-02-25T08:23:18.986" v="1775" actId="14100"/>
          <ac:picMkLst>
            <pc:docMk/>
            <pc:sldMk cId="2675633259" sldId="290"/>
            <ac:picMk id="19" creationId="{CD55B260-A591-4E9C-B490-3AD375526E98}"/>
          </ac:picMkLst>
        </pc:picChg>
        <pc:picChg chg="add mod">
          <ac:chgData name="Rizqi Okta" userId="be31a918ba1b676c" providerId="LiveId" clId="{5B5A963D-BB70-4DD4-93E1-98964F256B9E}" dt="2018-02-25T08:23:16.440" v="1773" actId="14100"/>
          <ac:picMkLst>
            <pc:docMk/>
            <pc:sldMk cId="2675633259" sldId="290"/>
            <ac:picMk id="20" creationId="{55F97125-E0EB-4C77-ADBA-3023D4894047}"/>
          </ac:picMkLst>
        </pc:picChg>
        <pc:picChg chg="add del mod">
          <ac:chgData name="Rizqi Okta" userId="be31a918ba1b676c" providerId="LiveId" clId="{5B5A963D-BB70-4DD4-93E1-98964F256B9E}" dt="2018-02-25T08:21:01.844" v="1728" actId="478"/>
          <ac:picMkLst>
            <pc:docMk/>
            <pc:sldMk cId="2675633259" sldId="290"/>
            <ac:picMk id="6146" creationId="{1C9C6A72-CCE5-4132-AD3F-8EBAC826DEBC}"/>
          </ac:picMkLst>
        </pc:picChg>
        <pc:picChg chg="add del mod">
          <ac:chgData name="Rizqi Okta" userId="be31a918ba1b676c" providerId="LiveId" clId="{5B5A963D-BB70-4DD4-93E1-98964F256B9E}" dt="2018-02-25T08:21:00.683" v="1727" actId="478"/>
          <ac:picMkLst>
            <pc:docMk/>
            <pc:sldMk cId="2675633259" sldId="290"/>
            <ac:picMk id="6148" creationId="{73B6FF27-5EEC-4B1D-AF5B-FC93BE4ECC33}"/>
          </ac:picMkLst>
        </pc:picChg>
      </pc:sldChg>
      <pc:sldChg chg="addSp delSp modSp add mod setBg modAnim">
        <pc:chgData name="Rizqi Okta" userId="be31a918ba1b676c" providerId="LiveId" clId="{5B5A963D-BB70-4DD4-93E1-98964F256B9E}" dt="2018-02-25T08:01:03.105" v="1602" actId="20577"/>
        <pc:sldMkLst>
          <pc:docMk/>
          <pc:sldMk cId="4065840286" sldId="291"/>
        </pc:sldMkLst>
        <pc:spChg chg="del mod">
          <ac:chgData name="Rizqi Okta" userId="be31a918ba1b676c" providerId="LiveId" clId="{5B5A963D-BB70-4DD4-93E1-98964F256B9E}" dt="2018-02-25T07:52:27.239" v="1528" actId="478"/>
          <ac:spMkLst>
            <pc:docMk/>
            <pc:sldMk cId="4065840286" sldId="291"/>
            <ac:spMk id="2" creationId="{1B90FA54-96E9-46C0-A7FF-67F294153A8E}"/>
          </ac:spMkLst>
        </pc:spChg>
        <pc:spChg chg="del mod">
          <ac:chgData name="Rizqi Okta" userId="be31a918ba1b676c" providerId="LiveId" clId="{5B5A963D-BB70-4DD4-93E1-98964F256B9E}" dt="2018-02-25T07:52:30.558" v="1530" actId="478"/>
          <ac:spMkLst>
            <pc:docMk/>
            <pc:sldMk cId="4065840286" sldId="291"/>
            <ac:spMk id="3" creationId="{48349694-07D1-4ACD-A94C-6D634C48030F}"/>
          </ac:spMkLst>
        </pc:spChg>
        <pc:spChg chg="add mod">
          <ac:chgData name="Rizqi Okta" userId="be31a918ba1b676c" providerId="LiveId" clId="{5B5A963D-BB70-4DD4-93E1-98964F256B9E}" dt="2018-02-25T07:59:47.659" v="1598" actId="1076"/>
          <ac:spMkLst>
            <pc:docMk/>
            <pc:sldMk cId="4065840286" sldId="291"/>
            <ac:spMk id="4" creationId="{5ADAFECD-82A4-41F4-9761-DEB5588BB1BD}"/>
          </ac:spMkLst>
        </pc:spChg>
        <pc:spChg chg="add mod">
          <ac:chgData name="Rizqi Okta" userId="be31a918ba1b676c" providerId="LiveId" clId="{5B5A963D-BB70-4DD4-93E1-98964F256B9E}" dt="2018-02-25T07:59:17.073" v="1582" actId="1076"/>
          <ac:spMkLst>
            <pc:docMk/>
            <pc:sldMk cId="4065840286" sldId="291"/>
            <ac:spMk id="5" creationId="{F9FECEAD-9A15-4294-A547-8E10399292BB}"/>
          </ac:spMkLst>
        </pc:spChg>
        <pc:spChg chg="add mod">
          <ac:chgData name="Rizqi Okta" userId="be31a918ba1b676c" providerId="LiveId" clId="{5B5A963D-BB70-4DD4-93E1-98964F256B9E}" dt="2018-02-25T07:59:31.246" v="1586" actId="1076"/>
          <ac:spMkLst>
            <pc:docMk/>
            <pc:sldMk cId="4065840286" sldId="291"/>
            <ac:spMk id="6" creationId="{77CBCD49-0EE0-44D6-B17F-CBDF2546D8A8}"/>
          </ac:spMkLst>
        </pc:spChg>
        <pc:spChg chg="add mod">
          <ac:chgData name="Rizqi Okta" userId="be31a918ba1b676c" providerId="LiveId" clId="{5B5A963D-BB70-4DD4-93E1-98964F256B9E}" dt="2018-02-25T07:59:34.463" v="1587" actId="1076"/>
          <ac:spMkLst>
            <pc:docMk/>
            <pc:sldMk cId="4065840286" sldId="291"/>
            <ac:spMk id="7" creationId="{6D9B208D-91ED-49D3-9E14-45BB6B186138}"/>
          </ac:spMkLst>
        </pc:spChg>
        <pc:spChg chg="add">
          <ac:chgData name="Rizqi Okta" userId="be31a918ba1b676c" providerId="LiveId" clId="{5B5A963D-BB70-4DD4-93E1-98964F256B9E}" dt="2018-02-25T07:52:24.924" v="1527" actId="26606"/>
          <ac:spMkLst>
            <pc:docMk/>
            <pc:sldMk cId="4065840286" sldId="291"/>
            <ac:spMk id="8" creationId="{F98ED85F-DCEE-4B50-802E-71A6E3E12B04}"/>
          </ac:spMkLst>
        </pc:spChg>
        <pc:picChg chg="add del mod">
          <ac:chgData name="Rizqi Okta" userId="be31a918ba1b676c" providerId="LiveId" clId="{5B5A963D-BB70-4DD4-93E1-98964F256B9E}" dt="2018-02-25T07:59:06.175" v="1579" actId="20577"/>
          <ac:picMkLst>
            <pc:docMk/>
            <pc:sldMk cId="4065840286" sldId="291"/>
            <ac:picMk id="3074" creationId="{BBB559E6-AB68-418D-9913-229678B71349}"/>
          </ac:picMkLst>
        </pc:picChg>
        <pc:picChg chg="add mod">
          <ac:chgData name="Rizqi Okta" userId="be31a918ba1b676c" providerId="LiveId" clId="{5B5A963D-BB70-4DD4-93E1-98964F256B9E}" dt="2018-02-25T07:59:41.210" v="1591" actId="1076"/>
          <ac:picMkLst>
            <pc:docMk/>
            <pc:sldMk cId="4065840286" sldId="291"/>
            <ac:picMk id="3076" creationId="{2A8D30F2-58A5-4701-A84D-F23A860ECFE0}"/>
          </ac:picMkLst>
        </pc:picChg>
      </pc:sldChg>
      <pc:sldChg chg="addSp delSp modSp add modTransition delAnim">
        <pc:chgData name="Rizqi Okta" userId="be31a918ba1b676c" providerId="LiveId" clId="{5B5A963D-BB70-4DD4-93E1-98964F256B9E}" dt="2018-02-25T10:06:34.613" v="3074" actId="20577"/>
        <pc:sldMkLst>
          <pc:docMk/>
          <pc:sldMk cId="3866218580" sldId="292"/>
        </pc:sldMkLst>
        <pc:spChg chg="del">
          <ac:chgData name="Rizqi Okta" userId="be31a918ba1b676c" providerId="LiveId" clId="{5B5A963D-BB70-4DD4-93E1-98964F256B9E}" dt="2018-02-25T08:03:15.500" v="1609" actId="478"/>
          <ac:spMkLst>
            <pc:docMk/>
            <pc:sldMk cId="3866218580" sldId="292"/>
            <ac:spMk id="4" creationId="{5ADAFECD-82A4-41F4-9761-DEB5588BB1BD}"/>
          </ac:spMkLst>
        </pc:spChg>
        <pc:spChg chg="del">
          <ac:chgData name="Rizqi Okta" userId="be31a918ba1b676c" providerId="LiveId" clId="{5B5A963D-BB70-4DD4-93E1-98964F256B9E}" dt="2018-02-25T08:03:14.590" v="1608" actId="478"/>
          <ac:spMkLst>
            <pc:docMk/>
            <pc:sldMk cId="3866218580" sldId="292"/>
            <ac:spMk id="5" creationId="{F9FECEAD-9A15-4294-A547-8E10399292BB}"/>
          </ac:spMkLst>
        </pc:spChg>
        <pc:spChg chg="del">
          <ac:chgData name="Rizqi Okta" userId="be31a918ba1b676c" providerId="LiveId" clId="{5B5A963D-BB70-4DD4-93E1-98964F256B9E}" dt="2018-02-25T08:03:13.341" v="1607" actId="478"/>
          <ac:spMkLst>
            <pc:docMk/>
            <pc:sldMk cId="3866218580" sldId="292"/>
            <ac:spMk id="6" creationId="{77CBCD49-0EE0-44D6-B17F-CBDF2546D8A8}"/>
          </ac:spMkLst>
        </pc:spChg>
        <pc:spChg chg="del mod">
          <ac:chgData name="Rizqi Okta" userId="be31a918ba1b676c" providerId="LiveId" clId="{5B5A963D-BB70-4DD4-93E1-98964F256B9E}" dt="2018-02-25T08:03:12.870" v="1606" actId="478"/>
          <ac:spMkLst>
            <pc:docMk/>
            <pc:sldMk cId="3866218580" sldId="292"/>
            <ac:spMk id="7" creationId="{6D9B208D-91ED-49D3-9E14-45BB6B186138}"/>
          </ac:spMkLst>
        </pc:spChg>
        <pc:spChg chg="del">
          <ac:chgData name="Rizqi Okta" userId="be31a918ba1b676c" providerId="LiveId" clId="{5B5A963D-BB70-4DD4-93E1-98964F256B9E}" dt="2018-02-25T08:04:20.463" v="1611" actId="26606"/>
          <ac:spMkLst>
            <pc:docMk/>
            <pc:sldMk cId="3866218580" sldId="292"/>
            <ac:spMk id="8" creationId="{F98ED85F-DCEE-4B50-802E-71A6E3E12B04}"/>
          </ac:spMkLst>
        </pc:spChg>
        <pc:picChg chg="del">
          <ac:chgData name="Rizqi Okta" userId="be31a918ba1b676c" providerId="LiveId" clId="{5B5A963D-BB70-4DD4-93E1-98964F256B9E}" dt="2018-02-25T08:03:10.686" v="1604" actId="478"/>
          <ac:picMkLst>
            <pc:docMk/>
            <pc:sldMk cId="3866218580" sldId="292"/>
            <ac:picMk id="3076" creationId="{2A8D30F2-58A5-4701-A84D-F23A860ECFE0}"/>
          </ac:picMkLst>
        </pc:picChg>
        <pc:picChg chg="add mod ord">
          <ac:chgData name="Rizqi Okta" userId="be31a918ba1b676c" providerId="LiveId" clId="{5B5A963D-BB70-4DD4-93E1-98964F256B9E}" dt="2018-02-25T08:58:11.466" v="2064" actId="26606"/>
          <ac:picMkLst>
            <pc:docMk/>
            <pc:sldMk cId="3866218580" sldId="292"/>
            <ac:picMk id="4098" creationId="{19D91EF3-B2F7-4BA9-B3E0-A60F9C491312}"/>
          </ac:picMkLst>
        </pc:picChg>
        <pc:picChg chg="add mod">
          <ac:chgData name="Rizqi Okta" userId="be31a918ba1b676c" providerId="LiveId" clId="{5B5A963D-BB70-4DD4-93E1-98964F256B9E}" dt="2018-02-25T08:58:11.466" v="2064" actId="26606"/>
          <ac:picMkLst>
            <pc:docMk/>
            <pc:sldMk cId="3866218580" sldId="292"/>
            <ac:picMk id="4100" creationId="{3B507555-BFE0-4E08-8156-57C63D229809}"/>
          </ac:picMkLst>
        </pc:picChg>
      </pc:sldChg>
      <pc:sldChg chg="modSp add ord">
        <pc:chgData name="Rizqi Okta" userId="be31a918ba1b676c" providerId="LiveId" clId="{5B5A963D-BB70-4DD4-93E1-98964F256B9E}" dt="2018-02-25T08:08:51.020" v="1653" actId="20577"/>
        <pc:sldMkLst>
          <pc:docMk/>
          <pc:sldMk cId="3425761848" sldId="293"/>
        </pc:sldMkLst>
        <pc:spChg chg="mod">
          <ac:chgData name="Rizqi Okta" userId="be31a918ba1b676c" providerId="LiveId" clId="{5B5A963D-BB70-4DD4-93E1-98964F256B9E}" dt="2018-02-25T08:08:15.683" v="1629" actId="20577"/>
          <ac:spMkLst>
            <pc:docMk/>
            <pc:sldMk cId="3425761848" sldId="293"/>
            <ac:spMk id="2" creationId="{89E67312-25AB-4538-B87E-560761B97964}"/>
          </ac:spMkLst>
        </pc:spChg>
        <pc:spChg chg="mod">
          <ac:chgData name="Rizqi Okta" userId="be31a918ba1b676c" providerId="LiveId" clId="{5B5A963D-BB70-4DD4-93E1-98964F256B9E}" dt="2018-02-25T08:08:51.020" v="1653" actId="20577"/>
          <ac:spMkLst>
            <pc:docMk/>
            <pc:sldMk cId="3425761848" sldId="293"/>
            <ac:spMk id="3" creationId="{D3414E85-AF66-4C9C-A500-B81BE70FFB67}"/>
          </ac:spMkLst>
        </pc:spChg>
      </pc:sldChg>
      <pc:sldChg chg="addSp delSp modSp add ord delAnim modAnim">
        <pc:chgData name="Rizqi Okta" userId="be31a918ba1b676c" providerId="LiveId" clId="{5B5A963D-BB70-4DD4-93E1-98964F256B9E}" dt="2018-02-25T08:13:26.568" v="1694" actId="20577"/>
        <pc:sldMkLst>
          <pc:docMk/>
          <pc:sldMk cId="2580187186" sldId="294"/>
        </pc:sldMkLst>
        <pc:spChg chg="mod">
          <ac:chgData name="Rizqi Okta" userId="be31a918ba1b676c" providerId="LiveId" clId="{5B5A963D-BB70-4DD4-93E1-98964F256B9E}" dt="2018-02-25T08:11:51.765" v="1685" actId="14100"/>
          <ac:spMkLst>
            <pc:docMk/>
            <pc:sldMk cId="2580187186" sldId="294"/>
            <ac:spMk id="4" creationId="{5ADAFECD-82A4-41F4-9761-DEB5588BB1BD}"/>
          </ac:spMkLst>
        </pc:spChg>
        <pc:spChg chg="mod">
          <ac:chgData name="Rizqi Okta" userId="be31a918ba1b676c" providerId="LiveId" clId="{5B5A963D-BB70-4DD4-93E1-98964F256B9E}" dt="2018-02-25T08:11:13.584" v="1660" actId="20577"/>
          <ac:spMkLst>
            <pc:docMk/>
            <pc:sldMk cId="2580187186" sldId="294"/>
            <ac:spMk id="7" creationId="{6D9B208D-91ED-49D3-9E14-45BB6B186138}"/>
          </ac:spMkLst>
        </pc:spChg>
        <pc:picChg chg="add mod">
          <ac:chgData name="Rizqi Okta" userId="be31a918ba1b676c" providerId="LiveId" clId="{5B5A963D-BB70-4DD4-93E1-98964F256B9E}" dt="2018-02-25T08:13:00.770" v="1693" actId="14100"/>
          <ac:picMkLst>
            <pc:docMk/>
            <pc:sldMk cId="2580187186" sldId="294"/>
            <ac:picMk id="3" creationId="{66BF0356-096B-4BCD-BC5B-ACE5CA54BC50}"/>
          </ac:picMkLst>
        </pc:picChg>
        <pc:picChg chg="del">
          <ac:chgData name="Rizqi Okta" userId="be31a918ba1b676c" providerId="LiveId" clId="{5B5A963D-BB70-4DD4-93E1-98964F256B9E}" dt="2018-02-25T08:11:28.741" v="1679" actId="478"/>
          <ac:picMkLst>
            <pc:docMk/>
            <pc:sldMk cId="2580187186" sldId="294"/>
            <ac:picMk id="3076" creationId="{2A8D30F2-58A5-4701-A84D-F23A860ECFE0}"/>
          </ac:picMkLst>
        </pc:picChg>
        <pc:picChg chg="add mod">
          <ac:chgData name="Rizqi Okta" userId="be31a918ba1b676c" providerId="LiveId" clId="{5B5A963D-BB70-4DD4-93E1-98964F256B9E}" dt="2018-02-25T08:11:49.147" v="1684" actId="1076"/>
          <ac:picMkLst>
            <pc:docMk/>
            <pc:sldMk cId="2580187186" sldId="294"/>
            <ac:picMk id="5122" creationId="{650322D5-7B48-4539-889B-09644D0A20A4}"/>
          </ac:picMkLst>
        </pc:picChg>
      </pc:sldChg>
      <pc:sldChg chg="addSp delSp modSp add delAnim delDesignElem">
        <pc:chgData name="Rizqi Okta" userId="be31a918ba1b676c" providerId="LiveId" clId="{5B5A963D-BB70-4DD4-93E1-98964F256B9E}" dt="2018-02-25T08:37:15.615" v="1878" actId="20577"/>
        <pc:sldMkLst>
          <pc:docMk/>
          <pc:sldMk cId="402243006" sldId="295"/>
        </pc:sldMkLst>
        <pc:spChg chg="add del mod">
          <ac:chgData name="Rizqi Okta" userId="be31a918ba1b676c" providerId="LiveId" clId="{5B5A963D-BB70-4DD4-93E1-98964F256B9E}" dt="2018-02-25T08:22:30.010" v="1753" actId="478"/>
          <ac:spMkLst>
            <pc:docMk/>
            <pc:sldMk cId="402243006" sldId="295"/>
            <ac:spMk id="2" creationId="{59448619-1650-4265-8B55-E36A1E242297}"/>
          </ac:spMkLst>
        </pc:spChg>
        <pc:spChg chg="del mod">
          <ac:chgData name="Rizqi Okta" userId="be31a918ba1b676c" providerId="LiveId" clId="{5B5A963D-BB70-4DD4-93E1-98964F256B9E}" dt="2018-02-25T08:22:04.844" v="1749" actId="478"/>
          <ac:spMkLst>
            <pc:docMk/>
            <pc:sldMk cId="402243006" sldId="295"/>
            <ac:spMk id="4" creationId="{5ADAFECD-82A4-41F4-9761-DEB5588BB1BD}"/>
          </ac:spMkLst>
        </pc:spChg>
        <pc:spChg chg="del">
          <ac:chgData name="Rizqi Okta" userId="be31a918ba1b676c" providerId="LiveId" clId="{5B5A963D-BB70-4DD4-93E1-98964F256B9E}" dt="2018-02-25T08:22:00.712" v="1743" actId="478"/>
          <ac:spMkLst>
            <pc:docMk/>
            <pc:sldMk cId="402243006" sldId="295"/>
            <ac:spMk id="5" creationId="{F9FECEAD-9A15-4294-A547-8E10399292BB}"/>
          </ac:spMkLst>
        </pc:spChg>
        <pc:spChg chg="del">
          <ac:chgData name="Rizqi Okta" userId="be31a918ba1b676c" providerId="LiveId" clId="{5B5A963D-BB70-4DD4-93E1-98964F256B9E}" dt="2018-02-25T08:22:01.975" v="1745" actId="478"/>
          <ac:spMkLst>
            <pc:docMk/>
            <pc:sldMk cId="402243006" sldId="295"/>
            <ac:spMk id="6" creationId="{77CBCD49-0EE0-44D6-B17F-CBDF2546D8A8}"/>
          </ac:spMkLst>
        </pc:spChg>
        <pc:spChg chg="del">
          <ac:chgData name="Rizqi Okta" userId="be31a918ba1b676c" providerId="LiveId" clId="{5B5A963D-BB70-4DD4-93E1-98964F256B9E}" dt="2018-02-25T08:22:01.296" v="1744" actId="478"/>
          <ac:spMkLst>
            <pc:docMk/>
            <pc:sldMk cId="402243006" sldId="295"/>
            <ac:spMk id="7" creationId="{6D9B208D-91ED-49D3-9E14-45BB6B186138}"/>
          </ac:spMkLst>
        </pc:spChg>
        <pc:spChg chg="del">
          <ac:chgData name="Rizqi Okta" userId="be31a918ba1b676c" providerId="LiveId" clId="{5B5A963D-BB70-4DD4-93E1-98964F256B9E}" dt="2018-02-25T08:22:16.556" v="1751" actId="20577"/>
          <ac:spMkLst>
            <pc:docMk/>
            <pc:sldMk cId="402243006" sldId="295"/>
            <ac:spMk id="8" creationId="{F98ED85F-DCEE-4B50-802E-71A6E3E12B04}"/>
          </ac:spMkLst>
        </pc:spChg>
        <pc:spChg chg="add del mod">
          <ac:chgData name="Rizqi Okta" userId="be31a918ba1b676c" providerId="LiveId" clId="{5B5A963D-BB70-4DD4-93E1-98964F256B9E}" dt="2018-02-25T08:25:13.697" v="1799" actId="20577"/>
          <ac:spMkLst>
            <pc:docMk/>
            <pc:sldMk cId="402243006" sldId="295"/>
            <ac:spMk id="9" creationId="{E01E828B-9E4C-4EC5-A550-991EB359B015}"/>
          </ac:spMkLst>
        </pc:spChg>
        <pc:spChg chg="add del mod">
          <ac:chgData name="Rizqi Okta" userId="be31a918ba1b676c" providerId="LiveId" clId="{5B5A963D-BB70-4DD4-93E1-98964F256B9E}" dt="2018-02-25T08:29:36.551" v="1823" actId="478"/>
          <ac:spMkLst>
            <pc:docMk/>
            <pc:sldMk cId="402243006" sldId="295"/>
            <ac:spMk id="10" creationId="{8ABB53B4-96A7-428E-BA1E-3907E50B04AE}"/>
          </ac:spMkLst>
        </pc:spChg>
        <pc:spChg chg="add del mod">
          <ac:chgData name="Rizqi Okta" userId="be31a918ba1b676c" providerId="LiveId" clId="{5B5A963D-BB70-4DD4-93E1-98964F256B9E}" dt="2018-02-25T08:29:24.651" v="1822" actId="478"/>
          <ac:spMkLst>
            <pc:docMk/>
            <pc:sldMk cId="402243006" sldId="295"/>
            <ac:spMk id="11" creationId="{4C847FAE-BB78-404C-B19D-BFBC706CCF91}"/>
          </ac:spMkLst>
        </pc:spChg>
        <pc:spChg chg="add del mod">
          <ac:chgData name="Rizqi Okta" userId="be31a918ba1b676c" providerId="LiveId" clId="{5B5A963D-BB70-4DD4-93E1-98964F256B9E}" dt="2018-02-25T08:29:37.985" v="1824" actId="478"/>
          <ac:spMkLst>
            <pc:docMk/>
            <pc:sldMk cId="402243006" sldId="295"/>
            <ac:spMk id="13" creationId="{AEAA9E20-0A60-4D1E-B1EA-F606D17A28FB}"/>
          </ac:spMkLst>
        </pc:spChg>
        <pc:spChg chg="add del">
          <ac:chgData name="Rizqi Okta" userId="be31a918ba1b676c" providerId="LiveId" clId="{5B5A963D-BB70-4DD4-93E1-98964F256B9E}" dt="2018-02-25T08:25:13.697" v="1799" actId="20577"/>
          <ac:spMkLst>
            <pc:docMk/>
            <pc:sldMk cId="402243006" sldId="295"/>
            <ac:spMk id="14" creationId="{F98ED85F-DCEE-4B50-802E-71A6E3E12B04}"/>
          </ac:spMkLst>
        </pc:spChg>
        <pc:spChg chg="add mod">
          <ac:chgData name="Rizqi Okta" userId="be31a918ba1b676c" providerId="LiveId" clId="{5B5A963D-BB70-4DD4-93E1-98964F256B9E}" dt="2018-02-25T08:34:35.535" v="1870" actId="1076"/>
          <ac:spMkLst>
            <pc:docMk/>
            <pc:sldMk cId="402243006" sldId="295"/>
            <ac:spMk id="15" creationId="{D80772EC-F557-45C1-8A9C-F510C9284585}"/>
          </ac:spMkLst>
        </pc:spChg>
        <pc:spChg chg="add">
          <ac:chgData name="Rizqi Okta" userId="be31a918ba1b676c" providerId="LiveId" clId="{5B5A963D-BB70-4DD4-93E1-98964F256B9E}" dt="2018-02-25T08:25:15.320" v="1800" actId="26606"/>
          <ac:spMkLst>
            <pc:docMk/>
            <pc:sldMk cId="402243006" sldId="295"/>
            <ac:spMk id="16" creationId="{F98ED85F-DCEE-4B50-802E-71A6E3E12B04}"/>
          </ac:spMkLst>
        </pc:spChg>
        <pc:spChg chg="add mod">
          <ac:chgData name="Rizqi Okta" userId="be31a918ba1b676c" providerId="LiveId" clId="{5B5A963D-BB70-4DD4-93E1-98964F256B9E}" dt="2018-02-25T08:37:15.615" v="1878" actId="20577"/>
          <ac:spMkLst>
            <pc:docMk/>
            <pc:sldMk cId="402243006" sldId="295"/>
            <ac:spMk id="18" creationId="{662D7941-DA0C-43EC-9D96-2A2724CCC986}"/>
          </ac:spMkLst>
        </pc:spChg>
        <pc:picChg chg="del">
          <ac:chgData name="Rizqi Okta" userId="be31a918ba1b676c" providerId="LiveId" clId="{5B5A963D-BB70-4DD4-93E1-98964F256B9E}" dt="2018-02-25T08:22:02.661" v="1746" actId="478"/>
          <ac:picMkLst>
            <pc:docMk/>
            <pc:sldMk cId="402243006" sldId="295"/>
            <ac:picMk id="3" creationId="{66BF0356-096B-4BCD-BC5B-ACE5CA54BC50}"/>
          </ac:picMkLst>
        </pc:picChg>
        <pc:picChg chg="del">
          <ac:chgData name="Rizqi Okta" userId="be31a918ba1b676c" providerId="LiveId" clId="{5B5A963D-BB70-4DD4-93E1-98964F256B9E}" dt="2018-02-25T08:22:03.757" v="1748" actId="478"/>
          <ac:picMkLst>
            <pc:docMk/>
            <pc:sldMk cId="402243006" sldId="295"/>
            <ac:picMk id="5122" creationId="{650322D5-7B48-4539-889B-09644D0A20A4}"/>
          </ac:picMkLst>
        </pc:picChg>
      </pc:sldChg>
      <pc:sldChg chg="addSp delSp modSp add ord setBg delAnim modAnim">
        <pc:chgData name="Rizqi Okta" userId="be31a918ba1b676c" providerId="LiveId" clId="{5B5A963D-BB70-4DD4-93E1-98964F256B9E}" dt="2018-02-25T09:20:30.949" v="2087" actId="113"/>
        <pc:sldMkLst>
          <pc:docMk/>
          <pc:sldMk cId="2687381688" sldId="296"/>
        </pc:sldMkLst>
        <pc:spChg chg="mod">
          <ac:chgData name="Rizqi Okta" userId="be31a918ba1b676c" providerId="LiveId" clId="{5B5A963D-BB70-4DD4-93E1-98964F256B9E}" dt="2018-02-25T08:23:39.777" v="1786" actId="20577"/>
          <ac:spMkLst>
            <pc:docMk/>
            <pc:sldMk cId="2687381688" sldId="296"/>
            <ac:spMk id="2" creationId="{89E67312-25AB-4538-B87E-560761B97964}"/>
          </ac:spMkLst>
        </pc:spChg>
        <pc:spChg chg="mod">
          <ac:chgData name="Rizqi Okta" userId="be31a918ba1b676c" providerId="LiveId" clId="{5B5A963D-BB70-4DD4-93E1-98964F256B9E}" dt="2018-02-25T09:20:30.949" v="2087" actId="113"/>
          <ac:spMkLst>
            <pc:docMk/>
            <pc:sldMk cId="2687381688" sldId="296"/>
            <ac:spMk id="8" creationId="{A2BCE64D-E2F3-4239-A1AF-42080D1D7366}"/>
          </ac:spMkLst>
        </pc:spChg>
        <pc:picChg chg="add mod">
          <ac:chgData name="Rizqi Okta" userId="be31a918ba1b676c" providerId="LiveId" clId="{5B5A963D-BB70-4DD4-93E1-98964F256B9E}" dt="2018-02-25T08:23:55.769" v="1791" actId="1076"/>
          <ac:picMkLst>
            <pc:docMk/>
            <pc:sldMk cId="2687381688" sldId="296"/>
            <ac:picMk id="17" creationId="{BAC949C4-BE05-4C26-8601-8226067FD7FD}"/>
          </ac:picMkLst>
        </pc:picChg>
        <pc:picChg chg="add del mod">
          <ac:chgData name="Rizqi Okta" userId="be31a918ba1b676c" providerId="LiveId" clId="{5B5A963D-BB70-4DD4-93E1-98964F256B9E}" dt="2018-02-25T08:24:02.394" v="1795" actId="478"/>
          <ac:picMkLst>
            <pc:docMk/>
            <pc:sldMk cId="2687381688" sldId="296"/>
            <ac:picMk id="18" creationId="{2644E663-579C-4355-A899-A253118BF755}"/>
          </ac:picMkLst>
        </pc:picChg>
        <pc:picChg chg="add mod">
          <ac:chgData name="Rizqi Okta" userId="be31a918ba1b676c" providerId="LiveId" clId="{5B5A963D-BB70-4DD4-93E1-98964F256B9E}" dt="2018-02-25T08:24:13.969" v="1797" actId="1076"/>
          <ac:picMkLst>
            <pc:docMk/>
            <pc:sldMk cId="2687381688" sldId="296"/>
            <ac:picMk id="21" creationId="{EA4FDC30-E0C5-40B7-9F35-A6A748AF29B3}"/>
          </ac:picMkLst>
        </pc:picChg>
      </pc:sldChg>
      <pc:sldChg chg="addSp delSp modSp add">
        <pc:chgData name="Rizqi Okta" userId="be31a918ba1b676c" providerId="LiveId" clId="{5B5A963D-BB70-4DD4-93E1-98964F256B9E}" dt="2018-02-25T08:43:32.386" v="1956" actId="114"/>
        <pc:sldMkLst>
          <pc:docMk/>
          <pc:sldMk cId="1962689859" sldId="297"/>
        </pc:sldMkLst>
        <pc:spChg chg="add mod">
          <ac:chgData name="Rizqi Okta" userId="be31a918ba1b676c" providerId="LiveId" clId="{5B5A963D-BB70-4DD4-93E1-98964F256B9E}" dt="2018-02-25T08:43:32.386" v="1956" actId="114"/>
          <ac:spMkLst>
            <pc:docMk/>
            <pc:sldMk cId="1962689859" sldId="297"/>
            <ac:spMk id="5" creationId="{41F727FC-7C56-4742-B42E-5404445C3E44}"/>
          </ac:spMkLst>
        </pc:spChg>
        <pc:spChg chg="add mod">
          <ac:chgData name="Rizqi Okta" userId="be31a918ba1b676c" providerId="LiveId" clId="{5B5A963D-BB70-4DD4-93E1-98964F256B9E}" dt="2018-02-25T08:43:16.666" v="1948" actId="114"/>
          <ac:spMkLst>
            <pc:docMk/>
            <pc:sldMk cId="1962689859" sldId="297"/>
            <ac:spMk id="6" creationId="{86EE91D3-AA32-4BD6-BBA1-A4FDF886E1A8}"/>
          </ac:spMkLst>
        </pc:spChg>
        <pc:spChg chg="del">
          <ac:chgData name="Rizqi Okta" userId="be31a918ba1b676c" providerId="LiveId" clId="{5B5A963D-BB70-4DD4-93E1-98964F256B9E}" dt="2018-02-25T08:37:38.632" v="1882" actId="478"/>
          <ac:spMkLst>
            <pc:docMk/>
            <pc:sldMk cId="1962689859" sldId="297"/>
            <ac:spMk id="15" creationId="{D80772EC-F557-45C1-8A9C-F510C9284585}"/>
          </ac:spMkLst>
        </pc:spChg>
        <pc:spChg chg="mod">
          <ac:chgData name="Rizqi Okta" userId="be31a918ba1b676c" providerId="LiveId" clId="{5B5A963D-BB70-4DD4-93E1-98964F256B9E}" dt="2018-02-25T08:42:55.306" v="1927" actId="20577"/>
          <ac:spMkLst>
            <pc:docMk/>
            <pc:sldMk cId="1962689859" sldId="297"/>
            <ac:spMk id="18" creationId="{662D7941-DA0C-43EC-9D96-2A2724CCC986}"/>
          </ac:spMkLst>
        </pc:spChg>
      </pc:sldChg>
      <pc:sldChg chg="addSp delSp modSp add mod setBg">
        <pc:chgData name="Rizqi Okta" userId="be31a918ba1b676c" providerId="LiveId" clId="{5B5A963D-BB70-4DD4-93E1-98964F256B9E}" dt="2018-02-25T08:55:18.933" v="2049" actId="20577"/>
        <pc:sldMkLst>
          <pc:docMk/>
          <pc:sldMk cId="2259125281" sldId="298"/>
        </pc:sldMkLst>
        <pc:spChg chg="del mod">
          <ac:chgData name="Rizqi Okta" userId="be31a918ba1b676c" providerId="LiveId" clId="{5B5A963D-BB70-4DD4-93E1-98964F256B9E}" dt="2018-02-25T08:53:56.593" v="1962" actId="478"/>
          <ac:spMkLst>
            <pc:docMk/>
            <pc:sldMk cId="2259125281" sldId="298"/>
            <ac:spMk id="2" creationId="{7EEBE505-5D79-49EA-A477-4384FE9FA972}"/>
          </ac:spMkLst>
        </pc:spChg>
        <pc:spChg chg="mod">
          <ac:chgData name="Rizqi Okta" userId="be31a918ba1b676c" providerId="LiveId" clId="{5B5A963D-BB70-4DD4-93E1-98964F256B9E}" dt="2018-02-25T08:55:18.933" v="2049" actId="20577"/>
          <ac:spMkLst>
            <pc:docMk/>
            <pc:sldMk cId="2259125281" sldId="298"/>
            <ac:spMk id="3" creationId="{A11E4F33-89D5-466F-81B7-D4BDDC4498C6}"/>
          </ac:spMkLst>
        </pc:spChg>
        <pc:spChg chg="add">
          <ac:chgData name="Rizqi Okta" userId="be31a918ba1b676c" providerId="LiveId" clId="{5B5A963D-BB70-4DD4-93E1-98964F256B9E}" dt="2018-02-25T08:53:52.517" v="1959" actId="26606"/>
          <ac:spMkLst>
            <pc:docMk/>
            <pc:sldMk cId="2259125281" sldId="298"/>
            <ac:spMk id="8" creationId="{F98ED85F-DCEE-4B50-802E-71A6E3E12B04}"/>
          </ac:spMkLst>
        </pc:spChg>
      </pc:sldChg>
      <pc:sldChg chg="addSp delSp modSp add mod setBg">
        <pc:chgData name="Rizqi Okta" userId="be31a918ba1b676c" providerId="LiveId" clId="{5B5A963D-BB70-4DD4-93E1-98964F256B9E}" dt="2018-02-25T09:39:07.983" v="2566" actId="20577"/>
        <pc:sldMkLst>
          <pc:docMk/>
          <pc:sldMk cId="1621323418" sldId="299"/>
        </pc:sldMkLst>
        <pc:spChg chg="add del mod">
          <ac:chgData name="Rizqi Okta" userId="be31a918ba1b676c" providerId="LiveId" clId="{5B5A963D-BB70-4DD4-93E1-98964F256B9E}" dt="2018-02-25T09:29:19.353" v="2285" actId="20577"/>
          <ac:spMkLst>
            <pc:docMk/>
            <pc:sldMk cId="1621323418" sldId="299"/>
            <ac:spMk id="2" creationId="{EEC87EFD-2997-41A2-AD15-5FF2C0C3C13B}"/>
          </ac:spMkLst>
        </pc:spChg>
        <pc:spChg chg="add del mod">
          <ac:chgData name="Rizqi Okta" userId="be31a918ba1b676c" providerId="LiveId" clId="{5B5A963D-BB70-4DD4-93E1-98964F256B9E}" dt="2018-02-25T09:29:12.935" v="2268" actId="26606"/>
          <ac:spMkLst>
            <pc:docMk/>
            <pc:sldMk cId="1621323418" sldId="299"/>
            <ac:spMk id="3" creationId="{2B6A92D5-65A4-42D8-BA64-F28ACD366F77}"/>
          </ac:spMkLst>
        </pc:spChg>
        <pc:spChg chg="add del mod">
          <ac:chgData name="Rizqi Okta" userId="be31a918ba1b676c" providerId="LiveId" clId="{5B5A963D-BB70-4DD4-93E1-98964F256B9E}" dt="2018-02-25T09:28:42.350" v="2257" actId="20577"/>
          <ac:spMkLst>
            <pc:docMk/>
            <pc:sldMk cId="1621323418" sldId="299"/>
            <ac:spMk id="4" creationId="{4843981A-5CE9-4DE2-9238-2F97168F4455}"/>
          </ac:spMkLst>
        </pc:spChg>
        <pc:spChg chg="add del mod">
          <ac:chgData name="Rizqi Okta" userId="be31a918ba1b676c" providerId="LiveId" clId="{5B5A963D-BB70-4DD4-93E1-98964F256B9E}" dt="2018-02-25T09:28:42.350" v="2257" actId="20577"/>
          <ac:spMkLst>
            <pc:docMk/>
            <pc:sldMk cId="1621323418" sldId="299"/>
            <ac:spMk id="5" creationId="{FB1A3F71-0069-440A-BE19-019B2CEC67C5}"/>
          </ac:spMkLst>
        </pc:spChg>
        <pc:spChg chg="add del mod">
          <ac:chgData name="Rizqi Okta" userId="be31a918ba1b676c" providerId="LiveId" clId="{5B5A963D-BB70-4DD4-93E1-98964F256B9E}" dt="2018-02-25T09:28:40.251" v="2250" actId="767"/>
          <ac:spMkLst>
            <pc:docMk/>
            <pc:sldMk cId="1621323418" sldId="299"/>
            <ac:spMk id="6" creationId="{4C24F662-BC50-48C1-BE92-1E5FE7AC354E}"/>
          </ac:spMkLst>
        </pc:spChg>
        <pc:spChg chg="add mod">
          <ac:chgData name="Rizqi Okta" userId="be31a918ba1b676c" providerId="LiveId" clId="{5B5A963D-BB70-4DD4-93E1-98964F256B9E}" dt="2018-02-25T09:39:07.983" v="2566" actId="20577"/>
          <ac:spMkLst>
            <pc:docMk/>
            <pc:sldMk cId="1621323418" sldId="299"/>
            <ac:spMk id="7" creationId="{06373AA2-66EC-435B-A6EC-404C35AD7E21}"/>
          </ac:spMkLst>
        </pc:spChg>
      </pc:sldChg>
      <pc:sldChg chg="modSp add">
        <pc:chgData name="Rizqi Okta" userId="be31a918ba1b676c" providerId="LiveId" clId="{5B5A963D-BB70-4DD4-93E1-98964F256B9E}" dt="2018-02-25T10:37:18.348" v="3463" actId="20577"/>
        <pc:sldMkLst>
          <pc:docMk/>
          <pc:sldMk cId="1331485425" sldId="300"/>
        </pc:sldMkLst>
        <pc:spChg chg="mod">
          <ac:chgData name="Rizqi Okta" userId="be31a918ba1b676c" providerId="LiveId" clId="{5B5A963D-BB70-4DD4-93E1-98964F256B9E}" dt="2018-02-25T09:38:43.992" v="2563" actId="20577"/>
          <ac:spMkLst>
            <pc:docMk/>
            <pc:sldMk cId="1331485425" sldId="300"/>
            <ac:spMk id="2" creationId="{EEC87EFD-2997-41A2-AD15-5FF2C0C3C13B}"/>
          </ac:spMkLst>
        </pc:spChg>
        <pc:spChg chg="mod">
          <ac:chgData name="Rizqi Okta" userId="be31a918ba1b676c" providerId="LiveId" clId="{5B5A963D-BB70-4DD4-93E1-98964F256B9E}" dt="2018-02-25T10:37:18.348" v="3463" actId="20577"/>
          <ac:spMkLst>
            <pc:docMk/>
            <pc:sldMk cId="1331485425" sldId="300"/>
            <ac:spMk id="7" creationId="{06373AA2-66EC-435B-A6EC-404C35AD7E21}"/>
          </ac:spMkLst>
        </pc:spChg>
      </pc:sldChg>
      <pc:sldChg chg="addSp delSp modSp add mod setBg">
        <pc:chgData name="Rizqi Okta" userId="be31a918ba1b676c" providerId="LiveId" clId="{5B5A963D-BB70-4DD4-93E1-98964F256B9E}" dt="2018-02-25T10:02:46.620" v="2993" actId="2711"/>
        <pc:sldMkLst>
          <pc:docMk/>
          <pc:sldMk cId="2681956880" sldId="301"/>
        </pc:sldMkLst>
        <pc:spChg chg="mod">
          <ac:chgData name="Rizqi Okta" userId="be31a918ba1b676c" providerId="LiveId" clId="{5B5A963D-BB70-4DD4-93E1-98964F256B9E}" dt="2018-02-25T09:45:31.296" v="2659" actId="20577"/>
          <ac:spMkLst>
            <pc:docMk/>
            <pc:sldMk cId="2681956880" sldId="301"/>
            <ac:spMk id="2" creationId="{E3BC2101-87C5-48A9-827D-E1726FC9D0C1}"/>
          </ac:spMkLst>
        </pc:spChg>
        <pc:spChg chg="del">
          <ac:chgData name="Rizqi Okta" userId="be31a918ba1b676c" providerId="LiveId" clId="{5B5A963D-BB70-4DD4-93E1-98964F256B9E}" dt="2018-02-25T09:45:14.864" v="2648" actId="26606"/>
          <ac:spMkLst>
            <pc:docMk/>
            <pc:sldMk cId="2681956880" sldId="301"/>
            <ac:spMk id="3" creationId="{C9C8935B-894B-40D8-9C0A-1CBEC1BD40A9}"/>
          </ac:spMkLst>
        </pc:spChg>
        <pc:spChg chg="add del mod">
          <ac:chgData name="Rizqi Okta" userId="be31a918ba1b676c" providerId="LiveId" clId="{5B5A963D-BB70-4DD4-93E1-98964F256B9E}" dt="2018-02-25T09:46:59.936" v="2662" actId="2711"/>
          <ac:spMkLst>
            <pc:docMk/>
            <pc:sldMk cId="2681956880" sldId="301"/>
            <ac:spMk id="4" creationId="{037D19F3-239B-40FA-BB7B-AD0A355DDEB8}"/>
          </ac:spMkLst>
        </pc:spChg>
        <pc:spChg chg="add mod">
          <ac:chgData name="Rizqi Okta" userId="be31a918ba1b676c" providerId="LiveId" clId="{5B5A963D-BB70-4DD4-93E1-98964F256B9E}" dt="2018-02-25T10:02:29.375" v="2989" actId="6549"/>
          <ac:spMkLst>
            <pc:docMk/>
            <pc:sldMk cId="2681956880" sldId="301"/>
            <ac:spMk id="5" creationId="{7A2B0B1A-E1DC-42F7-9A77-16400B583EB7}"/>
          </ac:spMkLst>
        </pc:spChg>
        <pc:spChg chg="add mod">
          <ac:chgData name="Rizqi Okta" userId="be31a918ba1b676c" providerId="LiveId" clId="{5B5A963D-BB70-4DD4-93E1-98964F256B9E}" dt="2018-02-25T10:02:46.620" v="2993" actId="2711"/>
          <ac:spMkLst>
            <pc:docMk/>
            <pc:sldMk cId="2681956880" sldId="301"/>
            <ac:spMk id="6" creationId="{B5AA145D-DA64-409D-AF33-D83F0BF0B68F}"/>
          </ac:spMkLst>
        </pc:spChg>
        <pc:spChg chg="add">
          <ac:chgData name="Rizqi Okta" userId="be31a918ba1b676c" providerId="LiveId" clId="{5B5A963D-BB70-4DD4-93E1-98964F256B9E}" dt="2018-02-25T09:45:14.864" v="2648" actId="26606"/>
          <ac:spMkLst>
            <pc:docMk/>
            <pc:sldMk cId="2681956880" sldId="301"/>
            <ac:spMk id="8" creationId="{B547373F-AF2E-4907-B442-9F902B387FD0}"/>
          </ac:spMkLst>
        </pc:spChg>
      </pc:sldChg>
      <pc:sldChg chg="addSp modSp add del modTransition modAnim">
        <pc:chgData name="Rizqi Okta" userId="be31a918ba1b676c" providerId="LiveId" clId="{5B5A963D-BB70-4DD4-93E1-98964F256B9E}" dt="2018-02-25T10:20:15.775" v="3332" actId="2696"/>
        <pc:sldMkLst>
          <pc:docMk/>
          <pc:sldMk cId="3298880267" sldId="302"/>
        </pc:sldMkLst>
        <pc:spChg chg="add mod">
          <ac:chgData name="Rizqi Okta" userId="be31a918ba1b676c" providerId="LiveId" clId="{5B5A963D-BB70-4DD4-93E1-98964F256B9E}" dt="2018-02-25T10:05:18.297" v="3067" actId="688"/>
          <ac:spMkLst>
            <pc:docMk/>
            <pc:sldMk cId="3298880267" sldId="302"/>
            <ac:spMk id="2" creationId="{58F7FF99-5BCD-4C9C-8A89-D092D4FADB55}"/>
          </ac:spMkLst>
        </pc:spChg>
        <pc:picChg chg="add mod">
          <ac:chgData name="Rizqi Okta" userId="be31a918ba1b676c" providerId="LiveId" clId="{5B5A963D-BB70-4DD4-93E1-98964F256B9E}" dt="2018-02-25T10:04:23.765" v="3002" actId="14100"/>
          <ac:picMkLst>
            <pc:docMk/>
            <pc:sldMk cId="3298880267" sldId="302"/>
            <ac:picMk id="24" creationId="{049D6762-92BF-4D0A-9326-2A80116E49C6}"/>
          </ac:picMkLst>
        </pc:picChg>
      </pc:sldChg>
      <pc:sldChg chg="addSp delSp modSp add mod setBg setClrOvrMap">
        <pc:chgData name="Rizqi Okta" userId="be31a918ba1b676c" providerId="LiveId" clId="{5B5A963D-BB70-4DD4-93E1-98964F256B9E}" dt="2018-02-25T10:12:41.845" v="3264" actId="2711"/>
        <pc:sldMkLst>
          <pc:docMk/>
          <pc:sldMk cId="3308541294" sldId="303"/>
        </pc:sldMkLst>
        <pc:spChg chg="add del mod">
          <ac:chgData name="Rizqi Okta" userId="be31a918ba1b676c" providerId="LiveId" clId="{5B5A963D-BB70-4DD4-93E1-98964F256B9E}" dt="2018-02-25T10:10:56.883" v="3173" actId="2711"/>
          <ac:spMkLst>
            <pc:docMk/>
            <pc:sldMk cId="3308541294" sldId="303"/>
            <ac:spMk id="2" creationId="{7F562DC6-B3EE-4676-B443-506BF45DA0A8}"/>
          </ac:spMkLst>
        </pc:spChg>
        <pc:spChg chg="add del mod">
          <ac:chgData name="Rizqi Okta" userId="be31a918ba1b676c" providerId="LiveId" clId="{5B5A963D-BB70-4DD4-93E1-98964F256B9E}" dt="2018-02-25T10:10:56.883" v="3173" actId="2711"/>
          <ac:spMkLst>
            <pc:docMk/>
            <pc:sldMk cId="3308541294" sldId="303"/>
            <ac:spMk id="3" creationId="{6AD6AC13-CE85-4D69-971C-0D5F35D54DB0}"/>
          </ac:spMkLst>
        </pc:spChg>
        <pc:spChg chg="add mod">
          <ac:chgData name="Rizqi Okta" userId="be31a918ba1b676c" providerId="LiveId" clId="{5B5A963D-BB70-4DD4-93E1-98964F256B9E}" dt="2018-02-25T10:12:41.845" v="3264" actId="2711"/>
          <ac:spMkLst>
            <pc:docMk/>
            <pc:sldMk cId="3308541294" sldId="303"/>
            <ac:spMk id="4" creationId="{F6B7FEE3-028A-4F3C-8FC8-997D33F375D1}"/>
          </ac:spMkLst>
        </pc:spChg>
        <pc:spChg chg="add del mod">
          <ac:chgData name="Rizqi Okta" userId="be31a918ba1b676c" providerId="LiveId" clId="{5B5A963D-BB70-4DD4-93E1-98964F256B9E}" dt="2018-02-25T10:12:33.139" v="3263" actId="26606"/>
          <ac:spMkLst>
            <pc:docMk/>
            <pc:sldMk cId="3308541294" sldId="303"/>
            <ac:spMk id="10" creationId="{F98ED85F-DCEE-4B50-802E-71A6E3E12B04}"/>
          </ac:spMkLst>
        </pc:spChg>
        <pc:spChg chg="add del">
          <ac:chgData name="Rizqi Okta" userId="be31a918ba1b676c" providerId="LiveId" clId="{5B5A963D-BB70-4DD4-93E1-98964F256B9E}" dt="2018-02-25T10:12:28.617" v="3248" actId="26606"/>
          <ac:spMkLst>
            <pc:docMk/>
            <pc:sldMk cId="3308541294" sldId="303"/>
            <ac:spMk id="17" creationId="{08E89D5E-1885-4160-AC77-CC471DD1D0DB}"/>
          </ac:spMkLst>
        </pc:spChg>
        <pc:spChg chg="add del">
          <ac:chgData name="Rizqi Okta" userId="be31a918ba1b676c" providerId="LiveId" clId="{5B5A963D-BB70-4DD4-93E1-98964F256B9E}" dt="2018-02-25T10:12:30.040" v="3252" actId="26606"/>
          <ac:spMkLst>
            <pc:docMk/>
            <pc:sldMk cId="3308541294" sldId="303"/>
            <ac:spMk id="21" creationId="{A47020BD-3785-4628-8C5E-A4011B43EF88}"/>
          </ac:spMkLst>
        </pc:spChg>
        <pc:spChg chg="add del">
          <ac:chgData name="Rizqi Okta" userId="be31a918ba1b676c" providerId="LiveId" clId="{5B5A963D-BB70-4DD4-93E1-98964F256B9E}" dt="2018-02-25T10:12:30.040" v="3252" actId="26606"/>
          <ac:spMkLst>
            <pc:docMk/>
            <pc:sldMk cId="3308541294" sldId="303"/>
            <ac:spMk id="22" creationId="{4281BC32-FF58-4898-A6B5-7B3D059BCEB0}"/>
          </ac:spMkLst>
        </pc:spChg>
        <pc:spChg chg="add del">
          <ac:chgData name="Rizqi Okta" userId="be31a918ba1b676c" providerId="LiveId" clId="{5B5A963D-BB70-4DD4-93E1-98964F256B9E}" dt="2018-02-25T10:12:30.040" v="3252" actId="26606"/>
          <ac:spMkLst>
            <pc:docMk/>
            <pc:sldMk cId="3308541294" sldId="303"/>
            <ac:spMk id="23" creationId="{0D614406-135F-4875-9C87-53822CB19ABB}"/>
          </ac:spMkLst>
        </pc:spChg>
        <pc:spChg chg="add del">
          <ac:chgData name="Rizqi Okta" userId="be31a918ba1b676c" providerId="LiveId" clId="{5B5A963D-BB70-4DD4-93E1-98964F256B9E}" dt="2018-02-25T10:12:31.872" v="3256" actId="26606"/>
          <ac:spMkLst>
            <pc:docMk/>
            <pc:sldMk cId="3308541294" sldId="303"/>
            <ac:spMk id="26" creationId="{08E89D5E-1885-4160-AC77-CC471DD1D0DB}"/>
          </ac:spMkLst>
        </pc:spChg>
        <pc:spChg chg="add mod">
          <ac:chgData name="Rizqi Okta" userId="be31a918ba1b676c" providerId="LiveId" clId="{5B5A963D-BB70-4DD4-93E1-98964F256B9E}" dt="2018-02-25T10:12:41.845" v="3264" actId="2711"/>
          <ac:spMkLst>
            <pc:docMk/>
            <pc:sldMk cId="3308541294" sldId="303"/>
            <ac:spMk id="32" creationId="{08E89D5E-1885-4160-AC77-CC471DD1D0DB}"/>
          </ac:spMkLst>
        </pc:spChg>
        <pc:spChg chg="add del mod">
          <ac:chgData name="Rizqi Okta" userId="be31a918ba1b676c" providerId="LiveId" clId="{5B5A963D-BB70-4DD4-93E1-98964F256B9E}" dt="2018-02-25T10:12:33.139" v="3263" actId="26606"/>
          <ac:spMkLst>
            <pc:docMk/>
            <pc:sldMk cId="3308541294" sldId="303"/>
            <ac:spMk id="35" creationId="{F811035D-F463-4B99-8E0F-884135D7F0A1}"/>
          </ac:spMkLst>
        </pc:spChg>
        <pc:graphicFrameChg chg="add del">
          <ac:chgData name="Rizqi Okta" userId="be31a918ba1b676c" providerId="LiveId" clId="{5B5A963D-BB70-4DD4-93E1-98964F256B9E}" dt="2018-02-25T10:12:28.617" v="3248" actId="26606"/>
          <ac:graphicFrameMkLst>
            <pc:docMk/>
            <pc:sldMk cId="3308541294" sldId="303"/>
            <ac:graphicFrameMk id="12" creationId="{4D320992-DF67-484D-B128-5AF957B00E9F}"/>
          </ac:graphicFrameMkLst>
        </pc:graphicFrameChg>
        <pc:graphicFrameChg chg="add del">
          <ac:chgData name="Rizqi Okta" userId="be31a918ba1b676c" providerId="LiveId" clId="{5B5A963D-BB70-4DD4-93E1-98964F256B9E}" dt="2018-02-25T10:12:30.040" v="3252" actId="26606"/>
          <ac:graphicFrameMkLst>
            <pc:docMk/>
            <pc:sldMk cId="3308541294" sldId="303"/>
            <ac:graphicFrameMk id="24" creationId="{C17ABCAC-D66A-41AC-B113-3DBECA7DA9E9}"/>
          </ac:graphicFrameMkLst>
        </pc:graphicFrameChg>
        <pc:graphicFrameChg chg="add del">
          <ac:chgData name="Rizqi Okta" userId="be31a918ba1b676c" providerId="LiveId" clId="{5B5A963D-BB70-4DD4-93E1-98964F256B9E}" dt="2018-02-25T10:12:31.872" v="3256" actId="26606"/>
          <ac:graphicFrameMkLst>
            <pc:docMk/>
            <pc:sldMk cId="3308541294" sldId="303"/>
            <ac:graphicFrameMk id="28" creationId="{77A6589A-F93E-4789-AFED-9837785FE8B9}"/>
          </ac:graphicFrameMkLst>
        </pc:graphicFrameChg>
        <pc:graphicFrameChg chg="add del">
          <ac:chgData name="Rizqi Okta" userId="be31a918ba1b676c" providerId="LiveId" clId="{5B5A963D-BB70-4DD4-93E1-98964F256B9E}" dt="2018-02-25T10:12:33.095" v="3260" actId="26606"/>
          <ac:graphicFrameMkLst>
            <pc:docMk/>
            <pc:sldMk cId="3308541294" sldId="303"/>
            <ac:graphicFrameMk id="30" creationId="{3C18283C-333C-44D5-8807-63847C5661AE}"/>
          </ac:graphicFrameMkLst>
        </pc:graphicFrameChg>
        <pc:graphicFrameChg chg="add mod">
          <ac:chgData name="Rizqi Okta" userId="be31a918ba1b676c" providerId="LiveId" clId="{5B5A963D-BB70-4DD4-93E1-98964F256B9E}" dt="2018-02-25T10:12:41.845" v="3264" actId="2711"/>
          <ac:graphicFrameMkLst>
            <pc:docMk/>
            <pc:sldMk cId="3308541294" sldId="303"/>
            <ac:graphicFrameMk id="34" creationId="{4D320992-DF67-484D-B128-5AF957B00E9F}"/>
          </ac:graphicFrameMkLst>
        </pc:graphicFrameChg>
        <pc:cxnChg chg="add del">
          <ac:chgData name="Rizqi Okta" userId="be31a918ba1b676c" providerId="LiveId" clId="{5B5A963D-BB70-4DD4-93E1-98964F256B9E}" dt="2018-02-25T10:12:28.617" v="3248" actId="26606"/>
          <ac:cxnSpMkLst>
            <pc:docMk/>
            <pc:sldMk cId="3308541294" sldId="303"/>
            <ac:cxnSpMk id="19" creationId="{550D2BD1-98F9-412D-905B-3A843EF4078B}"/>
          </ac:cxnSpMkLst>
        </pc:cxnChg>
        <pc:cxnChg chg="add del">
          <ac:chgData name="Rizqi Okta" userId="be31a918ba1b676c" providerId="LiveId" clId="{5B5A963D-BB70-4DD4-93E1-98964F256B9E}" dt="2018-02-25T10:12:31.872" v="3256" actId="26606"/>
          <ac:cxnSpMkLst>
            <pc:docMk/>
            <pc:sldMk cId="3308541294" sldId="303"/>
            <ac:cxnSpMk id="27" creationId="{550D2BD1-98F9-412D-905B-3A843EF4078B}"/>
          </ac:cxnSpMkLst>
        </pc:cxnChg>
        <pc:cxnChg chg="add mod">
          <ac:chgData name="Rizqi Okta" userId="be31a918ba1b676c" providerId="LiveId" clId="{5B5A963D-BB70-4DD4-93E1-98964F256B9E}" dt="2018-02-25T10:12:41.845" v="3264" actId="2711"/>
          <ac:cxnSpMkLst>
            <pc:docMk/>
            <pc:sldMk cId="3308541294" sldId="303"/>
            <ac:cxnSpMk id="33" creationId="{550D2BD1-98F9-412D-905B-3A843EF4078B}"/>
          </ac:cxnSpMkLst>
        </pc:cxnChg>
      </pc:sldChg>
      <pc:sldChg chg="addSp modSp add mod setBg">
        <pc:chgData name="Rizqi Okta" userId="be31a918ba1b676c" providerId="LiveId" clId="{5B5A963D-BB70-4DD4-93E1-98964F256B9E}" dt="2018-02-25T10:21:50.711" v="3344" actId="113"/>
        <pc:sldMkLst>
          <pc:docMk/>
          <pc:sldMk cId="2675681566" sldId="304"/>
        </pc:sldMkLst>
        <pc:spChg chg="mod">
          <ac:chgData name="Rizqi Okta" userId="be31a918ba1b676c" providerId="LiveId" clId="{5B5A963D-BB70-4DD4-93E1-98964F256B9E}" dt="2018-02-25T10:19:27.825" v="3323" actId="26606"/>
          <ac:spMkLst>
            <pc:docMk/>
            <pc:sldMk cId="2675681566" sldId="304"/>
            <ac:spMk id="2" creationId="{F08ADB74-C7CE-4E85-9283-9FBE407A3DCC}"/>
          </ac:spMkLst>
        </pc:spChg>
        <pc:spChg chg="mod">
          <ac:chgData name="Rizqi Okta" userId="be31a918ba1b676c" providerId="LiveId" clId="{5B5A963D-BB70-4DD4-93E1-98964F256B9E}" dt="2018-02-25T10:21:50.711" v="3344" actId="113"/>
          <ac:spMkLst>
            <pc:docMk/>
            <pc:sldMk cId="2675681566" sldId="304"/>
            <ac:spMk id="3" creationId="{161C4B1A-D780-4AEE-9AAD-7A4996180C36}"/>
          </ac:spMkLst>
        </pc:spChg>
        <pc:spChg chg="add">
          <ac:chgData name="Rizqi Okta" userId="be31a918ba1b676c" providerId="LiveId" clId="{5B5A963D-BB70-4DD4-93E1-98964F256B9E}" dt="2018-02-25T10:19:27.825" v="3323" actId="26606"/>
          <ac:spMkLst>
            <pc:docMk/>
            <pc:sldMk cId="2675681566" sldId="304"/>
            <ac:spMk id="8" creationId="{F98ED85F-DCEE-4B50-802E-71A6E3E12B04}"/>
          </ac:spMkLst>
        </pc:spChg>
      </pc:sldChg>
      <pc:sldChg chg="addSp delSp modSp add mod ord modTransition setBg">
        <pc:chgData name="Rizqi Okta" userId="be31a918ba1b676c" providerId="LiveId" clId="{5B5A963D-BB70-4DD4-93E1-98964F256B9E}" dt="2018-02-25T10:17:31.577" v="3322" actId="5793"/>
        <pc:sldMkLst>
          <pc:docMk/>
          <pc:sldMk cId="66599198" sldId="305"/>
        </pc:sldMkLst>
        <pc:spChg chg="add del">
          <ac:chgData name="Rizqi Okta" userId="be31a918ba1b676c" providerId="LiveId" clId="{5B5A963D-BB70-4DD4-93E1-98964F256B9E}" dt="2018-02-25T10:16:51.974" v="3274" actId="26606"/>
          <ac:spMkLst>
            <pc:docMk/>
            <pc:sldMk cId="66599198" sldId="305"/>
            <ac:spMk id="72" creationId="{F98ED85F-DCEE-4B50-802E-71A6E3E12B04}"/>
          </ac:spMkLst>
        </pc:spChg>
        <pc:spChg chg="mod">
          <ac:chgData name="Rizqi Okta" userId="be31a918ba1b676c" providerId="LiveId" clId="{5B5A963D-BB70-4DD4-93E1-98964F256B9E}" dt="2018-02-25T10:17:24.436" v="3316" actId="26606"/>
          <ac:spMkLst>
            <pc:docMk/>
            <pc:sldMk cId="66599198" sldId="305"/>
            <ac:spMk id="10242" creationId="{FE2895AB-36AC-4288-8E7E-4385D69AAA92}"/>
          </ac:spMkLst>
        </pc:spChg>
        <pc:spChg chg="mod">
          <ac:chgData name="Rizqi Okta" userId="be31a918ba1b676c" providerId="LiveId" clId="{5B5A963D-BB70-4DD4-93E1-98964F256B9E}" dt="2018-02-25T10:17:31.577" v="3322" actId="5793"/>
          <ac:spMkLst>
            <pc:docMk/>
            <pc:sldMk cId="66599198" sldId="305"/>
            <ac:spMk id="10243" creationId="{F2D31219-B594-4AF4-BACD-A6F83B7CDEBD}"/>
          </ac:spMkLst>
        </pc:spChg>
        <pc:spChg chg="add">
          <ac:chgData name="Rizqi Okta" userId="be31a918ba1b676c" providerId="LiveId" clId="{5B5A963D-BB70-4DD4-93E1-98964F256B9E}" dt="2018-02-25T10:17:24.436" v="3316" actId="26606"/>
          <ac:spMkLst>
            <pc:docMk/>
            <pc:sldMk cId="66599198" sldId="305"/>
            <ac:spMk id="10245" creationId="{F98ED85F-DCEE-4B50-802E-71A6E3E12B04}"/>
          </ac:spMkLst>
        </pc:spChg>
      </pc:sldChg>
      <pc:sldChg chg="add modTransition">
        <pc:chgData name="Rizqi Okta" userId="be31a918ba1b676c" providerId="LiveId" clId="{5B5A963D-BB70-4DD4-93E1-98964F256B9E}" dt="2018-02-25T10:20:24.233" v="3333" actId="20577"/>
        <pc:sldMkLst>
          <pc:docMk/>
          <pc:sldMk cId="800623537" sldId="307"/>
        </pc:sldMkLst>
      </pc:sldChg>
      <pc:sldChg chg="addSp delSp modSp add mod modTransition setBg">
        <pc:chgData name="Rizqi Okta" userId="be31a918ba1b676c" providerId="LiveId" clId="{5B5A963D-BB70-4DD4-93E1-98964F256B9E}" dt="2018-02-25T10:27:10.782" v="3373" actId="20577"/>
        <pc:sldMkLst>
          <pc:docMk/>
          <pc:sldMk cId="245050214" sldId="309"/>
        </pc:sldMkLst>
        <pc:spChg chg="add del">
          <ac:chgData name="Rizqi Okta" userId="be31a918ba1b676c" providerId="LiveId" clId="{5B5A963D-BB70-4DD4-93E1-98964F256B9E}" dt="2018-02-25T10:27:10.782" v="3373" actId="20577"/>
          <ac:spMkLst>
            <pc:docMk/>
            <pc:sldMk cId="245050214" sldId="309"/>
            <ac:spMk id="2" creationId="{E9FEC32D-CBEF-4167-9387-22B10CC6E890}"/>
          </ac:spMkLst>
        </pc:spChg>
        <pc:spChg chg="add del">
          <ac:chgData name="Rizqi Okta" userId="be31a918ba1b676c" providerId="LiveId" clId="{5B5A963D-BB70-4DD4-93E1-98964F256B9E}" dt="2018-02-25T10:24:11.187" v="3352" actId="26606"/>
          <ac:spMkLst>
            <pc:docMk/>
            <pc:sldMk cId="245050214" sldId="309"/>
            <ac:spMk id="73" creationId="{F98ED85F-DCEE-4B50-802E-71A6E3E12B04}"/>
          </ac:spMkLst>
        </pc:spChg>
        <pc:spChg chg="mod">
          <ac:chgData name="Rizqi Okta" userId="be31a918ba1b676c" providerId="LiveId" clId="{5B5A963D-BB70-4DD4-93E1-98964F256B9E}" dt="2018-02-25T10:24:11.187" v="3352" actId="26606"/>
          <ac:spMkLst>
            <pc:docMk/>
            <pc:sldMk cId="245050214" sldId="309"/>
            <ac:spMk id="6146" creationId="{4DAF369A-0F05-49CB-8052-EEACB8D34265}"/>
          </ac:spMkLst>
        </pc:spChg>
        <pc:spChg chg="add del">
          <ac:chgData name="Rizqi Okta" userId="be31a918ba1b676c" providerId="LiveId" clId="{5B5A963D-BB70-4DD4-93E1-98964F256B9E}" dt="2018-02-25T10:24:11.187" v="3352" actId="26606"/>
          <ac:spMkLst>
            <pc:docMk/>
            <pc:sldMk cId="245050214" sldId="309"/>
            <ac:spMk id="6147" creationId="{2D6731F8-7C02-466E-AC95-7972AF410260}"/>
          </ac:spMkLst>
        </pc:spChg>
        <pc:spChg chg="add del">
          <ac:chgData name="Rizqi Okta" userId="be31a918ba1b676c" providerId="LiveId" clId="{5B5A963D-BB70-4DD4-93E1-98964F256B9E}" dt="2018-02-25T10:24:11.187" v="3352" actId="26606"/>
          <ac:spMkLst>
            <pc:docMk/>
            <pc:sldMk cId="245050214" sldId="309"/>
            <ac:spMk id="6148" creationId="{E163BCF8-63F2-4696-B8DE-5C9CF264BD06}"/>
          </ac:spMkLst>
        </pc:spChg>
        <pc:cxnChg chg="add del">
          <ac:chgData name="Rizqi Okta" userId="be31a918ba1b676c" providerId="LiveId" clId="{5B5A963D-BB70-4DD4-93E1-98964F256B9E}" dt="2018-02-25T10:24:11.187" v="3352" actId="26606"/>
          <ac:cxnSpMkLst>
            <pc:docMk/>
            <pc:sldMk cId="245050214" sldId="309"/>
            <ac:cxnSpMk id="13" creationId="{6768CB51-B07B-4554-9083-CEDD8A8001A0}"/>
          </ac:cxnSpMkLst>
        </pc:cxnChg>
        <pc:cxnChg chg="add del">
          <ac:chgData name="Rizqi Okta" userId="be31a918ba1b676c" providerId="LiveId" clId="{5B5A963D-BB70-4DD4-93E1-98964F256B9E}" dt="2018-02-25T10:24:11.187" v="3352" actId="26606"/>
          <ac:cxnSpMkLst>
            <pc:docMk/>
            <pc:sldMk cId="245050214" sldId="309"/>
            <ac:cxnSpMk id="14" creationId="{A9387CD7-6A9E-43C5-A044-66151EFB32F4}"/>
          </ac:cxnSpMkLst>
        </pc:cxnChg>
        <pc:cxnChg chg="add del">
          <ac:chgData name="Rizqi Okta" userId="be31a918ba1b676c" providerId="LiveId" clId="{5B5A963D-BB70-4DD4-93E1-98964F256B9E}" dt="2018-02-25T10:24:11.187" v="3352" actId="26606"/>
          <ac:cxnSpMkLst>
            <pc:docMk/>
            <pc:sldMk cId="245050214" sldId="309"/>
            <ac:cxnSpMk id="17" creationId="{2A1194CA-7091-458C-992A-BA8287B446E9}"/>
          </ac:cxnSpMkLst>
        </pc:cxnChg>
        <pc:cxnChg chg="add del">
          <ac:chgData name="Rizqi Okta" userId="be31a918ba1b676c" providerId="LiveId" clId="{5B5A963D-BB70-4DD4-93E1-98964F256B9E}" dt="2018-02-25T10:24:11.187" v="3352" actId="26606"/>
          <ac:cxnSpMkLst>
            <pc:docMk/>
            <pc:sldMk cId="245050214" sldId="309"/>
            <ac:cxnSpMk id="18" creationId="{D2AFA8FB-DA5C-4BE0-B9A1-F547C3E17417}"/>
          </ac:cxnSpMkLst>
        </pc:cxnChg>
        <pc:cxnChg chg="add del">
          <ac:chgData name="Rizqi Okta" userId="be31a918ba1b676c" providerId="LiveId" clId="{5B5A963D-BB70-4DD4-93E1-98964F256B9E}" dt="2018-02-25T10:24:11.187" v="3352" actId="26606"/>
          <ac:cxnSpMkLst>
            <pc:docMk/>
            <pc:sldMk cId="245050214" sldId="309"/>
            <ac:cxnSpMk id="19" creationId="{7DD492F0-B9E0-4C47-A69E-6763BC7FDC57}"/>
          </ac:cxnSpMkLst>
        </pc:cxnChg>
        <pc:cxnChg chg="add del">
          <ac:chgData name="Rizqi Okta" userId="be31a918ba1b676c" providerId="LiveId" clId="{5B5A963D-BB70-4DD4-93E1-98964F256B9E}" dt="2018-02-25T10:24:11.187" v="3352" actId="26606"/>
          <ac:cxnSpMkLst>
            <pc:docMk/>
            <pc:sldMk cId="245050214" sldId="309"/>
            <ac:cxnSpMk id="20" creationId="{57EA96FD-698C-496B-B9D0-9B4454B6E21B}"/>
          </ac:cxnSpMkLst>
        </pc:cxnChg>
      </pc:sldChg>
      <pc:sldChg chg="add">
        <pc:chgData name="Rizqi Okta" userId="be31a918ba1b676c" providerId="LiveId" clId="{5B5A963D-BB70-4DD4-93E1-98964F256B9E}" dt="2018-02-25T10:24:37.589" v="3353" actId="20577"/>
        <pc:sldMkLst>
          <pc:docMk/>
          <pc:sldMk cId="1784033480" sldId="310"/>
        </pc:sldMkLst>
      </pc:sldChg>
      <pc:sldChg chg="addSp delSp modSp add modTransition">
        <pc:chgData name="Rizqi Okta" userId="be31a918ba1b676c" providerId="LiveId" clId="{5B5A963D-BB70-4DD4-93E1-98964F256B9E}" dt="2018-02-25T10:30:30.418" v="3416" actId="1076"/>
        <pc:sldMkLst>
          <pc:docMk/>
          <pc:sldMk cId="3791669068" sldId="311"/>
        </pc:sldMkLst>
        <pc:spChg chg="add del mod">
          <ac:chgData name="Rizqi Okta" userId="be31a918ba1b676c" providerId="LiveId" clId="{5B5A963D-BB70-4DD4-93E1-98964F256B9E}" dt="2018-02-25T10:27:25.096" v="3376" actId="1076"/>
          <ac:spMkLst>
            <pc:docMk/>
            <pc:sldMk cId="3791669068" sldId="311"/>
            <ac:spMk id="2" creationId="{3112039E-310D-47C2-B069-F087068D9568}"/>
          </ac:spMkLst>
        </pc:spChg>
        <pc:spChg chg="add del mod">
          <ac:chgData name="Rizqi Okta" userId="be31a918ba1b676c" providerId="LiveId" clId="{5B5A963D-BB70-4DD4-93E1-98964F256B9E}" dt="2018-02-25T10:27:25.096" v="3376" actId="1076"/>
          <ac:spMkLst>
            <pc:docMk/>
            <pc:sldMk cId="3791669068" sldId="311"/>
            <ac:spMk id="3" creationId="{7E921269-2087-4C6B-A404-836CB8CF1235}"/>
          </ac:spMkLst>
        </pc:spChg>
        <pc:spChg chg="mod">
          <ac:chgData name="Rizqi Okta" userId="be31a918ba1b676c" providerId="LiveId" clId="{5B5A963D-BB70-4DD4-93E1-98964F256B9E}" dt="2018-02-25T10:30:26.670" v="3415" actId="1076"/>
          <ac:spMkLst>
            <pc:docMk/>
            <pc:sldMk cId="3791669068" sldId="311"/>
            <ac:spMk id="8194" creationId="{5DEC5FCC-57F3-4A58-AC17-71EB51B48E7C}"/>
          </ac:spMkLst>
        </pc:spChg>
        <pc:spChg chg="mod">
          <ac:chgData name="Rizqi Okta" userId="be31a918ba1b676c" providerId="LiveId" clId="{5B5A963D-BB70-4DD4-93E1-98964F256B9E}" dt="2018-02-25T10:27:41.916" v="3378" actId="164"/>
          <ac:spMkLst>
            <pc:docMk/>
            <pc:sldMk cId="3791669068" sldId="311"/>
            <ac:spMk id="8195" creationId="{BAE9EC59-159C-47F2-8E6A-73F9F8EC6AC4}"/>
          </ac:spMkLst>
        </pc:spChg>
        <pc:spChg chg="mod">
          <ac:chgData name="Rizqi Okta" userId="be31a918ba1b676c" providerId="LiveId" clId="{5B5A963D-BB70-4DD4-93E1-98964F256B9E}" dt="2018-02-25T10:27:41.916" v="3378" actId="164"/>
          <ac:spMkLst>
            <pc:docMk/>
            <pc:sldMk cId="3791669068" sldId="311"/>
            <ac:spMk id="8196" creationId="{E35DD2B2-878D-4133-B9FF-3A1F3CE7C9CD}"/>
          </ac:spMkLst>
        </pc:spChg>
        <pc:spChg chg="mod">
          <ac:chgData name="Rizqi Okta" userId="be31a918ba1b676c" providerId="LiveId" clId="{5B5A963D-BB70-4DD4-93E1-98964F256B9E}" dt="2018-02-25T10:27:41.916" v="3378" actId="164"/>
          <ac:spMkLst>
            <pc:docMk/>
            <pc:sldMk cId="3791669068" sldId="311"/>
            <ac:spMk id="8197" creationId="{4973D1C3-B5D9-4B02-9704-448A5E9FD175}"/>
          </ac:spMkLst>
        </pc:spChg>
        <pc:spChg chg="mod">
          <ac:chgData name="Rizqi Okta" userId="be31a918ba1b676c" providerId="LiveId" clId="{5B5A963D-BB70-4DD4-93E1-98964F256B9E}" dt="2018-02-25T10:27:41.916" v="3378" actId="164"/>
          <ac:spMkLst>
            <pc:docMk/>
            <pc:sldMk cId="3791669068" sldId="311"/>
            <ac:spMk id="8198" creationId="{7B5FA312-3BCD-47C8-9579-60CA84596EF3}"/>
          </ac:spMkLst>
        </pc:spChg>
        <pc:spChg chg="mod">
          <ac:chgData name="Rizqi Okta" userId="be31a918ba1b676c" providerId="LiveId" clId="{5B5A963D-BB70-4DD4-93E1-98964F256B9E}" dt="2018-02-25T10:27:41.916" v="3378" actId="164"/>
          <ac:spMkLst>
            <pc:docMk/>
            <pc:sldMk cId="3791669068" sldId="311"/>
            <ac:spMk id="8199" creationId="{58A887A9-E0D8-4E6E-B46F-1D49E26F8C36}"/>
          </ac:spMkLst>
        </pc:spChg>
        <pc:spChg chg="mod">
          <ac:chgData name="Rizqi Okta" userId="be31a918ba1b676c" providerId="LiveId" clId="{5B5A963D-BB70-4DD4-93E1-98964F256B9E}" dt="2018-02-25T10:27:41.916" v="3378" actId="164"/>
          <ac:spMkLst>
            <pc:docMk/>
            <pc:sldMk cId="3791669068" sldId="311"/>
            <ac:spMk id="8200" creationId="{5F873B38-227C-46C3-AA6D-8AE56940807F}"/>
          </ac:spMkLst>
        </pc:spChg>
        <pc:spChg chg="mod">
          <ac:chgData name="Rizqi Okta" userId="be31a918ba1b676c" providerId="LiveId" clId="{5B5A963D-BB70-4DD4-93E1-98964F256B9E}" dt="2018-02-25T10:27:41.916" v="3378" actId="164"/>
          <ac:spMkLst>
            <pc:docMk/>
            <pc:sldMk cId="3791669068" sldId="311"/>
            <ac:spMk id="8201" creationId="{49D2B925-E776-49F2-992C-C2E7EA866095}"/>
          </ac:spMkLst>
        </pc:spChg>
        <pc:spChg chg="mod">
          <ac:chgData name="Rizqi Okta" userId="be31a918ba1b676c" providerId="LiveId" clId="{5B5A963D-BB70-4DD4-93E1-98964F256B9E}" dt="2018-02-25T10:27:41.916" v="3378" actId="164"/>
          <ac:spMkLst>
            <pc:docMk/>
            <pc:sldMk cId="3791669068" sldId="311"/>
            <ac:spMk id="8202" creationId="{C81D3CBE-B29A-4C5B-B031-2353AE97F808}"/>
          </ac:spMkLst>
        </pc:spChg>
        <pc:spChg chg="mod">
          <ac:chgData name="Rizqi Okta" userId="be31a918ba1b676c" providerId="LiveId" clId="{5B5A963D-BB70-4DD4-93E1-98964F256B9E}" dt="2018-02-25T10:27:41.916" v="3378" actId="164"/>
          <ac:spMkLst>
            <pc:docMk/>
            <pc:sldMk cId="3791669068" sldId="311"/>
            <ac:spMk id="8203" creationId="{AC1A2A39-6ACE-49B9-9629-18B5133AA047}"/>
          </ac:spMkLst>
        </pc:spChg>
        <pc:spChg chg="mod">
          <ac:chgData name="Rizqi Okta" userId="be31a918ba1b676c" providerId="LiveId" clId="{5B5A963D-BB70-4DD4-93E1-98964F256B9E}" dt="2018-02-25T10:27:41.916" v="3378" actId="164"/>
          <ac:spMkLst>
            <pc:docMk/>
            <pc:sldMk cId="3791669068" sldId="311"/>
            <ac:spMk id="8204" creationId="{6F2E515A-FF8A-4864-9EA2-F33925DF261A}"/>
          </ac:spMkLst>
        </pc:spChg>
        <pc:grpChg chg="add mod">
          <ac:chgData name="Rizqi Okta" userId="be31a918ba1b676c" providerId="LiveId" clId="{5B5A963D-BB70-4DD4-93E1-98964F256B9E}" dt="2018-02-25T10:30:30.418" v="3416" actId="1076"/>
          <ac:grpSpMkLst>
            <pc:docMk/>
            <pc:sldMk cId="3791669068" sldId="311"/>
            <ac:grpSpMk id="4" creationId="{54CB65ED-2F85-4135-B221-2A4ECB8E48A2}"/>
          </ac:grpSpMkLst>
        </pc:grpChg>
        <pc:cxnChg chg="mod">
          <ac:chgData name="Rizqi Okta" userId="be31a918ba1b676c" providerId="LiveId" clId="{5B5A963D-BB70-4DD4-93E1-98964F256B9E}" dt="2018-02-25T10:27:41.916" v="3378" actId="164"/>
          <ac:cxnSpMkLst>
            <pc:docMk/>
            <pc:sldMk cId="3791669068" sldId="311"/>
            <ac:cxnSpMk id="14" creationId="{F8FA78D6-D6F7-4498-AC57-DE60A257DBC0}"/>
          </ac:cxnSpMkLst>
        </pc:cxnChg>
      </pc:sldChg>
      <pc:sldChg chg="addSp delSp modSp add mod setBg">
        <pc:chgData name="Rizqi Okta" userId="be31a918ba1b676c" providerId="LiveId" clId="{5B5A963D-BB70-4DD4-93E1-98964F256B9E}" dt="2018-02-25T10:46:04.178" v="3661" actId="26606"/>
        <pc:sldMkLst>
          <pc:docMk/>
          <pc:sldMk cId="539757344" sldId="312"/>
        </pc:sldMkLst>
        <pc:spChg chg="add mod">
          <ac:chgData name="Rizqi Okta" userId="be31a918ba1b676c" providerId="LiveId" clId="{5B5A963D-BB70-4DD4-93E1-98964F256B9E}" dt="2018-02-25T10:46:04.178" v="3661" actId="26606"/>
          <ac:spMkLst>
            <pc:docMk/>
            <pc:sldMk cId="539757344" sldId="312"/>
            <ac:spMk id="2" creationId="{7B3E8D55-B61E-42CB-A7A5-6CF6AFF06020}"/>
          </ac:spMkLst>
        </pc:spChg>
        <pc:spChg chg="add del mod">
          <ac:chgData name="Rizqi Okta" userId="be31a918ba1b676c" providerId="LiveId" clId="{5B5A963D-BB70-4DD4-93E1-98964F256B9E}" dt="2018-02-25T10:28:16.175" v="3396" actId="20577"/>
          <ac:spMkLst>
            <pc:docMk/>
            <pc:sldMk cId="539757344" sldId="312"/>
            <ac:spMk id="3" creationId="{71A63A81-0265-41B9-AEA8-30437ED9B785}"/>
          </ac:spMkLst>
        </pc:spChg>
        <pc:spChg chg="add del mod">
          <ac:chgData name="Rizqi Okta" userId="be31a918ba1b676c" providerId="LiveId" clId="{5B5A963D-BB70-4DD4-93E1-98964F256B9E}" dt="2018-02-25T10:28:40.296" v="3400" actId="26606"/>
          <ac:spMkLst>
            <pc:docMk/>
            <pc:sldMk cId="539757344" sldId="312"/>
            <ac:spMk id="4" creationId="{AEC732AB-4B0D-46E2-8DAD-8A0F8836E67D}"/>
          </ac:spMkLst>
        </pc:spChg>
        <pc:spChg chg="add">
          <ac:chgData name="Rizqi Okta" userId="be31a918ba1b676c" providerId="LiveId" clId="{5B5A963D-BB70-4DD4-93E1-98964F256B9E}" dt="2018-02-25T10:46:04.178" v="3661" actId="26606"/>
          <ac:spMkLst>
            <pc:docMk/>
            <pc:sldMk cId="539757344" sldId="312"/>
            <ac:spMk id="7" creationId="{6F9EB9F2-07E2-4D64-BBD8-BB5B217F1218}"/>
          </ac:spMkLst>
        </pc:spChg>
        <pc:cxnChg chg="add">
          <ac:chgData name="Rizqi Okta" userId="be31a918ba1b676c" providerId="LiveId" clId="{5B5A963D-BB70-4DD4-93E1-98964F256B9E}" dt="2018-02-25T10:46:04.178" v="3661" actId="26606"/>
          <ac:cxnSpMkLst>
            <pc:docMk/>
            <pc:sldMk cId="539757344" sldId="312"/>
            <ac:cxnSpMk id="9" creationId="{F0C57C7C-DFE9-4A1E-B7A9-DF40E63366BB}"/>
          </ac:cxnSpMkLst>
        </pc:cxnChg>
      </pc:sldChg>
      <pc:sldChg chg="addSp delSp modSp add mod setBg">
        <pc:chgData name="Rizqi Okta" userId="be31a918ba1b676c" providerId="LiveId" clId="{5B5A963D-BB70-4DD4-93E1-98964F256B9E}" dt="2018-02-25T10:35:39.618" v="3438" actId="5793"/>
        <pc:sldMkLst>
          <pc:docMk/>
          <pc:sldMk cId="664914895" sldId="313"/>
        </pc:sldMkLst>
        <pc:spChg chg="add del mod">
          <ac:chgData name="Rizqi Okta" userId="be31a918ba1b676c" providerId="LiveId" clId="{5B5A963D-BB70-4DD4-93E1-98964F256B9E}" dt="2018-02-25T10:35:25.012" v="3434" actId="478"/>
          <ac:spMkLst>
            <pc:docMk/>
            <pc:sldMk cId="664914895" sldId="313"/>
            <ac:spMk id="2" creationId="{1B314347-4D1B-43F6-B5B8-649C3927D1CD}"/>
          </ac:spMkLst>
        </pc:spChg>
        <pc:spChg chg="add del mod">
          <ac:chgData name="Rizqi Okta" userId="be31a918ba1b676c" providerId="LiveId" clId="{5B5A963D-BB70-4DD4-93E1-98964F256B9E}" dt="2018-02-25T10:35:21.791" v="3431" actId="5793"/>
          <ac:spMkLst>
            <pc:docMk/>
            <pc:sldMk cId="664914895" sldId="313"/>
            <ac:spMk id="3" creationId="{460EF24F-091F-4B63-9219-86A03102512B}"/>
          </ac:spMkLst>
        </pc:spChg>
        <pc:spChg chg="add del mod">
          <ac:chgData name="Rizqi Okta" userId="be31a918ba1b676c" providerId="LiveId" clId="{5B5A963D-BB70-4DD4-93E1-98964F256B9E}" dt="2018-02-25T10:35:21.791" v="3431" actId="5793"/>
          <ac:spMkLst>
            <pc:docMk/>
            <pc:sldMk cId="664914895" sldId="313"/>
            <ac:spMk id="4" creationId="{55BBCFDB-0D8D-45E7-A3BC-702CF0B55C13}"/>
          </ac:spMkLst>
        </pc:spChg>
        <pc:spChg chg="add del mod">
          <ac:chgData name="Rizqi Okta" userId="be31a918ba1b676c" providerId="LiveId" clId="{5B5A963D-BB70-4DD4-93E1-98964F256B9E}" dt="2018-02-25T10:35:21.185" v="3430" actId="5793"/>
          <ac:spMkLst>
            <pc:docMk/>
            <pc:sldMk cId="664914895" sldId="313"/>
            <ac:spMk id="5" creationId="{2CD1CDB2-055F-4C30-AC68-04B570F0FBA4}"/>
          </ac:spMkLst>
        </pc:spChg>
        <pc:spChg chg="add del mod">
          <ac:chgData name="Rizqi Okta" userId="be31a918ba1b676c" providerId="LiveId" clId="{5B5A963D-BB70-4DD4-93E1-98964F256B9E}" dt="2018-02-25T10:35:21.185" v="3430" actId="5793"/>
          <ac:spMkLst>
            <pc:docMk/>
            <pc:sldMk cId="664914895" sldId="313"/>
            <ac:spMk id="6" creationId="{5F4253DD-5216-46BD-8470-9D6B1D524F02}"/>
          </ac:spMkLst>
        </pc:spChg>
        <pc:spChg chg="add mod">
          <ac:chgData name="Rizqi Okta" userId="be31a918ba1b676c" providerId="LiveId" clId="{5B5A963D-BB70-4DD4-93E1-98964F256B9E}" dt="2018-02-25T10:35:34.004" v="3437" actId="26606"/>
          <ac:spMkLst>
            <pc:docMk/>
            <pc:sldMk cId="664914895" sldId="313"/>
            <ac:spMk id="7" creationId="{2BD0755E-D91B-4230-A155-D841B81EB87F}"/>
          </ac:spMkLst>
        </pc:spChg>
        <pc:spChg chg="add mod">
          <ac:chgData name="Rizqi Okta" userId="be31a918ba1b676c" providerId="LiveId" clId="{5B5A963D-BB70-4DD4-93E1-98964F256B9E}" dt="2018-02-25T10:35:39.618" v="3438" actId="5793"/>
          <ac:spMkLst>
            <pc:docMk/>
            <pc:sldMk cId="664914895" sldId="313"/>
            <ac:spMk id="8" creationId="{B4CC0D6C-74AC-4909-9531-4FF3D2B686E3}"/>
          </ac:spMkLst>
        </pc:spChg>
        <pc:spChg chg="add">
          <ac:chgData name="Rizqi Okta" userId="be31a918ba1b676c" providerId="LiveId" clId="{5B5A963D-BB70-4DD4-93E1-98964F256B9E}" dt="2018-02-25T10:35:34.004" v="3437" actId="26606"/>
          <ac:spMkLst>
            <pc:docMk/>
            <pc:sldMk cId="664914895" sldId="313"/>
            <ac:spMk id="13" creationId="{8D70B121-56F4-4848-B38B-182089D909FA}"/>
          </ac:spMkLst>
        </pc:spChg>
        <pc:cxnChg chg="add">
          <ac:chgData name="Rizqi Okta" userId="be31a918ba1b676c" providerId="LiveId" clId="{5B5A963D-BB70-4DD4-93E1-98964F256B9E}" dt="2018-02-25T10:35:34.004" v="3437" actId="26606"/>
          <ac:cxnSpMkLst>
            <pc:docMk/>
            <pc:sldMk cId="664914895" sldId="313"/>
            <ac:cxnSpMk id="15" creationId="{2D72A2C9-F3CA-4216-8BAD-FA4C970C3C4E}"/>
          </ac:cxnSpMkLst>
        </pc:cxnChg>
      </pc:sldChg>
      <pc:sldChg chg="add modTransition">
        <pc:chgData name="Rizqi Okta" userId="be31a918ba1b676c" providerId="LiveId" clId="{5B5A963D-BB70-4DD4-93E1-98964F256B9E}" dt="2018-02-25T10:36:00.230" v="3439" actId="20577"/>
        <pc:sldMkLst>
          <pc:docMk/>
          <pc:sldMk cId="942134366" sldId="314"/>
        </pc:sldMkLst>
      </pc:sldChg>
      <pc:sldChg chg="addSp delSp modSp add mod setBg">
        <pc:chgData name="Rizqi Okta" userId="be31a918ba1b676c" providerId="LiveId" clId="{5B5A963D-BB70-4DD4-93E1-98964F256B9E}" dt="2018-02-25T10:46:38.403" v="3666" actId="113"/>
        <pc:sldMkLst>
          <pc:docMk/>
          <pc:sldMk cId="3713686688" sldId="315"/>
        </pc:sldMkLst>
        <pc:spChg chg="mod">
          <ac:chgData name="Rizqi Okta" userId="be31a918ba1b676c" providerId="LiveId" clId="{5B5A963D-BB70-4DD4-93E1-98964F256B9E}" dt="2018-02-25T10:46:38.403" v="3666" actId="113"/>
          <ac:spMkLst>
            <pc:docMk/>
            <pc:sldMk cId="3713686688" sldId="315"/>
            <ac:spMk id="2" creationId="{EEC87EFD-2997-41A2-AD15-5FF2C0C3C13B}"/>
          </ac:spMkLst>
        </pc:spChg>
        <pc:spChg chg="add del mod">
          <ac:chgData name="Rizqi Okta" userId="be31a918ba1b676c" providerId="LiveId" clId="{5B5A963D-BB70-4DD4-93E1-98964F256B9E}" dt="2018-02-25T10:46:32.257" v="3665" actId="113"/>
          <ac:spMkLst>
            <pc:docMk/>
            <pc:sldMk cId="3713686688" sldId="315"/>
            <ac:spMk id="3" creationId="{7278E0F7-21D3-4122-BC9B-A885061E2D94}"/>
          </ac:spMkLst>
        </pc:spChg>
        <pc:spChg chg="add mod">
          <ac:chgData name="Rizqi Okta" userId="be31a918ba1b676c" providerId="LiveId" clId="{5B5A963D-BB70-4DD4-93E1-98964F256B9E}" dt="2018-02-25T10:46:32.257" v="3665" actId="113"/>
          <ac:spMkLst>
            <pc:docMk/>
            <pc:sldMk cId="3713686688" sldId="315"/>
            <ac:spMk id="6" creationId="{27D29B32-A8E2-4B75-868A-493D07B9D79D}"/>
          </ac:spMkLst>
        </pc:spChg>
        <pc:spChg chg="del mod">
          <ac:chgData name="Rizqi Okta" userId="be31a918ba1b676c" providerId="LiveId" clId="{5B5A963D-BB70-4DD4-93E1-98964F256B9E}" dt="2018-02-25T10:46:17.033" v="3662" actId="113"/>
          <ac:spMkLst>
            <pc:docMk/>
            <pc:sldMk cId="3713686688" sldId="315"/>
            <ac:spMk id="7" creationId="{06373AA2-66EC-435B-A6EC-404C35AD7E21}"/>
          </ac:spMkLst>
        </pc:spChg>
        <pc:spChg chg="add">
          <ac:chgData name="Rizqi Okta" userId="be31a918ba1b676c" providerId="LiveId" clId="{5B5A963D-BB70-4DD4-93E1-98964F256B9E}" dt="2018-02-25T10:46:31.329" v="3664" actId="26606"/>
          <ac:spMkLst>
            <pc:docMk/>
            <pc:sldMk cId="3713686688" sldId="315"/>
            <ac:spMk id="8" creationId="{F98ED85F-DCEE-4B50-802E-71A6E3E12B04}"/>
          </ac:spMkLst>
        </pc:spChg>
      </pc:sldChg>
      <pc:sldChg chg="add">
        <pc:chgData name="Rizqi Okta" userId="be31a918ba1b676c" providerId="LiveId" clId="{5B5A963D-BB70-4DD4-93E1-98964F256B9E}" dt="2018-02-25T10:41:02.863" v="3513" actId="20577"/>
        <pc:sldMkLst>
          <pc:docMk/>
          <pc:sldMk cId="1956391320" sldId="316"/>
        </pc:sldMkLst>
      </pc:sldChg>
      <pc:sldChg chg="addSp delSp modSp add mod setBg delAnim modAnim">
        <pc:chgData name="Rizqi Okta" userId="be31a918ba1b676c" providerId="LiveId" clId="{5B5A963D-BB70-4DD4-93E1-98964F256B9E}" dt="2018-02-25T11:09:15.152" v="3815" actId="20577"/>
        <pc:sldMkLst>
          <pc:docMk/>
          <pc:sldMk cId="528521478" sldId="317"/>
        </pc:sldMkLst>
        <pc:spChg chg="mod">
          <ac:chgData name="Rizqi Okta" userId="be31a918ba1b676c" providerId="LiveId" clId="{5B5A963D-BB70-4DD4-93E1-98964F256B9E}" dt="2018-02-25T10:47:08.979" v="3684" actId="20577"/>
          <ac:spMkLst>
            <pc:docMk/>
            <pc:sldMk cId="528521478" sldId="317"/>
            <ac:spMk id="2" creationId="{01A66DA3-2C4F-44C8-8D22-3FBAC97AE4E8}"/>
          </ac:spMkLst>
        </pc:spChg>
        <pc:spChg chg="del">
          <ac:chgData name="Rizqi Okta" userId="be31a918ba1b676c" providerId="LiveId" clId="{5B5A963D-BB70-4DD4-93E1-98964F256B9E}" dt="2018-02-25T10:46:49.974" v="3668" actId="26606"/>
          <ac:spMkLst>
            <pc:docMk/>
            <pc:sldMk cId="528521478" sldId="317"/>
            <ac:spMk id="3" creationId="{3FAA2C88-6745-48D1-A838-FDC280CF3948}"/>
          </ac:spMkLst>
        </pc:spChg>
        <pc:spChg chg="add mod">
          <ac:chgData name="Rizqi Okta" userId="be31a918ba1b676c" providerId="LiveId" clId="{5B5A963D-BB70-4DD4-93E1-98964F256B9E}" dt="2018-02-25T10:52:09.081" v="3713" actId="1076"/>
          <ac:spMkLst>
            <pc:docMk/>
            <pc:sldMk cId="528521478" sldId="317"/>
            <ac:spMk id="4" creationId="{24854A8E-C83D-4A8B-82FA-3FFF6B6DDDF4}"/>
          </ac:spMkLst>
        </pc:spChg>
        <pc:spChg chg="add mod">
          <ac:chgData name="Rizqi Okta" userId="be31a918ba1b676c" providerId="LiveId" clId="{5B5A963D-BB70-4DD4-93E1-98964F256B9E}" dt="2018-02-25T10:52:31.142" v="3717" actId="1076"/>
          <ac:spMkLst>
            <pc:docMk/>
            <pc:sldMk cId="528521478" sldId="317"/>
            <ac:spMk id="5" creationId="{8E5E80F8-9076-488E-8564-194FD1D2C7DC}"/>
          </ac:spMkLst>
        </pc:spChg>
        <pc:spChg chg="add mod">
          <ac:chgData name="Rizqi Okta" userId="be31a918ba1b676c" providerId="LiveId" clId="{5B5A963D-BB70-4DD4-93E1-98964F256B9E}" dt="2018-02-25T10:52:50.657" v="3722" actId="20577"/>
          <ac:spMkLst>
            <pc:docMk/>
            <pc:sldMk cId="528521478" sldId="317"/>
            <ac:spMk id="6" creationId="{90767288-78E5-4526-BE9D-30F0A1F44A07}"/>
          </ac:spMkLst>
        </pc:spChg>
        <pc:spChg chg="add mod">
          <ac:chgData name="Rizqi Okta" userId="be31a918ba1b676c" providerId="LiveId" clId="{5B5A963D-BB70-4DD4-93E1-98964F256B9E}" dt="2018-02-25T10:55:30.871" v="3748" actId="20577"/>
          <ac:spMkLst>
            <pc:docMk/>
            <pc:sldMk cId="528521478" sldId="317"/>
            <ac:spMk id="7" creationId="{2AF8EB4F-C538-44B9-842A-2742E2E2F49B}"/>
          </ac:spMkLst>
        </pc:spChg>
        <pc:spChg chg="add del mod">
          <ac:chgData name="Rizqi Okta" userId="be31a918ba1b676c" providerId="LiveId" clId="{5B5A963D-BB70-4DD4-93E1-98964F256B9E}" dt="2018-02-25T11:00:36.033" v="3796" actId="478"/>
          <ac:spMkLst>
            <pc:docMk/>
            <pc:sldMk cId="528521478" sldId="317"/>
            <ac:spMk id="8" creationId="{E334F8C0-A75A-44F2-ADB6-11C43F581E7D}"/>
          </ac:spMkLst>
        </pc:spChg>
        <pc:spChg chg="add del mod">
          <ac:chgData name="Rizqi Okta" userId="be31a918ba1b676c" providerId="LiveId" clId="{5B5A963D-BB70-4DD4-93E1-98964F256B9E}" dt="2018-02-25T11:00:37.544" v="3797" actId="478"/>
          <ac:spMkLst>
            <pc:docMk/>
            <pc:sldMk cId="528521478" sldId="317"/>
            <ac:spMk id="9" creationId="{B87EBF1C-6838-4E08-90EA-22FA7CEA44FA}"/>
          </ac:spMkLst>
        </pc:spChg>
      </pc:sldChg>
      <pc:sldChg chg="add modTransition">
        <pc:chgData name="Rizqi Okta" userId="be31a918ba1b676c" providerId="LiveId" clId="{5B5A963D-BB70-4DD4-93E1-98964F256B9E}" dt="2018-02-25T10:50:17.987" v="3685" actId="20577"/>
        <pc:sldMkLst>
          <pc:docMk/>
          <pc:sldMk cId="2001762076" sldId="318"/>
        </pc:sldMkLst>
      </pc:sldChg>
      <pc:sldChg chg="add modTransition">
        <pc:chgData name="Rizqi Okta" userId="be31a918ba1b676c" providerId="LiveId" clId="{5B5A963D-BB70-4DD4-93E1-98964F256B9E}" dt="2018-02-25T10:50:34.800" v="3687" actId="20577"/>
        <pc:sldMkLst>
          <pc:docMk/>
          <pc:sldMk cId="284464898" sldId="320"/>
        </pc:sldMkLst>
      </pc:sldChg>
      <pc:sldChg chg="addSp delSp modSp add mod setBg">
        <pc:chgData name="Rizqi Okta" userId="be31a918ba1b676c" providerId="LiveId" clId="{5B5A963D-BB70-4DD4-93E1-98964F256B9E}" dt="2018-02-25T10:59:18.314" v="3780" actId="27614"/>
        <pc:sldMkLst>
          <pc:docMk/>
          <pc:sldMk cId="3590085661" sldId="321"/>
        </pc:sldMkLst>
        <pc:spChg chg="mod ord">
          <ac:chgData name="Rizqi Okta" userId="be31a918ba1b676c" providerId="LiveId" clId="{5B5A963D-BB70-4DD4-93E1-98964F256B9E}" dt="2018-02-25T10:58:44.817" v="3778" actId="26606"/>
          <ac:spMkLst>
            <pc:docMk/>
            <pc:sldMk cId="3590085661" sldId="321"/>
            <ac:spMk id="2" creationId="{8978CCCA-0330-4B05-89E2-266AD715C934}"/>
          </ac:spMkLst>
        </pc:spChg>
        <pc:spChg chg="del">
          <ac:chgData name="Rizqi Okta" userId="be31a918ba1b676c" providerId="LiveId" clId="{5B5A963D-BB70-4DD4-93E1-98964F256B9E}" dt="2018-02-25T10:56:56.115" v="3774" actId="478"/>
          <ac:spMkLst>
            <pc:docMk/>
            <pc:sldMk cId="3590085661" sldId="321"/>
            <ac:spMk id="3" creationId="{BDF9D055-6794-4921-ACC7-7621563AAA6A}"/>
          </ac:spMkLst>
        </pc:spChg>
        <pc:spChg chg="add">
          <ac:chgData name="Rizqi Okta" userId="be31a918ba1b676c" providerId="LiveId" clId="{5B5A963D-BB70-4DD4-93E1-98964F256B9E}" dt="2018-02-25T10:58:44.817" v="3778" actId="26606"/>
          <ac:spMkLst>
            <pc:docMk/>
            <pc:sldMk cId="3590085661" sldId="321"/>
            <ac:spMk id="9" creationId="{AB45A142-4255-493C-8284-5D566C121B10}"/>
          </ac:spMkLst>
        </pc:spChg>
        <pc:picChg chg="add mod">
          <ac:chgData name="Rizqi Okta" userId="be31a918ba1b676c" providerId="LiveId" clId="{5B5A963D-BB70-4DD4-93E1-98964F256B9E}" dt="2018-02-25T10:59:18.314" v="3780" actId="27614"/>
          <ac:picMkLst>
            <pc:docMk/>
            <pc:sldMk cId="3590085661" sldId="321"/>
            <ac:picMk id="4" creationId="{53BC95D3-ADCE-4385-97D2-081976E30997}"/>
          </ac:picMkLst>
        </pc:picChg>
        <pc:cxnChg chg="add">
          <ac:chgData name="Rizqi Okta" userId="be31a918ba1b676c" providerId="LiveId" clId="{5B5A963D-BB70-4DD4-93E1-98964F256B9E}" dt="2018-02-25T10:58:44.817" v="3778" actId="26606"/>
          <ac:cxnSpMkLst>
            <pc:docMk/>
            <pc:sldMk cId="3590085661" sldId="321"/>
            <ac:cxnSpMk id="11" creationId="{38FB9660-F42F-4313-BBC4-47C007FE484C}"/>
          </ac:cxnSpMkLst>
        </pc:cxnChg>
      </pc:sldChg>
      <pc:sldChg chg="addSp delSp modSp add mod setBg">
        <pc:chgData name="Rizqi Okta" userId="be31a918ba1b676c" providerId="LiveId" clId="{5B5A963D-BB70-4DD4-93E1-98964F256B9E}" dt="2018-02-25T11:06:59.854" v="3813" actId="26606"/>
        <pc:sldMkLst>
          <pc:docMk/>
          <pc:sldMk cId="2588785758" sldId="322"/>
        </pc:sldMkLst>
        <pc:spChg chg="del">
          <ac:chgData name="Rizqi Okta" userId="be31a918ba1b676c" providerId="LiveId" clId="{5B5A963D-BB70-4DD4-93E1-98964F256B9E}" dt="2018-02-25T11:03:32.305" v="3801" actId="26606"/>
          <ac:spMkLst>
            <pc:docMk/>
            <pc:sldMk cId="2588785758" sldId="322"/>
            <ac:spMk id="2" creationId="{51664E00-66CA-4B40-B56A-E2EACAC12DB9}"/>
          </ac:spMkLst>
        </pc:spChg>
        <pc:spChg chg="add del">
          <ac:chgData name="Rizqi Okta" userId="be31a918ba1b676c" providerId="LiveId" clId="{5B5A963D-BB70-4DD4-93E1-98964F256B9E}" dt="2018-02-25T11:06:59.842" v="3810" actId="26606"/>
          <ac:spMkLst>
            <pc:docMk/>
            <pc:sldMk cId="2588785758" sldId="322"/>
            <ac:spMk id="11" creationId="{32BC26D8-82FB-445E-AA49-62A77D7C1EE0}"/>
          </ac:spMkLst>
        </pc:spChg>
        <pc:spChg chg="add del">
          <ac:chgData name="Rizqi Okta" userId="be31a918ba1b676c" providerId="LiveId" clId="{5B5A963D-BB70-4DD4-93E1-98964F256B9E}" dt="2018-02-25T11:06:59.842" v="3810" actId="26606"/>
          <ac:spMkLst>
            <pc:docMk/>
            <pc:sldMk cId="2588785758" sldId="322"/>
            <ac:spMk id="13" creationId="{CB44330D-EA18-4254-AA95-EB49948539B8}"/>
          </ac:spMkLst>
        </pc:spChg>
        <pc:spChg chg="add del mod">
          <ac:chgData name="Rizqi Okta" userId="be31a918ba1b676c" providerId="LiveId" clId="{5B5A963D-BB70-4DD4-93E1-98964F256B9E}" dt="2018-02-25T11:06:59.854" v="3813" actId="26606"/>
          <ac:spMkLst>
            <pc:docMk/>
            <pc:sldMk cId="2588785758" sldId="322"/>
            <ac:spMk id="16" creationId="{D7A4ED89-63BD-4AC8-9617-365879FC642E}"/>
          </ac:spMkLst>
        </pc:spChg>
        <pc:spChg chg="del mod">
          <ac:chgData name="Rizqi Okta" userId="be31a918ba1b676c" providerId="LiveId" clId="{5B5A963D-BB70-4DD4-93E1-98964F256B9E}" dt="2018-02-25T11:03:32.305" v="3801" actId="26606"/>
          <ac:spMkLst>
            <pc:docMk/>
            <pc:sldMk cId="2588785758" sldId="322"/>
            <ac:spMk id="1028" creationId="{8EB388CC-BBE4-47E5-8978-BB1CB6E52A0E}"/>
          </ac:spMkLst>
        </pc:spChg>
        <pc:picChg chg="add del">
          <ac:chgData name="Rizqi Okta" userId="be31a918ba1b676c" providerId="LiveId" clId="{5B5A963D-BB70-4DD4-93E1-98964F256B9E}" dt="2018-02-25T11:06:59.854" v="3813" actId="26606"/>
          <ac:picMkLst>
            <pc:docMk/>
            <pc:sldMk cId="2588785758" sldId="322"/>
            <ac:picMk id="5" creationId="{315A2539-1879-43D1-94A5-37FCC015DC68}"/>
          </ac:picMkLst>
        </pc:picChg>
        <pc:picChg chg="add del">
          <ac:chgData name="Rizqi Okta" userId="be31a918ba1b676c" providerId="LiveId" clId="{5B5A963D-BB70-4DD4-93E1-98964F256B9E}" dt="2018-02-25T11:06:58.371" v="3806" actId="26606"/>
          <ac:picMkLst>
            <pc:docMk/>
            <pc:sldMk cId="2588785758" sldId="322"/>
            <ac:picMk id="8" creationId="{315A2539-1879-43D1-94A5-37FCC015DC68}"/>
          </ac:picMkLst>
        </pc:picChg>
        <pc:picChg chg="add del">
          <ac:chgData name="Rizqi Okta" userId="be31a918ba1b676c" providerId="LiveId" clId="{5B5A963D-BB70-4DD4-93E1-98964F256B9E}" dt="2018-02-25T11:06:59.842" v="3810" actId="26606"/>
          <ac:picMkLst>
            <pc:docMk/>
            <pc:sldMk cId="2588785758" sldId="322"/>
            <ac:picMk id="10" creationId="{315A2539-1879-43D1-94A5-37FCC015DC68}"/>
          </ac:picMkLst>
        </pc:picChg>
        <pc:picChg chg="add">
          <ac:chgData name="Rizqi Okta" userId="be31a918ba1b676c" providerId="LiveId" clId="{5B5A963D-BB70-4DD4-93E1-98964F256B9E}" dt="2018-02-25T11:06:59.854" v="3813" actId="26606"/>
          <ac:picMkLst>
            <pc:docMk/>
            <pc:sldMk cId="2588785758" sldId="322"/>
            <ac:picMk id="15" creationId="{315A2539-1879-43D1-94A5-37FCC015DC68}"/>
          </ac:picMkLst>
        </pc:picChg>
        <pc:picChg chg="add del">
          <ac:chgData name="Rizqi Okta" userId="be31a918ba1b676c" providerId="LiveId" clId="{5B5A963D-BB70-4DD4-93E1-98964F256B9E}" dt="2018-02-25T11:03:32.305" v="3801" actId="26606"/>
          <ac:picMkLst>
            <pc:docMk/>
            <pc:sldMk cId="2588785758" sldId="322"/>
            <ac:picMk id="1026" creationId="{0557A512-CF13-4DBB-A00A-4ACD804C8317}"/>
          </ac:picMkLst>
        </pc:picChg>
        <pc:picChg chg="add del">
          <ac:chgData name="Rizqi Okta" userId="be31a918ba1b676c" providerId="LiveId" clId="{5B5A963D-BB70-4DD4-93E1-98964F256B9E}" dt="2018-02-25T11:03:44.306" v="3802" actId="478"/>
          <ac:picMkLst>
            <pc:docMk/>
            <pc:sldMk cId="2588785758" sldId="322"/>
            <ac:picMk id="1029" creationId="{0557A512-CF13-4DBB-A00A-4ACD804C8317}"/>
          </ac:picMkLst>
        </pc:picChg>
      </pc:sldChg>
      <pc:sldChg chg="addSp delSp modSp add mod setBg">
        <pc:chgData name="Rizqi Okta" userId="be31a918ba1b676c" providerId="LiveId" clId="{5B5A963D-BB70-4DD4-93E1-98964F256B9E}" dt="2018-02-25T11:27:10.419" v="3882" actId="1076"/>
        <pc:sldMkLst>
          <pc:docMk/>
          <pc:sldMk cId="2246040492" sldId="323"/>
        </pc:sldMkLst>
        <pc:spChg chg="mod">
          <ac:chgData name="Rizqi Okta" userId="be31a918ba1b676c" providerId="LiveId" clId="{5B5A963D-BB70-4DD4-93E1-98964F256B9E}" dt="2018-02-25T11:26:06.725" v="3876" actId="20577"/>
          <ac:spMkLst>
            <pc:docMk/>
            <pc:sldMk cId="2246040492" sldId="323"/>
            <ac:spMk id="2" creationId="{6513BA3A-6445-41FE-A7E2-2E769203B15E}"/>
          </ac:spMkLst>
        </pc:spChg>
        <pc:spChg chg="del mod">
          <ac:chgData name="Rizqi Okta" userId="be31a918ba1b676c" providerId="LiveId" clId="{5B5A963D-BB70-4DD4-93E1-98964F256B9E}" dt="2018-02-25T11:26:31.358" v="3877" actId="478"/>
          <ac:spMkLst>
            <pc:docMk/>
            <pc:sldMk cId="2246040492" sldId="323"/>
            <ac:spMk id="3" creationId="{176C29E8-07E3-433B-8C15-8F04330DAA50}"/>
          </ac:spMkLst>
        </pc:spChg>
        <pc:spChg chg="add del mod">
          <ac:chgData name="Rizqi Okta" userId="be31a918ba1b676c" providerId="LiveId" clId="{5B5A963D-BB70-4DD4-93E1-98964F256B9E}" dt="2018-02-25T11:26:45.983" v="3880" actId="478"/>
          <ac:spMkLst>
            <pc:docMk/>
            <pc:sldMk cId="2246040492" sldId="323"/>
            <ac:spMk id="4" creationId="{C5DA2D4D-0C29-4F32-B55E-862EC0D12956}"/>
          </ac:spMkLst>
        </pc:spChg>
        <pc:spChg chg="add">
          <ac:chgData name="Rizqi Okta" userId="be31a918ba1b676c" providerId="LiveId" clId="{5B5A963D-BB70-4DD4-93E1-98964F256B9E}" dt="2018-02-25T11:23:01.826" v="3818" actId="26606"/>
          <ac:spMkLst>
            <pc:docMk/>
            <pc:sldMk cId="2246040492" sldId="323"/>
            <ac:spMk id="8" creationId="{F98ED85F-DCEE-4B50-802E-71A6E3E12B04}"/>
          </ac:spMkLst>
        </pc:spChg>
        <pc:picChg chg="add mod">
          <ac:chgData name="Rizqi Okta" userId="be31a918ba1b676c" providerId="LiveId" clId="{5B5A963D-BB70-4DD4-93E1-98964F256B9E}" dt="2018-02-25T11:27:10.419" v="3882" actId="1076"/>
          <ac:picMkLst>
            <pc:docMk/>
            <pc:sldMk cId="2246040492" sldId="323"/>
            <ac:picMk id="5" creationId="{63C74C0E-7F0C-4683-B4D6-F03AF65D8C9A}"/>
          </ac:picMkLst>
        </pc:picChg>
      </pc:sldChg>
      <pc:sldChg chg="addSp delSp modSp add mod setBg">
        <pc:chgData name="Rizqi Okta" userId="be31a918ba1b676c" providerId="LiveId" clId="{5B5A963D-BB70-4DD4-93E1-98964F256B9E}" dt="2018-02-25T11:32:53.850" v="3973" actId="20577"/>
        <pc:sldMkLst>
          <pc:docMk/>
          <pc:sldMk cId="3900796272" sldId="324"/>
        </pc:sldMkLst>
        <pc:spChg chg="mod">
          <ac:chgData name="Rizqi Okta" userId="be31a918ba1b676c" providerId="LiveId" clId="{5B5A963D-BB70-4DD4-93E1-98964F256B9E}" dt="2018-02-25T11:28:13.235" v="3903" actId="20577"/>
          <ac:spMkLst>
            <pc:docMk/>
            <pc:sldMk cId="3900796272" sldId="324"/>
            <ac:spMk id="2" creationId="{1D79AFC2-1E14-4A01-8AA1-E507F6E8CE73}"/>
          </ac:spMkLst>
        </pc:spChg>
        <pc:spChg chg="mod">
          <ac:chgData name="Rizqi Okta" userId="be31a918ba1b676c" providerId="LiveId" clId="{5B5A963D-BB70-4DD4-93E1-98964F256B9E}" dt="2018-02-25T11:32:26.070" v="3960" actId="20577"/>
          <ac:spMkLst>
            <pc:docMk/>
            <pc:sldMk cId="3900796272" sldId="324"/>
            <ac:spMk id="3" creationId="{68CD1EE1-8F33-4C98-999C-65DA3B051A65}"/>
          </ac:spMkLst>
        </pc:spChg>
        <pc:spChg chg="add">
          <ac:chgData name="Rizqi Okta" userId="be31a918ba1b676c" providerId="LiveId" clId="{5B5A963D-BB70-4DD4-93E1-98964F256B9E}" dt="2018-02-25T11:28:07.179" v="3884" actId="26606"/>
          <ac:spMkLst>
            <pc:docMk/>
            <pc:sldMk cId="3900796272" sldId="324"/>
            <ac:spMk id="8" creationId="{F98ED85F-DCEE-4B50-802E-71A6E3E12B04}"/>
          </ac:spMkLst>
        </pc:spChg>
        <pc:picChg chg="add del">
          <ac:chgData name="Rizqi Okta" userId="be31a918ba1b676c" providerId="LiveId" clId="{5B5A963D-BB70-4DD4-93E1-98964F256B9E}" dt="2018-02-25T11:32:47.859" v="3971" actId="20577"/>
          <ac:picMkLst>
            <pc:docMk/>
            <pc:sldMk cId="3900796272" sldId="324"/>
            <ac:picMk id="4" creationId="{3C2C787C-E463-4FAA-8415-56164F4A2158}"/>
          </ac:picMkLst>
        </pc:picChg>
        <pc:picChg chg="add del">
          <ac:chgData name="Rizqi Okta" userId="be31a918ba1b676c" providerId="LiveId" clId="{5B5A963D-BB70-4DD4-93E1-98964F256B9E}" dt="2018-02-25T11:32:53.850" v="3973" actId="20577"/>
          <ac:picMkLst>
            <pc:docMk/>
            <pc:sldMk cId="3900796272" sldId="324"/>
            <ac:picMk id="5" creationId="{B6E861A0-CDF4-46F1-9A7E-A305BCB72B43}"/>
          </ac:picMkLst>
        </pc:picChg>
      </pc:sldChg>
      <pc:sldChg chg="add ord modTransition">
        <pc:chgData name="Rizqi Okta" userId="be31a918ba1b676c" providerId="LiveId" clId="{5B5A963D-BB70-4DD4-93E1-98964F256B9E}" dt="2018-02-25T11:34:37.885" v="3975" actId="20577"/>
        <pc:sldMkLst>
          <pc:docMk/>
          <pc:sldMk cId="3377384411" sldId="326"/>
        </pc:sldMkLst>
      </pc:sldChg>
      <pc:sldChg chg="add modTransition">
        <pc:chgData name="Rizqi Okta" userId="be31a918ba1b676c" providerId="LiveId" clId="{5B5A963D-BB70-4DD4-93E1-98964F256B9E}" dt="2018-02-25T11:36:28.221" v="3976" actId="20577"/>
        <pc:sldMkLst>
          <pc:docMk/>
          <pc:sldMk cId="1672502196" sldId="327"/>
        </pc:sldMkLst>
      </pc:sldChg>
      <pc:sldChg chg="add modTransition">
        <pc:chgData name="Rizqi Okta" userId="be31a918ba1b676c" providerId="LiveId" clId="{5B5A963D-BB70-4DD4-93E1-98964F256B9E}" dt="2018-02-25T11:36:28.221" v="3976" actId="20577"/>
        <pc:sldMkLst>
          <pc:docMk/>
          <pc:sldMk cId="975671130" sldId="328"/>
        </pc:sldMkLst>
      </pc:sldChg>
      <pc:sldChg chg="addSp delSp modSp add mod setBg modNotesTx">
        <pc:chgData name="Rizqi Okta" userId="be31a918ba1b676c" providerId="LiveId" clId="{5B5A963D-BB70-4DD4-93E1-98964F256B9E}" dt="2018-02-25T12:19:29.470" v="4272" actId="20577"/>
        <pc:sldMkLst>
          <pc:docMk/>
          <pc:sldMk cId="3126101595" sldId="329"/>
        </pc:sldMkLst>
        <pc:spChg chg="mod">
          <ac:chgData name="Rizqi Okta" userId="be31a918ba1b676c" providerId="LiveId" clId="{5B5A963D-BB70-4DD4-93E1-98964F256B9E}" dt="2018-02-25T11:38:32.724" v="3980" actId="26606"/>
          <ac:spMkLst>
            <pc:docMk/>
            <pc:sldMk cId="3126101595" sldId="329"/>
            <ac:spMk id="2" creationId="{1E822459-4B99-4D1F-B878-A841CDD72A33}"/>
          </ac:spMkLst>
        </pc:spChg>
        <pc:spChg chg="mod">
          <ac:chgData name="Rizqi Okta" userId="be31a918ba1b676c" providerId="LiveId" clId="{5B5A963D-BB70-4DD4-93E1-98964F256B9E}" dt="2018-02-25T11:41:29.755" v="4077" actId="20577"/>
          <ac:spMkLst>
            <pc:docMk/>
            <pc:sldMk cId="3126101595" sldId="329"/>
            <ac:spMk id="3" creationId="{3EAF4DE0-01E8-4436-9E4E-84FB4121FB83}"/>
          </ac:spMkLst>
        </pc:spChg>
        <pc:spChg chg="add mod">
          <ac:chgData name="Rizqi Okta" userId="be31a918ba1b676c" providerId="LiveId" clId="{5B5A963D-BB70-4DD4-93E1-98964F256B9E}" dt="2018-02-25T12:16:56.980" v="4262" actId="1076"/>
          <ac:spMkLst>
            <pc:docMk/>
            <pc:sldMk cId="3126101595" sldId="329"/>
            <ac:spMk id="4" creationId="{8090FCB9-179F-4FBB-A402-02C42D9B706B}"/>
          </ac:spMkLst>
        </pc:spChg>
        <pc:spChg chg="add del">
          <ac:chgData name="Rizqi Okta" userId="be31a918ba1b676c" providerId="LiveId" clId="{5B5A963D-BB70-4DD4-93E1-98964F256B9E}" dt="2018-02-25T11:38:32.724" v="3980" actId="26606"/>
          <ac:spMkLst>
            <pc:docMk/>
            <pc:sldMk cId="3126101595" sldId="329"/>
            <ac:spMk id="8" creationId="{F98ED85F-DCEE-4B50-802E-71A6E3E12B04}"/>
          </ac:spMkLst>
        </pc:spChg>
        <pc:spChg chg="add">
          <ac:chgData name="Rizqi Okta" userId="be31a918ba1b676c" providerId="LiveId" clId="{5B5A963D-BB70-4DD4-93E1-98964F256B9E}" dt="2018-02-25T11:38:32.724" v="3980" actId="26606"/>
          <ac:spMkLst>
            <pc:docMk/>
            <pc:sldMk cId="3126101595" sldId="329"/>
            <ac:spMk id="13" creationId="{8D70B121-56F4-4848-B38B-182089D909FA}"/>
          </ac:spMkLst>
        </pc:spChg>
        <pc:cxnChg chg="add">
          <ac:chgData name="Rizqi Okta" userId="be31a918ba1b676c" providerId="LiveId" clId="{5B5A963D-BB70-4DD4-93E1-98964F256B9E}" dt="2018-02-25T11:38:32.724" v="3980" actId="26606"/>
          <ac:cxnSpMkLst>
            <pc:docMk/>
            <pc:sldMk cId="3126101595" sldId="329"/>
            <ac:cxnSpMk id="15" creationId="{2D72A2C9-F3CA-4216-8BAD-FA4C970C3C4E}"/>
          </ac:cxnSpMkLst>
        </pc:cxnChg>
      </pc:sldChg>
      <pc:sldChg chg="addSp delSp modSp add mod setBg delAnim modAnim delDesignElem modNotesTx">
        <pc:chgData name="Rizqi Okta" userId="be31a918ba1b676c" providerId="LiveId" clId="{5B5A963D-BB70-4DD4-93E1-98964F256B9E}" dt="2018-02-25T12:00:29.920" v="4190" actId="20577"/>
        <pc:sldMkLst>
          <pc:docMk/>
          <pc:sldMk cId="3879388668" sldId="330"/>
        </pc:sldMkLst>
        <pc:spChg chg="add del">
          <ac:chgData name="Rizqi Okta" userId="be31a918ba1b676c" providerId="LiveId" clId="{5B5A963D-BB70-4DD4-93E1-98964F256B9E}" dt="2018-02-25T11:49:18.283" v="4092" actId="478"/>
          <ac:spMkLst>
            <pc:docMk/>
            <pc:sldMk cId="3879388668" sldId="330"/>
            <ac:spMk id="2" creationId="{6CE4FE90-0D6D-4999-8D63-3837BD5B2A11}"/>
          </ac:spMkLst>
        </pc:spChg>
        <pc:spChg chg="add del">
          <ac:chgData name="Rizqi Okta" userId="be31a918ba1b676c" providerId="LiveId" clId="{5B5A963D-BB70-4DD4-93E1-98964F256B9E}" dt="2018-02-25T11:49:00.526" v="4089" actId="20577"/>
          <ac:spMkLst>
            <pc:docMk/>
            <pc:sldMk cId="3879388668" sldId="330"/>
            <ac:spMk id="3" creationId="{9831EBD6-4686-4E15-839E-D29CD922A50E}"/>
          </ac:spMkLst>
        </pc:spChg>
        <pc:spChg chg="add del mod">
          <ac:chgData name="Rizqi Okta" userId="be31a918ba1b676c" providerId="LiveId" clId="{5B5A963D-BB70-4DD4-93E1-98964F256B9E}" dt="2018-02-25T11:48:06.437" v="4086" actId="20577"/>
          <ac:spMkLst>
            <pc:docMk/>
            <pc:sldMk cId="3879388668" sldId="330"/>
            <ac:spMk id="4" creationId="{CCCAD93E-766E-4DF8-AC5E-0243688A9A48}"/>
          </ac:spMkLst>
        </pc:spChg>
        <pc:spChg chg="add del mod">
          <ac:chgData name="Rizqi Okta" userId="be31a918ba1b676c" providerId="LiveId" clId="{5B5A963D-BB70-4DD4-93E1-98964F256B9E}" dt="2018-02-25T11:51:50.493" v="4113" actId="20577"/>
          <ac:spMkLst>
            <pc:docMk/>
            <pc:sldMk cId="3879388668" sldId="330"/>
            <ac:spMk id="7" creationId="{ACB0505C-2CB6-42A6-9499-8EEBC3D7CFE6}"/>
          </ac:spMkLst>
        </pc:spChg>
        <pc:spChg chg="add mod">
          <ac:chgData name="Rizqi Okta" userId="be31a918ba1b676c" providerId="LiveId" clId="{5B5A963D-BB70-4DD4-93E1-98964F256B9E}" dt="2018-02-25T11:52:01.908" v="4143" actId="20577"/>
          <ac:spMkLst>
            <pc:docMk/>
            <pc:sldMk cId="3879388668" sldId="330"/>
            <ac:spMk id="8" creationId="{C8DCBC4A-96DD-453F-BD69-0A074DA7A608}"/>
          </ac:spMkLst>
        </pc:spChg>
        <pc:spChg chg="add mod">
          <ac:chgData name="Rizqi Okta" userId="be31a918ba1b676c" providerId="LiveId" clId="{5B5A963D-BB70-4DD4-93E1-98964F256B9E}" dt="2018-02-25T11:58:01.160" v="4167" actId="20577"/>
          <ac:spMkLst>
            <pc:docMk/>
            <pc:sldMk cId="3879388668" sldId="330"/>
            <ac:spMk id="9" creationId="{7A34C307-5F05-4083-AE6F-6F58A4434667}"/>
          </ac:spMkLst>
        </pc:spChg>
        <pc:spChg chg="add del">
          <ac:chgData name="Rizqi Okta" userId="be31a918ba1b676c" providerId="LiveId" clId="{5B5A963D-BB70-4DD4-93E1-98964F256B9E}" dt="2018-02-25T11:51:50.493" v="4113" actId="20577"/>
          <ac:spMkLst>
            <pc:docMk/>
            <pc:sldMk cId="3879388668" sldId="330"/>
            <ac:spMk id="12" creationId="{F98ED85F-DCEE-4B50-802E-71A6E3E12B04}"/>
          </ac:spMkLst>
        </pc:spChg>
        <pc:spChg chg="add">
          <ac:chgData name="Rizqi Okta" userId="be31a918ba1b676c" providerId="LiveId" clId="{5B5A963D-BB70-4DD4-93E1-98964F256B9E}" dt="2018-02-25T11:51:51.922" v="4114" actId="26606"/>
          <ac:spMkLst>
            <pc:docMk/>
            <pc:sldMk cId="3879388668" sldId="330"/>
            <ac:spMk id="14" creationId="{F98ED85F-DCEE-4B50-802E-71A6E3E12B04}"/>
          </ac:spMkLst>
        </pc:spChg>
        <pc:picChg chg="add del mod">
          <ac:chgData name="Rizqi Okta" userId="be31a918ba1b676c" providerId="LiveId" clId="{5B5A963D-BB70-4DD4-93E1-98964F256B9E}" dt="2018-02-25T11:51:31.668" v="4110" actId="478"/>
          <ac:picMkLst>
            <pc:docMk/>
            <pc:sldMk cId="3879388668" sldId="330"/>
            <ac:picMk id="5" creationId="{04468BDD-E6FC-47B9-9C46-B75B6CA69F0A}"/>
          </ac:picMkLst>
        </pc:picChg>
      </pc:sldChg>
      <pc:sldChg chg="add modTransition">
        <pc:chgData name="Rizqi Okta" userId="be31a918ba1b676c" providerId="LiveId" clId="{5B5A963D-BB70-4DD4-93E1-98964F256B9E}" dt="2018-02-25T12:01:59.293" v="4192" actId="20577"/>
        <pc:sldMkLst>
          <pc:docMk/>
          <pc:sldMk cId="2958350627" sldId="332"/>
        </pc:sldMkLst>
      </pc:sldChg>
      <pc:sldChg chg="addSp modSp add mod setBg">
        <pc:chgData name="Rizqi Okta" userId="be31a918ba1b676c" providerId="LiveId" clId="{5B5A963D-BB70-4DD4-93E1-98964F256B9E}" dt="2018-02-25T12:08:10.413" v="4216" actId="5793"/>
        <pc:sldMkLst>
          <pc:docMk/>
          <pc:sldMk cId="3040706634" sldId="333"/>
        </pc:sldMkLst>
        <pc:spChg chg="mod">
          <ac:chgData name="Rizqi Okta" userId="be31a918ba1b676c" providerId="LiveId" clId="{5B5A963D-BB70-4DD4-93E1-98964F256B9E}" dt="2018-02-25T12:08:07.943" v="4215" actId="20577"/>
          <ac:spMkLst>
            <pc:docMk/>
            <pc:sldMk cId="3040706634" sldId="333"/>
            <ac:spMk id="2" creationId="{C260D0AE-467C-4D68-BE3C-ABE2CAB23094}"/>
          </ac:spMkLst>
        </pc:spChg>
        <pc:spChg chg="mod">
          <ac:chgData name="Rizqi Okta" userId="be31a918ba1b676c" providerId="LiveId" clId="{5B5A963D-BB70-4DD4-93E1-98964F256B9E}" dt="2018-02-25T12:08:10.413" v="4216" actId="5793"/>
          <ac:spMkLst>
            <pc:docMk/>
            <pc:sldMk cId="3040706634" sldId="333"/>
            <ac:spMk id="3" creationId="{7B5D86C0-5754-4ACC-81AD-FE28A4EF8A60}"/>
          </ac:spMkLst>
        </pc:spChg>
        <pc:spChg chg="add">
          <ac:chgData name="Rizqi Okta" userId="be31a918ba1b676c" providerId="LiveId" clId="{5B5A963D-BB70-4DD4-93E1-98964F256B9E}" dt="2018-02-25T12:08:03.432" v="4206" actId="26606"/>
          <ac:spMkLst>
            <pc:docMk/>
            <pc:sldMk cId="3040706634" sldId="333"/>
            <ac:spMk id="8" creationId="{F98ED85F-DCEE-4B50-802E-71A6E3E12B04}"/>
          </ac:spMkLst>
        </pc:spChg>
      </pc:sldChg>
      <pc:sldChg chg="addSp delSp modSp add mod setBg delDesignElem">
        <pc:chgData name="Rizqi Okta" userId="be31a918ba1b676c" providerId="LiveId" clId="{5B5A963D-BB70-4DD4-93E1-98964F256B9E}" dt="2018-02-25T12:10:10.313" v="4224" actId="113"/>
        <pc:sldMkLst>
          <pc:docMk/>
          <pc:sldMk cId="4242184271" sldId="334"/>
        </pc:sldMkLst>
        <pc:spChg chg="mod">
          <ac:chgData name="Rizqi Okta" userId="be31a918ba1b676c" providerId="LiveId" clId="{5B5A963D-BB70-4DD4-93E1-98964F256B9E}" dt="2018-02-25T12:10:10.313" v="4224" actId="113"/>
          <ac:spMkLst>
            <pc:docMk/>
            <pc:sldMk cId="4242184271" sldId="334"/>
            <ac:spMk id="2" creationId="{1D79AFC2-1E14-4A01-8AA1-E507F6E8CE73}"/>
          </ac:spMkLst>
        </pc:spChg>
        <pc:spChg chg="mod">
          <ac:chgData name="Rizqi Okta" userId="be31a918ba1b676c" providerId="LiveId" clId="{5B5A963D-BB70-4DD4-93E1-98964F256B9E}" dt="2018-02-25T12:10:01.889" v="4222" actId="20577"/>
          <ac:spMkLst>
            <pc:docMk/>
            <pc:sldMk cId="4242184271" sldId="334"/>
            <ac:spMk id="3" creationId="{68CD1EE1-8F33-4C98-999C-65DA3B051A65}"/>
          </ac:spMkLst>
        </pc:spChg>
        <pc:spChg chg="add">
          <ac:chgData name="Rizqi Okta" userId="be31a918ba1b676c" providerId="LiveId" clId="{5B5A963D-BB70-4DD4-93E1-98964F256B9E}" dt="2018-02-25T12:09:54.508" v="4219" actId="26606"/>
          <ac:spMkLst>
            <pc:docMk/>
            <pc:sldMk cId="4242184271" sldId="334"/>
            <ac:spMk id="5" creationId="{F98ED85F-DCEE-4B50-802E-71A6E3E12B04}"/>
          </ac:spMkLst>
        </pc:spChg>
        <pc:spChg chg="del">
          <ac:chgData name="Rizqi Okta" userId="be31a918ba1b676c" providerId="LiveId" clId="{5B5A963D-BB70-4DD4-93E1-98964F256B9E}" dt="2018-02-25T12:09:49.657" v="4218" actId="113"/>
          <ac:spMkLst>
            <pc:docMk/>
            <pc:sldMk cId="4242184271" sldId="334"/>
            <ac:spMk id="8" creationId="{F98ED85F-DCEE-4B50-802E-71A6E3E12B04}"/>
          </ac:spMkLst>
        </pc:spChg>
      </pc:sldChg>
      <pc:sldChg chg="addSp modSp add">
        <pc:chgData name="Rizqi Okta" userId="be31a918ba1b676c" providerId="LiveId" clId="{5B5A963D-BB70-4DD4-93E1-98964F256B9E}" dt="2018-02-25T12:13:02.657" v="4259" actId="20577"/>
        <pc:sldMkLst>
          <pc:docMk/>
          <pc:sldMk cId="3277332192" sldId="335"/>
        </pc:sldMkLst>
        <pc:spChg chg="mod">
          <ac:chgData name="Rizqi Okta" userId="be31a918ba1b676c" providerId="LiveId" clId="{5B5A963D-BB70-4DD4-93E1-98964F256B9E}" dt="2018-02-25T12:11:12.143" v="4231" actId="20577"/>
          <ac:spMkLst>
            <pc:docMk/>
            <pc:sldMk cId="3277332192" sldId="335"/>
            <ac:spMk id="2" creationId="{A60F9F96-7D53-408D-8746-791DBEDC2732}"/>
          </ac:spMkLst>
        </pc:spChg>
        <pc:spChg chg="mod">
          <ac:chgData name="Rizqi Okta" userId="be31a918ba1b676c" providerId="LiveId" clId="{5B5A963D-BB70-4DD4-93E1-98964F256B9E}" dt="2018-02-25T12:13:02.657" v="4259" actId="20577"/>
          <ac:spMkLst>
            <pc:docMk/>
            <pc:sldMk cId="3277332192" sldId="335"/>
            <ac:spMk id="3" creationId="{91FAA5CE-1A7B-452C-BA10-86F5F89287C7}"/>
          </ac:spMkLst>
        </pc:spChg>
        <pc:picChg chg="add mod">
          <ac:chgData name="Rizqi Okta" userId="be31a918ba1b676c" providerId="LiveId" clId="{5B5A963D-BB70-4DD4-93E1-98964F256B9E}" dt="2018-02-25T12:12:42.123" v="4258" actId="1076"/>
          <ac:picMkLst>
            <pc:docMk/>
            <pc:sldMk cId="3277332192" sldId="335"/>
            <ac:picMk id="4" creationId="{2E2D5D49-08E9-476E-9873-8CBA482093E5}"/>
          </ac:picMkLst>
        </pc:picChg>
      </pc:sldChg>
      <pc:sldChg chg="addSp delSp modSp add mod setBg modAnim setClrOvrMap">
        <pc:chgData name="Rizqi Okta" userId="be31a918ba1b676c" providerId="LiveId" clId="{5B5A963D-BB70-4DD4-93E1-98964F256B9E}" dt="2018-02-25T12:21:00.626" v="4299" actId="20577"/>
        <pc:sldMkLst>
          <pc:docMk/>
          <pc:sldMk cId="1566700939" sldId="336"/>
        </pc:sldMkLst>
        <pc:spChg chg="del">
          <ac:chgData name="Rizqi Okta" userId="be31a918ba1b676c" providerId="LiveId" clId="{5B5A963D-BB70-4DD4-93E1-98964F256B9E}" dt="2018-02-25T12:20:26.234" v="4275" actId="20577"/>
          <ac:spMkLst>
            <pc:docMk/>
            <pc:sldMk cId="1566700939" sldId="336"/>
            <ac:spMk id="2" creationId="{8BBCA52C-E1E0-438C-9F7A-6DAA2C4860AF}"/>
          </ac:spMkLst>
        </pc:spChg>
        <pc:spChg chg="del">
          <ac:chgData name="Rizqi Okta" userId="be31a918ba1b676c" providerId="LiveId" clId="{5B5A963D-BB70-4DD4-93E1-98964F256B9E}" dt="2018-02-25T12:20:26.234" v="4275" actId="20577"/>
          <ac:spMkLst>
            <pc:docMk/>
            <pc:sldMk cId="1566700939" sldId="336"/>
            <ac:spMk id="3" creationId="{B26C6654-6364-48B4-A63A-2B7DE665F5B2}"/>
          </ac:spMkLst>
        </pc:spChg>
        <pc:spChg chg="add mod">
          <ac:chgData name="Rizqi Okta" userId="be31a918ba1b676c" providerId="LiveId" clId="{5B5A963D-BB70-4DD4-93E1-98964F256B9E}" dt="2018-02-25T12:20:45.098" v="4285" actId="26606"/>
          <ac:spMkLst>
            <pc:docMk/>
            <pc:sldMk cId="1566700939" sldId="336"/>
            <ac:spMk id="4" creationId="{2CDE7B1D-9183-41AB-9357-55A4427D977B}"/>
          </ac:spMkLst>
        </pc:spChg>
        <pc:spChg chg="add mod">
          <ac:chgData name="Rizqi Okta" userId="be31a918ba1b676c" providerId="LiveId" clId="{5B5A963D-BB70-4DD4-93E1-98964F256B9E}" dt="2018-02-25T12:20:49.268" v="4298" actId="20577"/>
          <ac:spMkLst>
            <pc:docMk/>
            <pc:sldMk cId="1566700939" sldId="336"/>
            <ac:spMk id="5" creationId="{C1A98B63-A5B5-4E21-9D57-63490D1A7709}"/>
          </ac:spMkLst>
        </pc:spChg>
        <pc:spChg chg="add">
          <ac:chgData name="Rizqi Okta" userId="be31a918ba1b676c" providerId="LiveId" clId="{5B5A963D-BB70-4DD4-93E1-98964F256B9E}" dt="2018-02-25T12:20:45.098" v="4285" actId="26606"/>
          <ac:spMkLst>
            <pc:docMk/>
            <pc:sldMk cId="1566700939" sldId="336"/>
            <ac:spMk id="10" creationId="{2A8AA5BC-4F7A-4226-8F99-6D824B226A97}"/>
          </ac:spMkLst>
        </pc:spChg>
        <pc:spChg chg="add">
          <ac:chgData name="Rizqi Okta" userId="be31a918ba1b676c" providerId="LiveId" clId="{5B5A963D-BB70-4DD4-93E1-98964F256B9E}" dt="2018-02-25T12:20:45.098" v="4285" actId="26606"/>
          <ac:spMkLst>
            <pc:docMk/>
            <pc:sldMk cId="1566700939" sldId="336"/>
            <ac:spMk id="12" creationId="{3E5445C6-DD42-4979-86FF-03730E8C6DB0}"/>
          </ac:spMkLst>
        </pc:spChg>
        <pc:cxnChg chg="add">
          <ac:chgData name="Rizqi Okta" userId="be31a918ba1b676c" providerId="LiveId" clId="{5B5A963D-BB70-4DD4-93E1-98964F256B9E}" dt="2018-02-25T12:20:45.098" v="4285" actId="26606"/>
          <ac:cxnSpMkLst>
            <pc:docMk/>
            <pc:sldMk cId="1566700939" sldId="336"/>
            <ac:cxnSpMk id="14" creationId="{45000665-DFC7-417E-8FD7-516A0F15C975}"/>
          </ac:cxnSpMkLst>
        </pc:cxnChg>
      </pc:sldChg>
      <pc:sldChg chg="modSp add">
        <pc:chgData name="Rizqi Okta" userId="be31a918ba1b676c" providerId="LiveId" clId="{5B5A963D-BB70-4DD4-93E1-98964F256B9E}" dt="2018-02-25T12:40:48.891" v="4571" actId="20577"/>
        <pc:sldMkLst>
          <pc:docMk/>
          <pc:sldMk cId="2407920378" sldId="337"/>
        </pc:sldMkLst>
        <pc:spChg chg="mod">
          <ac:chgData name="Rizqi Okta" userId="be31a918ba1b676c" providerId="LiveId" clId="{5B5A963D-BB70-4DD4-93E1-98964F256B9E}" dt="2018-02-25T12:40:48.891" v="4571" actId="20577"/>
          <ac:spMkLst>
            <pc:docMk/>
            <pc:sldMk cId="2407920378" sldId="337"/>
            <ac:spMk id="2" creationId="{ACEC4625-78F3-4DDA-8DAF-DBD1D500FA9F}"/>
          </ac:spMkLst>
        </pc:spChg>
        <pc:spChg chg="mod">
          <ac:chgData name="Rizqi Okta" userId="be31a918ba1b676c" providerId="LiveId" clId="{5B5A963D-BB70-4DD4-93E1-98964F256B9E}" dt="2018-02-25T12:35:01.516" v="4464" actId="20577"/>
          <ac:spMkLst>
            <pc:docMk/>
            <pc:sldMk cId="2407920378" sldId="337"/>
            <ac:spMk id="3" creationId="{9D352849-A460-4565-88E7-684FD27AD9A3}"/>
          </ac:spMkLst>
        </pc:spChg>
      </pc:sldChg>
      <pc:sldChg chg="modSp add">
        <pc:chgData name="Rizqi Okta" userId="be31a918ba1b676c" providerId="LiveId" clId="{5B5A963D-BB70-4DD4-93E1-98964F256B9E}" dt="2018-02-25T12:38:26.076" v="4570" actId="20577"/>
        <pc:sldMkLst>
          <pc:docMk/>
          <pc:sldMk cId="1782007059" sldId="338"/>
        </pc:sldMkLst>
        <pc:spChg chg="mod">
          <ac:chgData name="Rizqi Okta" userId="be31a918ba1b676c" providerId="LiveId" clId="{5B5A963D-BB70-4DD4-93E1-98964F256B9E}" dt="2018-02-25T12:35:42.779" v="4493" actId="20577"/>
          <ac:spMkLst>
            <pc:docMk/>
            <pc:sldMk cId="1782007059" sldId="338"/>
            <ac:spMk id="2" creationId="{4D6EF141-D161-4AAC-9BA4-EC983A60F20E}"/>
          </ac:spMkLst>
        </pc:spChg>
        <pc:spChg chg="mod">
          <ac:chgData name="Rizqi Okta" userId="be31a918ba1b676c" providerId="LiveId" clId="{5B5A963D-BB70-4DD4-93E1-98964F256B9E}" dt="2018-02-25T12:38:26.076" v="4570" actId="20577"/>
          <ac:spMkLst>
            <pc:docMk/>
            <pc:sldMk cId="1782007059" sldId="338"/>
            <ac:spMk id="3" creationId="{84AE18B9-0CB7-479B-81A5-994A5C49ECBD}"/>
          </ac:spMkLst>
        </pc:spChg>
      </pc:sldChg>
      <pc:sldMasterChg chg="modTransition modSldLayout">
        <pc:chgData name="Rizqi Okta" userId="be31a918ba1b676c" providerId="LiveId" clId="{5B5A963D-BB70-4DD4-93E1-98964F256B9E}" dt="2018-02-25T06:59:06.272" v="927" actId="20577"/>
        <pc:sldMasterMkLst>
          <pc:docMk/>
          <pc:sldMasterMk cId="552999018" sldId="2147483648"/>
        </pc:sldMasterMkLst>
        <pc:sldLayoutChg chg="modTransition">
          <pc:chgData name="Rizqi Okta" userId="be31a918ba1b676c" providerId="LiveId" clId="{5B5A963D-BB70-4DD4-93E1-98964F256B9E}" dt="2018-02-25T06:59:06.272" v="927" actId="20577"/>
          <pc:sldLayoutMkLst>
            <pc:docMk/>
            <pc:sldMasterMk cId="552999018" sldId="2147483648"/>
            <pc:sldLayoutMk cId="1728930594" sldId="2147483649"/>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2081304824" sldId="2147483650"/>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4036214576" sldId="2147483651"/>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1010913811" sldId="2147483652"/>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67207890" sldId="2147483653"/>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215722710" sldId="2147483654"/>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2463090514" sldId="2147483655"/>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2197589163" sldId="2147483656"/>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1128741747" sldId="2147483657"/>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3595179586" sldId="2147483658"/>
          </pc:sldLayoutMkLst>
        </pc:sldLayoutChg>
        <pc:sldLayoutChg chg="modTransition">
          <pc:chgData name="Rizqi Okta" userId="be31a918ba1b676c" providerId="LiveId" clId="{5B5A963D-BB70-4DD4-93E1-98964F256B9E}" dt="2018-02-25T06:59:06.272" v="927" actId="20577"/>
          <pc:sldLayoutMkLst>
            <pc:docMk/>
            <pc:sldMasterMk cId="552999018" sldId="2147483648"/>
            <pc:sldLayoutMk cId="2369463388"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31529B-9308-4634-BA51-BAF59FB801E8}" type="doc">
      <dgm:prSet loTypeId="urn:microsoft.com/office/officeart/2016/7/layout/BasicLinearProcessNumbered" loCatId="process" qsTypeId="urn:microsoft.com/office/officeart/2005/8/quickstyle/simple2" qsCatId="simple" csTypeId="urn:microsoft.com/office/officeart/2005/8/colors/accent3_3" csCatId="accent3"/>
      <dgm:spPr/>
      <dgm:t>
        <a:bodyPr/>
        <a:lstStyle/>
        <a:p>
          <a:endParaRPr lang="en-US"/>
        </a:p>
      </dgm:t>
    </dgm:pt>
    <dgm:pt modelId="{F5432171-57DA-45F7-9982-C3470635A100}">
      <dgm:prSet/>
      <dgm:spPr/>
      <dgm:t>
        <a:bodyPr/>
        <a:lstStyle/>
        <a:p>
          <a:r>
            <a:rPr lang="en-US" dirty="0"/>
            <a:t>Cofactor Expansion</a:t>
          </a:r>
        </a:p>
      </dgm:t>
    </dgm:pt>
    <dgm:pt modelId="{C1B74604-A793-402E-B9A9-B266D6D2FBCC}" type="parTrans" cxnId="{E9A9A95D-F14D-4266-BA85-E836902669AB}">
      <dgm:prSet/>
      <dgm:spPr/>
      <dgm:t>
        <a:bodyPr/>
        <a:lstStyle/>
        <a:p>
          <a:endParaRPr lang="en-US"/>
        </a:p>
      </dgm:t>
    </dgm:pt>
    <dgm:pt modelId="{1FF33CB7-F367-4457-A850-C3526FD76AD4}" type="sibTrans" cxnId="{E9A9A95D-F14D-4266-BA85-E836902669AB}">
      <dgm:prSet phldrT="1" phldr="0"/>
      <dgm:spPr/>
      <dgm:t>
        <a:bodyPr/>
        <a:lstStyle/>
        <a:p>
          <a:r>
            <a:rPr lang="en-US"/>
            <a:t>1</a:t>
          </a:r>
        </a:p>
      </dgm:t>
    </dgm:pt>
    <dgm:pt modelId="{CA45938A-DA2C-46B9-BF19-C7C5EA61A54D}">
      <dgm:prSet/>
      <dgm:spPr/>
      <dgm:t>
        <a:bodyPr/>
        <a:lstStyle/>
        <a:p>
          <a:r>
            <a:rPr lang="en-US"/>
            <a:t>Row Reduction</a:t>
          </a:r>
        </a:p>
      </dgm:t>
    </dgm:pt>
    <dgm:pt modelId="{33475E96-550C-40F2-BDBF-1BC37C2498A8}" type="parTrans" cxnId="{C29B6946-198D-4144-94CC-6CA85F9E0594}">
      <dgm:prSet/>
      <dgm:spPr/>
      <dgm:t>
        <a:bodyPr/>
        <a:lstStyle/>
        <a:p>
          <a:endParaRPr lang="en-US"/>
        </a:p>
      </dgm:t>
    </dgm:pt>
    <dgm:pt modelId="{22A273C5-A312-40E7-85E0-408AF739A7A9}" type="sibTrans" cxnId="{C29B6946-198D-4144-94CC-6CA85F9E0594}">
      <dgm:prSet phldrT="2" phldr="0"/>
      <dgm:spPr/>
      <dgm:t>
        <a:bodyPr/>
        <a:lstStyle/>
        <a:p>
          <a:r>
            <a:rPr lang="en-US"/>
            <a:t>2</a:t>
          </a:r>
        </a:p>
      </dgm:t>
    </dgm:pt>
    <dgm:pt modelId="{688AAA2E-3C3B-4350-971D-B231B67D67E2}">
      <dgm:prSet/>
      <dgm:spPr/>
      <dgm:t>
        <a:bodyPr/>
        <a:lstStyle/>
        <a:p>
          <a:r>
            <a:rPr lang="en-US"/>
            <a:t>Combinatorial approach</a:t>
          </a:r>
        </a:p>
      </dgm:t>
    </dgm:pt>
    <dgm:pt modelId="{4C13F425-6515-4E88-9D47-DC7C3BA25B52}" type="parTrans" cxnId="{E242B6D6-4487-4174-9993-38DDA09206C0}">
      <dgm:prSet/>
      <dgm:spPr/>
      <dgm:t>
        <a:bodyPr/>
        <a:lstStyle/>
        <a:p>
          <a:endParaRPr lang="en-US"/>
        </a:p>
      </dgm:t>
    </dgm:pt>
    <dgm:pt modelId="{64531D9D-4AFD-406D-91BB-77369428995D}" type="sibTrans" cxnId="{E242B6D6-4487-4174-9993-38DDA09206C0}">
      <dgm:prSet phldrT="3" phldr="0"/>
      <dgm:spPr/>
      <dgm:t>
        <a:bodyPr/>
        <a:lstStyle/>
        <a:p>
          <a:r>
            <a:rPr lang="en-US"/>
            <a:t>3</a:t>
          </a:r>
        </a:p>
      </dgm:t>
    </dgm:pt>
    <dgm:pt modelId="{0130DB46-0BD2-40A9-A802-A3CE027C08EA}" type="pres">
      <dgm:prSet presAssocID="{7731529B-9308-4634-BA51-BAF59FB801E8}" presName="Name0" presStyleCnt="0">
        <dgm:presLayoutVars>
          <dgm:animLvl val="lvl"/>
          <dgm:resizeHandles val="exact"/>
        </dgm:presLayoutVars>
      </dgm:prSet>
      <dgm:spPr/>
    </dgm:pt>
    <dgm:pt modelId="{EAEE42A7-2BF7-4C43-8C90-787F1105355D}" type="pres">
      <dgm:prSet presAssocID="{F5432171-57DA-45F7-9982-C3470635A100}" presName="compositeNode" presStyleCnt="0">
        <dgm:presLayoutVars>
          <dgm:bulletEnabled val="1"/>
        </dgm:presLayoutVars>
      </dgm:prSet>
      <dgm:spPr/>
    </dgm:pt>
    <dgm:pt modelId="{F78FBFF7-5DB4-473D-B0C5-C5A0C9DB1ADC}" type="pres">
      <dgm:prSet presAssocID="{F5432171-57DA-45F7-9982-C3470635A100}" presName="bgRect" presStyleLbl="bgAccFollowNode1" presStyleIdx="0" presStyleCnt="3"/>
      <dgm:spPr/>
    </dgm:pt>
    <dgm:pt modelId="{842D3355-325C-450A-934E-F218D3ED36C6}" type="pres">
      <dgm:prSet presAssocID="{1FF33CB7-F367-4457-A850-C3526FD76AD4}" presName="sibTransNodeCircle" presStyleLbl="alignNode1" presStyleIdx="0" presStyleCnt="6">
        <dgm:presLayoutVars>
          <dgm:chMax val="0"/>
          <dgm:bulletEnabled/>
        </dgm:presLayoutVars>
      </dgm:prSet>
      <dgm:spPr/>
    </dgm:pt>
    <dgm:pt modelId="{9A70207D-7474-4F25-B631-D14C014C92F8}" type="pres">
      <dgm:prSet presAssocID="{F5432171-57DA-45F7-9982-C3470635A100}" presName="bottomLine" presStyleLbl="alignNode1" presStyleIdx="1" presStyleCnt="6">
        <dgm:presLayoutVars/>
      </dgm:prSet>
      <dgm:spPr/>
    </dgm:pt>
    <dgm:pt modelId="{61F75175-8CA4-491C-8215-68D710BFFF04}" type="pres">
      <dgm:prSet presAssocID="{F5432171-57DA-45F7-9982-C3470635A100}" presName="nodeText" presStyleLbl="bgAccFollowNode1" presStyleIdx="0" presStyleCnt="3">
        <dgm:presLayoutVars>
          <dgm:bulletEnabled val="1"/>
        </dgm:presLayoutVars>
      </dgm:prSet>
      <dgm:spPr/>
    </dgm:pt>
    <dgm:pt modelId="{4A807C0C-0F66-420F-A17E-D5BD0758C598}" type="pres">
      <dgm:prSet presAssocID="{1FF33CB7-F367-4457-A850-C3526FD76AD4}" presName="sibTrans" presStyleCnt="0"/>
      <dgm:spPr/>
    </dgm:pt>
    <dgm:pt modelId="{66A3F985-51F4-4A74-B278-F3A5A178709B}" type="pres">
      <dgm:prSet presAssocID="{CA45938A-DA2C-46B9-BF19-C7C5EA61A54D}" presName="compositeNode" presStyleCnt="0">
        <dgm:presLayoutVars>
          <dgm:bulletEnabled val="1"/>
        </dgm:presLayoutVars>
      </dgm:prSet>
      <dgm:spPr/>
    </dgm:pt>
    <dgm:pt modelId="{379EFFE6-D532-45BC-AC1D-538D53F0ECE6}" type="pres">
      <dgm:prSet presAssocID="{CA45938A-DA2C-46B9-BF19-C7C5EA61A54D}" presName="bgRect" presStyleLbl="bgAccFollowNode1" presStyleIdx="1" presStyleCnt="3"/>
      <dgm:spPr/>
    </dgm:pt>
    <dgm:pt modelId="{86A6D67B-9BF9-434B-AC2B-1D892B770FFD}" type="pres">
      <dgm:prSet presAssocID="{22A273C5-A312-40E7-85E0-408AF739A7A9}" presName="sibTransNodeCircle" presStyleLbl="alignNode1" presStyleIdx="2" presStyleCnt="6">
        <dgm:presLayoutVars>
          <dgm:chMax val="0"/>
          <dgm:bulletEnabled/>
        </dgm:presLayoutVars>
      </dgm:prSet>
      <dgm:spPr/>
    </dgm:pt>
    <dgm:pt modelId="{35918110-C8E6-4AED-9548-5B7EE3D97693}" type="pres">
      <dgm:prSet presAssocID="{CA45938A-DA2C-46B9-BF19-C7C5EA61A54D}" presName="bottomLine" presStyleLbl="alignNode1" presStyleIdx="3" presStyleCnt="6">
        <dgm:presLayoutVars/>
      </dgm:prSet>
      <dgm:spPr/>
    </dgm:pt>
    <dgm:pt modelId="{BAC7B43B-A168-4835-B737-75CDD9076FEB}" type="pres">
      <dgm:prSet presAssocID="{CA45938A-DA2C-46B9-BF19-C7C5EA61A54D}" presName="nodeText" presStyleLbl="bgAccFollowNode1" presStyleIdx="1" presStyleCnt="3">
        <dgm:presLayoutVars>
          <dgm:bulletEnabled val="1"/>
        </dgm:presLayoutVars>
      </dgm:prSet>
      <dgm:spPr/>
    </dgm:pt>
    <dgm:pt modelId="{2B60FD11-F69A-4684-A56D-7AFCC20C834B}" type="pres">
      <dgm:prSet presAssocID="{22A273C5-A312-40E7-85E0-408AF739A7A9}" presName="sibTrans" presStyleCnt="0"/>
      <dgm:spPr/>
    </dgm:pt>
    <dgm:pt modelId="{3CE5D641-84B3-4B65-A318-F9BA2962EF93}" type="pres">
      <dgm:prSet presAssocID="{688AAA2E-3C3B-4350-971D-B231B67D67E2}" presName="compositeNode" presStyleCnt="0">
        <dgm:presLayoutVars>
          <dgm:bulletEnabled val="1"/>
        </dgm:presLayoutVars>
      </dgm:prSet>
      <dgm:spPr/>
    </dgm:pt>
    <dgm:pt modelId="{DE970CF6-7D88-4480-92B9-870E30D7CF80}" type="pres">
      <dgm:prSet presAssocID="{688AAA2E-3C3B-4350-971D-B231B67D67E2}" presName="bgRect" presStyleLbl="bgAccFollowNode1" presStyleIdx="2" presStyleCnt="3"/>
      <dgm:spPr/>
    </dgm:pt>
    <dgm:pt modelId="{1E05DED1-11AB-4A80-9C1F-39338E40A48A}" type="pres">
      <dgm:prSet presAssocID="{64531D9D-4AFD-406D-91BB-77369428995D}" presName="sibTransNodeCircle" presStyleLbl="alignNode1" presStyleIdx="4" presStyleCnt="6">
        <dgm:presLayoutVars>
          <dgm:chMax val="0"/>
          <dgm:bulletEnabled/>
        </dgm:presLayoutVars>
      </dgm:prSet>
      <dgm:spPr/>
    </dgm:pt>
    <dgm:pt modelId="{949926FA-4F98-44AF-A5F7-1D57129D0583}" type="pres">
      <dgm:prSet presAssocID="{688AAA2E-3C3B-4350-971D-B231B67D67E2}" presName="bottomLine" presStyleLbl="alignNode1" presStyleIdx="5" presStyleCnt="6">
        <dgm:presLayoutVars/>
      </dgm:prSet>
      <dgm:spPr/>
    </dgm:pt>
    <dgm:pt modelId="{09D6F995-FDCE-426A-8FD7-307796822DD8}" type="pres">
      <dgm:prSet presAssocID="{688AAA2E-3C3B-4350-971D-B231B67D67E2}" presName="nodeText" presStyleLbl="bgAccFollowNode1" presStyleIdx="2" presStyleCnt="3">
        <dgm:presLayoutVars>
          <dgm:bulletEnabled val="1"/>
        </dgm:presLayoutVars>
      </dgm:prSet>
      <dgm:spPr/>
    </dgm:pt>
  </dgm:ptLst>
  <dgm:cxnLst>
    <dgm:cxn modelId="{40377A11-89C2-41C3-AF37-34BFACE346C7}" type="presOf" srcId="{CA45938A-DA2C-46B9-BF19-C7C5EA61A54D}" destId="{379EFFE6-D532-45BC-AC1D-538D53F0ECE6}" srcOrd="0" destOrd="0" presId="urn:microsoft.com/office/officeart/2016/7/layout/BasicLinearProcessNumbered"/>
    <dgm:cxn modelId="{F21A3A38-89B3-4F01-9DB9-AA80274543CB}" type="presOf" srcId="{688AAA2E-3C3B-4350-971D-B231B67D67E2}" destId="{09D6F995-FDCE-426A-8FD7-307796822DD8}" srcOrd="1" destOrd="0" presId="urn:microsoft.com/office/officeart/2016/7/layout/BasicLinearProcessNumbered"/>
    <dgm:cxn modelId="{3674985C-7474-439A-B722-0D06AC681250}" type="presOf" srcId="{F5432171-57DA-45F7-9982-C3470635A100}" destId="{61F75175-8CA4-491C-8215-68D710BFFF04}" srcOrd="1" destOrd="0" presId="urn:microsoft.com/office/officeart/2016/7/layout/BasicLinearProcessNumbered"/>
    <dgm:cxn modelId="{E9A9A95D-F14D-4266-BA85-E836902669AB}" srcId="{7731529B-9308-4634-BA51-BAF59FB801E8}" destId="{F5432171-57DA-45F7-9982-C3470635A100}" srcOrd="0" destOrd="0" parTransId="{C1B74604-A793-402E-B9A9-B266D6D2FBCC}" sibTransId="{1FF33CB7-F367-4457-A850-C3526FD76AD4}"/>
    <dgm:cxn modelId="{C29B6946-198D-4144-94CC-6CA85F9E0594}" srcId="{7731529B-9308-4634-BA51-BAF59FB801E8}" destId="{CA45938A-DA2C-46B9-BF19-C7C5EA61A54D}" srcOrd="1" destOrd="0" parTransId="{33475E96-550C-40F2-BDBF-1BC37C2498A8}" sibTransId="{22A273C5-A312-40E7-85E0-408AF739A7A9}"/>
    <dgm:cxn modelId="{70927A4E-0D64-4A53-AC77-8A4D2833E22F}" type="presOf" srcId="{F5432171-57DA-45F7-9982-C3470635A100}" destId="{F78FBFF7-5DB4-473D-B0C5-C5A0C9DB1ADC}" srcOrd="0" destOrd="0" presId="urn:microsoft.com/office/officeart/2016/7/layout/BasicLinearProcessNumbered"/>
    <dgm:cxn modelId="{5EDED050-E178-4F02-AAD2-8A8C708A11C5}" type="presOf" srcId="{7731529B-9308-4634-BA51-BAF59FB801E8}" destId="{0130DB46-0BD2-40A9-A802-A3CE027C08EA}" srcOrd="0" destOrd="0" presId="urn:microsoft.com/office/officeart/2016/7/layout/BasicLinearProcessNumbered"/>
    <dgm:cxn modelId="{A5DF22A5-6E7C-4D9F-A286-5FD46D06784F}" type="presOf" srcId="{1FF33CB7-F367-4457-A850-C3526FD76AD4}" destId="{842D3355-325C-450A-934E-F218D3ED36C6}" srcOrd="0" destOrd="0" presId="urn:microsoft.com/office/officeart/2016/7/layout/BasicLinearProcessNumbered"/>
    <dgm:cxn modelId="{F2AD50CC-D680-4642-8F24-46C8A13FF346}" type="presOf" srcId="{64531D9D-4AFD-406D-91BB-77369428995D}" destId="{1E05DED1-11AB-4A80-9C1F-39338E40A48A}" srcOrd="0" destOrd="0" presId="urn:microsoft.com/office/officeart/2016/7/layout/BasicLinearProcessNumbered"/>
    <dgm:cxn modelId="{31DF01D2-7696-424D-A251-A88318FC984F}" type="presOf" srcId="{22A273C5-A312-40E7-85E0-408AF739A7A9}" destId="{86A6D67B-9BF9-434B-AC2B-1D892B770FFD}" srcOrd="0" destOrd="0" presId="urn:microsoft.com/office/officeart/2016/7/layout/BasicLinearProcessNumbered"/>
    <dgm:cxn modelId="{E242B6D6-4487-4174-9993-38DDA09206C0}" srcId="{7731529B-9308-4634-BA51-BAF59FB801E8}" destId="{688AAA2E-3C3B-4350-971D-B231B67D67E2}" srcOrd="2" destOrd="0" parTransId="{4C13F425-6515-4E88-9D47-DC7C3BA25B52}" sibTransId="{64531D9D-4AFD-406D-91BB-77369428995D}"/>
    <dgm:cxn modelId="{779170E7-80A8-41AF-8C16-D5A0EDCB259A}" type="presOf" srcId="{CA45938A-DA2C-46B9-BF19-C7C5EA61A54D}" destId="{BAC7B43B-A168-4835-B737-75CDD9076FEB}" srcOrd="1" destOrd="0" presId="urn:microsoft.com/office/officeart/2016/7/layout/BasicLinearProcessNumbered"/>
    <dgm:cxn modelId="{4913BFED-D49C-4CC1-8C98-9423C99D95CF}" type="presOf" srcId="{688AAA2E-3C3B-4350-971D-B231B67D67E2}" destId="{DE970CF6-7D88-4480-92B9-870E30D7CF80}" srcOrd="0" destOrd="0" presId="urn:microsoft.com/office/officeart/2016/7/layout/BasicLinearProcessNumbered"/>
    <dgm:cxn modelId="{FC00D02A-C581-4425-AC34-9B298CE150BC}" type="presParOf" srcId="{0130DB46-0BD2-40A9-A802-A3CE027C08EA}" destId="{EAEE42A7-2BF7-4C43-8C90-787F1105355D}" srcOrd="0" destOrd="0" presId="urn:microsoft.com/office/officeart/2016/7/layout/BasicLinearProcessNumbered"/>
    <dgm:cxn modelId="{BE75E6EB-8270-4D6A-8F72-5F066FE6CC08}" type="presParOf" srcId="{EAEE42A7-2BF7-4C43-8C90-787F1105355D}" destId="{F78FBFF7-5DB4-473D-B0C5-C5A0C9DB1ADC}" srcOrd="0" destOrd="0" presId="urn:microsoft.com/office/officeart/2016/7/layout/BasicLinearProcessNumbered"/>
    <dgm:cxn modelId="{7B5F7228-1929-4F61-8226-55FA9F88C1C9}" type="presParOf" srcId="{EAEE42A7-2BF7-4C43-8C90-787F1105355D}" destId="{842D3355-325C-450A-934E-F218D3ED36C6}" srcOrd="1" destOrd="0" presId="urn:microsoft.com/office/officeart/2016/7/layout/BasicLinearProcessNumbered"/>
    <dgm:cxn modelId="{8E72F37A-5D2C-407E-9309-D7F94054694D}" type="presParOf" srcId="{EAEE42A7-2BF7-4C43-8C90-787F1105355D}" destId="{9A70207D-7474-4F25-B631-D14C014C92F8}" srcOrd="2" destOrd="0" presId="urn:microsoft.com/office/officeart/2016/7/layout/BasicLinearProcessNumbered"/>
    <dgm:cxn modelId="{7E33C735-43A7-46EC-92DE-E14BADD6B8AE}" type="presParOf" srcId="{EAEE42A7-2BF7-4C43-8C90-787F1105355D}" destId="{61F75175-8CA4-491C-8215-68D710BFFF04}" srcOrd="3" destOrd="0" presId="urn:microsoft.com/office/officeart/2016/7/layout/BasicLinearProcessNumbered"/>
    <dgm:cxn modelId="{469C4450-6216-4D00-9CA1-CD52CA2F35D4}" type="presParOf" srcId="{0130DB46-0BD2-40A9-A802-A3CE027C08EA}" destId="{4A807C0C-0F66-420F-A17E-D5BD0758C598}" srcOrd="1" destOrd="0" presId="urn:microsoft.com/office/officeart/2016/7/layout/BasicLinearProcessNumbered"/>
    <dgm:cxn modelId="{1B3CF7CD-4E3C-40BD-A4F4-6AD8DE38E42E}" type="presParOf" srcId="{0130DB46-0BD2-40A9-A802-A3CE027C08EA}" destId="{66A3F985-51F4-4A74-B278-F3A5A178709B}" srcOrd="2" destOrd="0" presId="urn:microsoft.com/office/officeart/2016/7/layout/BasicLinearProcessNumbered"/>
    <dgm:cxn modelId="{2A73AC65-93CE-43B1-A5AF-90A10BF2DBFD}" type="presParOf" srcId="{66A3F985-51F4-4A74-B278-F3A5A178709B}" destId="{379EFFE6-D532-45BC-AC1D-538D53F0ECE6}" srcOrd="0" destOrd="0" presId="urn:microsoft.com/office/officeart/2016/7/layout/BasicLinearProcessNumbered"/>
    <dgm:cxn modelId="{1BFE396E-035A-4E28-B366-6E2779FB20C8}" type="presParOf" srcId="{66A3F985-51F4-4A74-B278-F3A5A178709B}" destId="{86A6D67B-9BF9-434B-AC2B-1D892B770FFD}" srcOrd="1" destOrd="0" presId="urn:microsoft.com/office/officeart/2016/7/layout/BasicLinearProcessNumbered"/>
    <dgm:cxn modelId="{A83142FA-7395-43C2-8031-080B01BF942B}" type="presParOf" srcId="{66A3F985-51F4-4A74-B278-F3A5A178709B}" destId="{35918110-C8E6-4AED-9548-5B7EE3D97693}" srcOrd="2" destOrd="0" presId="urn:microsoft.com/office/officeart/2016/7/layout/BasicLinearProcessNumbered"/>
    <dgm:cxn modelId="{8793BB41-1F6F-4132-B1ED-D5ECBEC9F2B8}" type="presParOf" srcId="{66A3F985-51F4-4A74-B278-F3A5A178709B}" destId="{BAC7B43B-A168-4835-B737-75CDD9076FEB}" srcOrd="3" destOrd="0" presId="urn:microsoft.com/office/officeart/2016/7/layout/BasicLinearProcessNumbered"/>
    <dgm:cxn modelId="{C70C06DA-3CEC-42FC-B1EF-475A547501CB}" type="presParOf" srcId="{0130DB46-0BD2-40A9-A802-A3CE027C08EA}" destId="{2B60FD11-F69A-4684-A56D-7AFCC20C834B}" srcOrd="3" destOrd="0" presId="urn:microsoft.com/office/officeart/2016/7/layout/BasicLinearProcessNumbered"/>
    <dgm:cxn modelId="{2E63854A-5415-4857-83BB-EED8C3B423BD}" type="presParOf" srcId="{0130DB46-0BD2-40A9-A802-A3CE027C08EA}" destId="{3CE5D641-84B3-4B65-A318-F9BA2962EF93}" srcOrd="4" destOrd="0" presId="urn:microsoft.com/office/officeart/2016/7/layout/BasicLinearProcessNumbered"/>
    <dgm:cxn modelId="{D00E34F7-B26B-4A88-8EAA-B688F6648E73}" type="presParOf" srcId="{3CE5D641-84B3-4B65-A318-F9BA2962EF93}" destId="{DE970CF6-7D88-4480-92B9-870E30D7CF80}" srcOrd="0" destOrd="0" presId="urn:microsoft.com/office/officeart/2016/7/layout/BasicLinearProcessNumbered"/>
    <dgm:cxn modelId="{0D133BBC-C516-4EC9-979D-7E878AD83F7C}" type="presParOf" srcId="{3CE5D641-84B3-4B65-A318-F9BA2962EF93}" destId="{1E05DED1-11AB-4A80-9C1F-39338E40A48A}" srcOrd="1" destOrd="0" presId="urn:microsoft.com/office/officeart/2016/7/layout/BasicLinearProcessNumbered"/>
    <dgm:cxn modelId="{4D6F66F3-059F-4F2B-9574-DB7DA7829AD0}" type="presParOf" srcId="{3CE5D641-84B3-4B65-A318-F9BA2962EF93}" destId="{949926FA-4F98-44AF-A5F7-1D57129D0583}" srcOrd="2" destOrd="0" presId="urn:microsoft.com/office/officeart/2016/7/layout/BasicLinearProcessNumbered"/>
    <dgm:cxn modelId="{D1636822-014B-4A90-8B90-7DA0D95E961B}" type="presParOf" srcId="{3CE5D641-84B3-4B65-A318-F9BA2962EF93}" destId="{09D6F995-FDCE-426A-8FD7-307796822DD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FBFF7-5DB4-473D-B0C5-C5A0C9DB1ADC}">
      <dsp:nvSpPr>
        <dsp:cNvPr id="0" name=""/>
        <dsp:cNvSpPr/>
      </dsp:nvSpPr>
      <dsp:spPr>
        <a:xfrm>
          <a:off x="0" y="1414710"/>
          <a:ext cx="1959074" cy="2742704"/>
        </a:xfrm>
        <a:prstGeom prst="rect">
          <a:avLst/>
        </a:prstGeom>
        <a:solidFill>
          <a:schemeClr val="accent3">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737" tIns="330200" rIns="152737" bIns="330200" numCol="1" spcCol="1270" anchor="t" anchorCtr="0">
          <a:noAutofit/>
        </a:bodyPr>
        <a:lstStyle/>
        <a:p>
          <a:pPr marL="0" lvl="0" indent="0" algn="l" defTabSz="977900">
            <a:lnSpc>
              <a:spcPct val="90000"/>
            </a:lnSpc>
            <a:spcBef>
              <a:spcPct val="0"/>
            </a:spcBef>
            <a:spcAft>
              <a:spcPct val="35000"/>
            </a:spcAft>
            <a:buNone/>
          </a:pPr>
          <a:r>
            <a:rPr lang="en-US" sz="2200" kern="1200" dirty="0"/>
            <a:t>Cofactor Expansion</a:t>
          </a:r>
        </a:p>
      </dsp:txBody>
      <dsp:txXfrm>
        <a:off x="0" y="2456938"/>
        <a:ext cx="1959074" cy="1645622"/>
      </dsp:txXfrm>
    </dsp:sp>
    <dsp:sp modelId="{842D3355-325C-450A-934E-F218D3ED36C6}">
      <dsp:nvSpPr>
        <dsp:cNvPr id="0" name=""/>
        <dsp:cNvSpPr/>
      </dsp:nvSpPr>
      <dsp:spPr>
        <a:xfrm>
          <a:off x="568131" y="1688980"/>
          <a:ext cx="822811" cy="822811"/>
        </a:xfrm>
        <a:prstGeom prst="ellipse">
          <a:avLst/>
        </a:prstGeom>
        <a:solidFill>
          <a:schemeClr val="accent3">
            <a:shade val="8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150" tIns="12700" rIns="6415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8629" y="1809478"/>
        <a:ext cx="581815" cy="581815"/>
      </dsp:txXfrm>
    </dsp:sp>
    <dsp:sp modelId="{9A70207D-7474-4F25-B631-D14C014C92F8}">
      <dsp:nvSpPr>
        <dsp:cNvPr id="0" name=""/>
        <dsp:cNvSpPr/>
      </dsp:nvSpPr>
      <dsp:spPr>
        <a:xfrm>
          <a:off x="0" y="4157342"/>
          <a:ext cx="1959074" cy="72"/>
        </a:xfrm>
        <a:prstGeom prst="rect">
          <a:avLst/>
        </a:prstGeom>
        <a:solidFill>
          <a:schemeClr val="accent3">
            <a:shade val="80000"/>
            <a:hueOff val="0"/>
            <a:satOff val="0"/>
            <a:lumOff val="3818"/>
            <a:alphaOff val="0"/>
          </a:schemeClr>
        </a:solidFill>
        <a:ln w="12700" cap="flat" cmpd="sng" algn="ctr">
          <a:solidFill>
            <a:schemeClr val="accent3">
              <a:shade val="80000"/>
              <a:hueOff val="0"/>
              <a:satOff val="0"/>
              <a:lumOff val="381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79EFFE6-D532-45BC-AC1D-538D53F0ECE6}">
      <dsp:nvSpPr>
        <dsp:cNvPr id="0" name=""/>
        <dsp:cNvSpPr/>
      </dsp:nvSpPr>
      <dsp:spPr>
        <a:xfrm>
          <a:off x="2154981" y="1414710"/>
          <a:ext cx="1959074" cy="2742704"/>
        </a:xfrm>
        <a:prstGeom prst="rect">
          <a:avLst/>
        </a:prstGeom>
        <a:solidFill>
          <a:schemeClr val="accent3">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737" tIns="330200" rIns="152737" bIns="330200" numCol="1" spcCol="1270" anchor="t" anchorCtr="0">
          <a:noAutofit/>
        </a:bodyPr>
        <a:lstStyle/>
        <a:p>
          <a:pPr marL="0" lvl="0" indent="0" algn="l" defTabSz="977900">
            <a:lnSpc>
              <a:spcPct val="90000"/>
            </a:lnSpc>
            <a:spcBef>
              <a:spcPct val="0"/>
            </a:spcBef>
            <a:spcAft>
              <a:spcPct val="35000"/>
            </a:spcAft>
            <a:buNone/>
          </a:pPr>
          <a:r>
            <a:rPr lang="en-US" sz="2200" kern="1200"/>
            <a:t>Row Reduction</a:t>
          </a:r>
        </a:p>
      </dsp:txBody>
      <dsp:txXfrm>
        <a:off x="2154981" y="2456938"/>
        <a:ext cx="1959074" cy="1645622"/>
      </dsp:txXfrm>
    </dsp:sp>
    <dsp:sp modelId="{86A6D67B-9BF9-434B-AC2B-1D892B770FFD}">
      <dsp:nvSpPr>
        <dsp:cNvPr id="0" name=""/>
        <dsp:cNvSpPr/>
      </dsp:nvSpPr>
      <dsp:spPr>
        <a:xfrm>
          <a:off x="2723113" y="1688980"/>
          <a:ext cx="822811" cy="822811"/>
        </a:xfrm>
        <a:prstGeom prst="ellipse">
          <a:avLst/>
        </a:prstGeom>
        <a:solidFill>
          <a:schemeClr val="accent3">
            <a:shade val="80000"/>
            <a:hueOff val="0"/>
            <a:satOff val="0"/>
            <a:lumOff val="7637"/>
            <a:alphaOff val="0"/>
          </a:schemeClr>
        </a:solidFill>
        <a:ln w="12700" cap="flat" cmpd="sng" algn="ctr">
          <a:solidFill>
            <a:schemeClr val="accent3">
              <a:shade val="80000"/>
              <a:hueOff val="0"/>
              <a:satOff val="0"/>
              <a:lumOff val="763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150" tIns="12700" rIns="6415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43611" y="1809478"/>
        <a:ext cx="581815" cy="581815"/>
      </dsp:txXfrm>
    </dsp:sp>
    <dsp:sp modelId="{35918110-C8E6-4AED-9548-5B7EE3D97693}">
      <dsp:nvSpPr>
        <dsp:cNvPr id="0" name=""/>
        <dsp:cNvSpPr/>
      </dsp:nvSpPr>
      <dsp:spPr>
        <a:xfrm>
          <a:off x="2154981" y="4157342"/>
          <a:ext cx="1959074" cy="72"/>
        </a:xfrm>
        <a:prstGeom prst="rect">
          <a:avLst/>
        </a:prstGeom>
        <a:solidFill>
          <a:schemeClr val="accent3">
            <a:shade val="80000"/>
            <a:hueOff val="0"/>
            <a:satOff val="0"/>
            <a:lumOff val="11455"/>
            <a:alphaOff val="0"/>
          </a:schemeClr>
        </a:solidFill>
        <a:ln w="12700" cap="flat" cmpd="sng" algn="ctr">
          <a:solidFill>
            <a:schemeClr val="accent3">
              <a:shade val="80000"/>
              <a:hueOff val="0"/>
              <a:satOff val="0"/>
              <a:lumOff val="1145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E970CF6-7D88-4480-92B9-870E30D7CF80}">
      <dsp:nvSpPr>
        <dsp:cNvPr id="0" name=""/>
        <dsp:cNvSpPr/>
      </dsp:nvSpPr>
      <dsp:spPr>
        <a:xfrm>
          <a:off x="4309963" y="1414710"/>
          <a:ext cx="1959074" cy="2742704"/>
        </a:xfrm>
        <a:prstGeom prst="rect">
          <a:avLst/>
        </a:prstGeom>
        <a:solidFill>
          <a:schemeClr val="accent3">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737" tIns="330200" rIns="152737" bIns="330200" numCol="1" spcCol="1270" anchor="t" anchorCtr="0">
          <a:noAutofit/>
        </a:bodyPr>
        <a:lstStyle/>
        <a:p>
          <a:pPr marL="0" lvl="0" indent="0" algn="l" defTabSz="977900">
            <a:lnSpc>
              <a:spcPct val="90000"/>
            </a:lnSpc>
            <a:spcBef>
              <a:spcPct val="0"/>
            </a:spcBef>
            <a:spcAft>
              <a:spcPct val="35000"/>
            </a:spcAft>
            <a:buNone/>
          </a:pPr>
          <a:r>
            <a:rPr lang="en-US" sz="2200" kern="1200"/>
            <a:t>Combinatorial approach</a:t>
          </a:r>
        </a:p>
      </dsp:txBody>
      <dsp:txXfrm>
        <a:off x="4309963" y="2456938"/>
        <a:ext cx="1959074" cy="1645622"/>
      </dsp:txXfrm>
    </dsp:sp>
    <dsp:sp modelId="{1E05DED1-11AB-4A80-9C1F-39338E40A48A}">
      <dsp:nvSpPr>
        <dsp:cNvPr id="0" name=""/>
        <dsp:cNvSpPr/>
      </dsp:nvSpPr>
      <dsp:spPr>
        <a:xfrm>
          <a:off x="4878095" y="1688980"/>
          <a:ext cx="822811" cy="822811"/>
        </a:xfrm>
        <a:prstGeom prst="ellipse">
          <a:avLst/>
        </a:prstGeom>
        <a:solidFill>
          <a:schemeClr val="accent3">
            <a:shade val="80000"/>
            <a:hueOff val="0"/>
            <a:satOff val="0"/>
            <a:lumOff val="15274"/>
            <a:alphaOff val="0"/>
          </a:schemeClr>
        </a:solidFill>
        <a:ln w="12700" cap="flat" cmpd="sng" algn="ctr">
          <a:solidFill>
            <a:schemeClr val="accent3">
              <a:shade val="80000"/>
              <a:hueOff val="0"/>
              <a:satOff val="0"/>
              <a:lumOff val="1527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150" tIns="12700" rIns="6415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98593" y="1809478"/>
        <a:ext cx="581815" cy="581815"/>
      </dsp:txXfrm>
    </dsp:sp>
    <dsp:sp modelId="{949926FA-4F98-44AF-A5F7-1D57129D0583}">
      <dsp:nvSpPr>
        <dsp:cNvPr id="0" name=""/>
        <dsp:cNvSpPr/>
      </dsp:nvSpPr>
      <dsp:spPr>
        <a:xfrm>
          <a:off x="4309963" y="4157342"/>
          <a:ext cx="1959074" cy="72"/>
        </a:xfrm>
        <a:prstGeom prst="rect">
          <a:avLst/>
        </a:prstGeom>
        <a:solidFill>
          <a:schemeClr val="accent3">
            <a:shade val="80000"/>
            <a:hueOff val="0"/>
            <a:satOff val="0"/>
            <a:lumOff val="19092"/>
            <a:alphaOff val="0"/>
          </a:schemeClr>
        </a:solidFill>
        <a:ln w="12700" cap="flat" cmpd="sng" algn="ctr">
          <a:solidFill>
            <a:schemeClr val="accent3">
              <a:shade val="80000"/>
              <a:hueOff val="0"/>
              <a:satOff val="0"/>
              <a:lumOff val="1909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555335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38540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602695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726187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5952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17063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335056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229104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Level 1</a:t>
            </a:r>
          </a:p>
          <a:p>
            <a:pPr marL="171450" indent="-171450">
              <a:buFont typeface="Arial" panose="020B0604020202020204" pitchFamily="34" charset="0"/>
              <a:buChar char="•"/>
            </a:pPr>
            <a:r>
              <a:rPr lang="en-US" dirty="0"/>
              <a:t>Level 2</a:t>
            </a:r>
          </a:p>
          <a:p>
            <a:pPr marL="171450" indent="-171450">
              <a:buFont typeface="Arial" panose="020B0604020202020204" pitchFamily="34" charset="0"/>
              <a:buChar char="•"/>
            </a:pPr>
            <a:r>
              <a:rPr lang="en-US" dirty="0"/>
              <a:t>Level 3</a:t>
            </a:r>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58892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AD415165-B399-4656-B370-363B29F0F2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672993DA-9757-4852-9CBC-96D7DE0FAD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3556" name="Slide Number Placeholder 3">
            <a:extLst>
              <a:ext uri="{FF2B5EF4-FFF2-40B4-BE49-F238E27FC236}">
                <a16:creationId xmlns:a16="http://schemas.microsoft.com/office/drawing/2014/main" id="{D4AC5229-86AC-4395-9420-E94CA436AA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95B53E-1A95-4E82-AAA6-FAE8D510EF59}" type="slidenum">
              <a:rPr lang="en-US" altLang="en-US" sz="1200"/>
              <a:pPr eaLnBrk="1" hangingPunct="1"/>
              <a:t>33</a:t>
            </a:fld>
            <a:endParaRPr lang="en-US" altLang="en-US" sz="1200"/>
          </a:p>
        </p:txBody>
      </p:sp>
    </p:spTree>
    <p:extLst>
      <p:ext uri="{BB962C8B-B14F-4D97-AF65-F5344CB8AC3E}">
        <p14:creationId xmlns:p14="http://schemas.microsoft.com/office/powerpoint/2010/main" val="3893396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2805897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154483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635095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2137501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Level 1</a:t>
            </a:r>
          </a:p>
          <a:p>
            <a:pPr marL="171450" indent="-171450">
              <a:buFont typeface="Arial" panose="020B0604020202020204" pitchFamily="34" charset="0"/>
              <a:buChar char="•"/>
            </a:pPr>
            <a:r>
              <a:rPr lang="en-US" dirty="0"/>
              <a:t>Level 2</a:t>
            </a:r>
          </a:p>
          <a:p>
            <a:pPr marL="171450" indent="-171450">
              <a:buFont typeface="Arial" panose="020B0604020202020204" pitchFamily="34" charset="0"/>
              <a:buChar char="•"/>
            </a:pPr>
            <a:r>
              <a:rPr lang="en-US" dirty="0"/>
              <a:t>Level 3</a:t>
            </a:r>
          </a:p>
        </p:txBody>
      </p:sp>
      <p:sp>
        <p:nvSpPr>
          <p:cNvPr id="4" name="Slide Number Placeholder 3"/>
          <p:cNvSpPr>
            <a:spLocks noGrp="1"/>
          </p:cNvSpPr>
          <p:nvPr>
            <p:ph type="sldNum" sz="quarter" idx="10"/>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147091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Level 1</a:t>
            </a:r>
          </a:p>
          <a:p>
            <a:pPr marL="171450" indent="-171450">
              <a:buFont typeface="Arial" panose="020B0604020202020204" pitchFamily="34" charset="0"/>
              <a:buChar char="•"/>
            </a:pPr>
            <a:r>
              <a:rPr lang="en-US" dirty="0"/>
              <a:t>Level 2</a:t>
            </a:r>
          </a:p>
          <a:p>
            <a:pPr marL="171450" indent="-171450">
              <a:buFont typeface="Arial" panose="020B0604020202020204" pitchFamily="34" charset="0"/>
              <a:buChar char="•"/>
            </a:pPr>
            <a:r>
              <a:rPr lang="en-US" dirty="0"/>
              <a:t>Level 3</a:t>
            </a:r>
          </a:p>
        </p:txBody>
      </p:sp>
      <p:sp>
        <p:nvSpPr>
          <p:cNvPr id="4" name="Slide Number Placeholder 3"/>
          <p:cNvSpPr>
            <a:spLocks noGrp="1"/>
          </p:cNvSpPr>
          <p:nvPr>
            <p:ph type="sldNum" sz="quarter" idx="10"/>
          </p:nvPr>
        </p:nvSpPr>
        <p:spPr/>
        <p:txBody>
          <a:bodyPr/>
          <a:lstStyle/>
          <a:p>
            <a:fld id="{E0746DE6-3336-457D-A091-FA20AC1C536E}" type="slidenum">
              <a:rPr lang="en-US" smtClean="0"/>
              <a:t>54</a:t>
            </a:fld>
            <a:endParaRPr lang="en-US"/>
          </a:p>
        </p:txBody>
      </p:sp>
    </p:spTree>
    <p:extLst>
      <p:ext uri="{BB962C8B-B14F-4D97-AF65-F5344CB8AC3E}">
        <p14:creationId xmlns:p14="http://schemas.microsoft.com/office/powerpoint/2010/main" val="4272429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0:42</a:t>
            </a:r>
          </a:p>
          <a:p>
            <a:r>
              <a:rPr lang="en-US" dirty="0"/>
              <a:t>End 1:34</a:t>
            </a:r>
          </a:p>
          <a:p>
            <a:r>
              <a:rPr lang="en-US" dirty="0"/>
              <a:t>Start 2:34</a:t>
            </a:r>
          </a:p>
          <a:p>
            <a:r>
              <a:rPr lang="en-US" dirty="0"/>
              <a:t>End  3:47</a:t>
            </a:r>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55</a:t>
            </a:fld>
            <a:endParaRPr lang="en-US"/>
          </a:p>
        </p:txBody>
      </p:sp>
    </p:spTree>
    <p:extLst>
      <p:ext uri="{BB962C8B-B14F-4D97-AF65-F5344CB8AC3E}">
        <p14:creationId xmlns:p14="http://schemas.microsoft.com/office/powerpoint/2010/main" val="367425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9.20</a:t>
            </a:r>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56</a:t>
            </a:fld>
            <a:endParaRPr lang="en-US"/>
          </a:p>
        </p:txBody>
      </p:sp>
    </p:spTree>
    <p:extLst>
      <p:ext uri="{BB962C8B-B14F-4D97-AF65-F5344CB8AC3E}">
        <p14:creationId xmlns:p14="http://schemas.microsoft.com/office/powerpoint/2010/main" val="2472587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Level 1</a:t>
            </a:r>
          </a:p>
          <a:p>
            <a:pPr marL="171450" indent="-171450">
              <a:buFont typeface="Arial" panose="020B0604020202020204" pitchFamily="34" charset="0"/>
              <a:buChar char="•"/>
            </a:pPr>
            <a:r>
              <a:rPr lang="en-US" dirty="0"/>
              <a:t>Level 2</a:t>
            </a:r>
          </a:p>
          <a:p>
            <a:pPr marL="171450" indent="-171450">
              <a:buFont typeface="Arial" panose="020B0604020202020204" pitchFamily="34" charset="0"/>
              <a:buChar char="•"/>
            </a:pPr>
            <a:r>
              <a:rPr lang="en-US" dirty="0"/>
              <a:t>Level 3</a:t>
            </a:r>
          </a:p>
        </p:txBody>
      </p:sp>
      <p:sp>
        <p:nvSpPr>
          <p:cNvPr id="4" name="Slide Number Placeholder 3"/>
          <p:cNvSpPr>
            <a:spLocks noGrp="1"/>
          </p:cNvSpPr>
          <p:nvPr>
            <p:ph type="sldNum" sz="quarter" idx="10"/>
          </p:nvPr>
        </p:nvSpPr>
        <p:spPr/>
        <p:txBody>
          <a:bodyPr/>
          <a:lstStyle/>
          <a:p>
            <a:fld id="{E0746DE6-3336-457D-A091-FA20AC1C536E}" type="slidenum">
              <a:rPr lang="en-US" smtClean="0"/>
              <a:t>57</a:t>
            </a:fld>
            <a:endParaRPr lang="en-US"/>
          </a:p>
        </p:txBody>
      </p:sp>
    </p:spTree>
    <p:extLst>
      <p:ext uri="{BB962C8B-B14F-4D97-AF65-F5344CB8AC3E}">
        <p14:creationId xmlns:p14="http://schemas.microsoft.com/office/powerpoint/2010/main" val="35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97108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ATLAS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78722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Equation can be represented as Augmented matrix. What should we do using this AM?</a:t>
            </a:r>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87475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730023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826577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should use ERO?</a:t>
            </a:r>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3826356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86461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2/28/2018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55299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jpe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youtu.be/kYB8IZa5AuE?t=42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youtu.be/kYB8IZa5AuE?t=2m34s"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youtu.be/kYB8IZa5AuE?t=8m"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0"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1" name="Oval 10">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4" name="Rectangle 13"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Linear Algebra</a:t>
            </a:r>
          </a:p>
        </p:txBody>
      </p:sp>
      <p:sp>
        <p:nvSpPr>
          <p:cNvPr id="3" name="Content Placeholder 2"/>
          <p:cNvSpPr>
            <a:spLocks noGrp="1"/>
          </p:cNvSpPr>
          <p:nvPr>
            <p:ph type="subTitle" idx="1"/>
          </p:nvPr>
        </p:nvSpPr>
        <p:spPr>
          <a:xfrm>
            <a:off x="1524000" y="4495800"/>
            <a:ext cx="9144000" cy="762000"/>
          </a:xfrm>
        </p:spPr>
        <p:txBody>
          <a:bodyPr>
            <a:normAutofit/>
          </a:bodyPr>
          <a:lstStyle/>
          <a:p>
            <a:endParaRPr sz="1800" dirty="0"/>
          </a:p>
        </p:txBody>
      </p:sp>
    </p:spTree>
    <p:extLst>
      <p:ext uri="{BB962C8B-B14F-4D97-AF65-F5344CB8AC3E}">
        <p14:creationId xmlns:p14="http://schemas.microsoft.com/office/powerpoint/2010/main" val="1378249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
            <a:extLst>
              <a:ext uri="{FF2B5EF4-FFF2-40B4-BE49-F238E27FC236}">
                <a16:creationId xmlns:a16="http://schemas.microsoft.com/office/drawing/2014/main" id="{146D7A85-1DAB-40F9-A345-05BD12A99C6A}"/>
              </a:ext>
            </a:extLst>
          </p:cNvPr>
          <p:cNvSpPr>
            <a:spLocks noGrp="1"/>
          </p:cNvSpPr>
          <p:nvPr>
            <p:ph type="title"/>
          </p:nvPr>
        </p:nvSpPr>
        <p:spPr>
          <a:xfrm>
            <a:off x="256674" y="365125"/>
            <a:ext cx="11598442" cy="1325563"/>
          </a:xfrm>
        </p:spPr>
        <p:txBody>
          <a:bodyPr>
            <a:noAutofit/>
          </a:bodyPr>
          <a:lstStyle/>
          <a:p>
            <a:r>
              <a:rPr lang="en-ID" sz="2800" dirty="0" err="1">
                <a:solidFill>
                  <a:srgbClr val="3333CC"/>
                </a:solidFill>
                <a:latin typeface="Times New Roman" panose="02020603050405020304" pitchFamily="18" charset="0"/>
              </a:rPr>
              <a:t>Operasi</a:t>
            </a:r>
            <a:r>
              <a:rPr lang="en-ID" sz="2800" dirty="0">
                <a:solidFill>
                  <a:srgbClr val="3333CC"/>
                </a:solidFill>
                <a:latin typeface="Times New Roman" panose="02020603050405020304" pitchFamily="18" charset="0"/>
              </a:rPr>
              <a:t> </a:t>
            </a:r>
            <a:r>
              <a:rPr lang="en-ID" sz="2800" dirty="0" err="1">
                <a:solidFill>
                  <a:srgbClr val="3333CC"/>
                </a:solidFill>
                <a:latin typeface="Times New Roman" panose="02020603050405020304" pitchFamily="18" charset="0"/>
              </a:rPr>
              <a:t>Baris</a:t>
            </a:r>
            <a:r>
              <a:rPr lang="en-ID" sz="2800" dirty="0">
                <a:solidFill>
                  <a:srgbClr val="3333CC"/>
                </a:solidFill>
                <a:latin typeface="Times New Roman" panose="02020603050405020304" pitchFamily="18" charset="0"/>
              </a:rPr>
              <a:t> </a:t>
            </a:r>
            <a:r>
              <a:rPr lang="en-ID" sz="2800" dirty="0" err="1">
                <a:solidFill>
                  <a:srgbClr val="3333CC"/>
                </a:solidFill>
                <a:latin typeface="Times New Roman" panose="02020603050405020304" pitchFamily="18" charset="0"/>
              </a:rPr>
              <a:t>Elementer</a:t>
            </a:r>
            <a:r>
              <a:rPr lang="en-ID" sz="2800" dirty="0">
                <a:solidFill>
                  <a:srgbClr val="3333CC"/>
                </a:solidFill>
                <a:latin typeface="Times New Roman" panose="02020603050405020304" pitchFamily="18" charset="0"/>
              </a:rPr>
              <a:t>  - OBE  </a:t>
            </a:r>
            <a:r>
              <a:rPr lang="en-ID" sz="2800" i="1" dirty="0">
                <a:solidFill>
                  <a:srgbClr val="FF0000"/>
                </a:solidFill>
                <a:latin typeface="Lucida Sans" panose="020B0602030504020204" pitchFamily="34" charset="0"/>
              </a:rPr>
              <a:t>Elementary Row Operation - ERO</a:t>
            </a:r>
            <a:br>
              <a:rPr lang="en-ID" sz="2800" dirty="0">
                <a:solidFill>
                  <a:srgbClr val="000000"/>
                </a:solidFill>
                <a:latin typeface="Lucida Sans" panose="020B0602030504020204" pitchFamily="34" charset="0"/>
              </a:rPr>
            </a:br>
            <a:endParaRPr lang="en-ID" sz="2800" dirty="0"/>
          </a:p>
        </p:txBody>
      </p:sp>
      <p:sp>
        <p:nvSpPr>
          <p:cNvPr id="9" name="Content Placeholder 5">
            <a:extLst>
              <a:ext uri="{FF2B5EF4-FFF2-40B4-BE49-F238E27FC236}">
                <a16:creationId xmlns:a16="http://schemas.microsoft.com/office/drawing/2014/main" id="{AE06C6C8-7810-45C6-82F1-82DC8C1DFA37}"/>
              </a:ext>
            </a:extLst>
          </p:cNvPr>
          <p:cNvSpPr>
            <a:spLocks noGrp="1"/>
          </p:cNvSpPr>
          <p:nvPr>
            <p:ph idx="1"/>
          </p:nvPr>
        </p:nvSpPr>
        <p:spPr>
          <a:xfrm>
            <a:off x="838200" y="1825625"/>
            <a:ext cx="10515600" cy="4351338"/>
          </a:xfrm>
        </p:spPr>
        <p:txBody>
          <a:bodyPr/>
          <a:lstStyle/>
          <a:p>
            <a:r>
              <a:rPr lang="en-US" dirty="0"/>
              <a:t>There are 3 operation rules:</a:t>
            </a:r>
          </a:p>
          <a:p>
            <a:pPr marL="514350" indent="-514350">
              <a:buFont typeface="+mj-lt"/>
              <a:buAutoNum type="arabicPeriod"/>
            </a:pPr>
            <a:r>
              <a:rPr lang="en-US" dirty="0"/>
              <a:t>Multiply a row through by a nonzero constant (real, scalar)</a:t>
            </a:r>
          </a:p>
          <a:p>
            <a:pPr marL="514350" indent="-514350">
              <a:buFont typeface="+mj-lt"/>
              <a:buAutoNum type="arabicPeriod"/>
            </a:pPr>
            <a:endParaRPr lang="en-ID"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2A6C93-E58D-490F-ABC9-809CDD00C9F7}"/>
                  </a:ext>
                </a:extLst>
              </p:cNvPr>
              <p:cNvSpPr txBox="1"/>
              <p:nvPr/>
            </p:nvSpPr>
            <p:spPr>
              <a:xfrm>
                <a:off x="838200" y="3429000"/>
                <a:ext cx="4227095" cy="15907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2</m:t>
                                </m:r>
                              </m:e>
                              <m:e>
                                <m:r>
                                  <a:rPr lang="en-US" sz="4400" b="0" i="1" smtClean="0">
                                    <a:latin typeface="Cambria Math" panose="02040503050406030204" pitchFamily="18" charset="0"/>
                                  </a:rPr>
                                  <m:t>3</m:t>
                                </m:r>
                              </m:e>
                            </m:mr>
                            <m:mr>
                              <m:e>
                                <m:r>
                                  <a:rPr lang="en-US" sz="4400" b="0" i="1" smtClean="0">
                                    <a:latin typeface="Cambria Math" panose="02040503050406030204" pitchFamily="18" charset="0"/>
                                  </a:rPr>
                                  <m:t>4</m:t>
                                </m:r>
                              </m:e>
                              <m:e>
                                <m:r>
                                  <a:rPr lang="en-US" sz="4400" b="0" i="1" smtClean="0">
                                    <a:latin typeface="Cambria Math" panose="02040503050406030204" pitchFamily="18" charset="0"/>
                                  </a:rPr>
                                  <m:t>3</m:t>
                                </m:r>
                              </m:e>
                            </m:mr>
                          </m:m>
                        </m:e>
                        <m:e>
                          <m:m>
                            <m:mPr>
                              <m:mcs>
                                <m:mc>
                                  <m:mcPr>
                                    <m:count m:val="1"/>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6</m:t>
                                </m:r>
                              </m:e>
                            </m:mr>
                            <m:mr>
                              <m:e>
                                <m:r>
                                  <a:rPr lang="en-US" sz="4400" b="0" i="1" smtClean="0">
                                    <a:latin typeface="Cambria Math" panose="02040503050406030204" pitchFamily="18" charset="0"/>
                                  </a:rPr>
                                  <m:t>9</m:t>
                                </m:r>
                              </m:e>
                            </m:mr>
                          </m:m>
                        </m:e>
                      </m:d>
                    </m:oMath>
                  </m:oMathPara>
                </a14:m>
                <a:endParaRPr lang="en-ID" sz="4400" dirty="0"/>
              </a:p>
              <a:p>
                <a:pPr algn="ctr"/>
                <a:endParaRPr lang="en-US" sz="1200" dirty="0"/>
              </a:p>
              <a:p>
                <a:pPr algn="ctr"/>
                <a:endParaRPr lang="en-US" sz="1200" dirty="0"/>
              </a:p>
            </p:txBody>
          </p:sp>
        </mc:Choice>
        <mc:Fallback xmlns="">
          <p:sp>
            <p:nvSpPr>
              <p:cNvPr id="10" name="TextBox 9">
                <a:extLst>
                  <a:ext uri="{FF2B5EF4-FFF2-40B4-BE49-F238E27FC236}">
                    <a16:creationId xmlns:a16="http://schemas.microsoft.com/office/drawing/2014/main" id="{622A6C93-E58D-490F-ABC9-809CDD00C9F7}"/>
                  </a:ext>
                </a:extLst>
              </p:cNvPr>
              <p:cNvSpPr txBox="1">
                <a:spLocks noRot="1" noChangeAspect="1" noMove="1" noResize="1" noEditPoints="1" noAdjustHandles="1" noChangeArrowheads="1" noChangeShapeType="1" noTextEdit="1"/>
              </p:cNvSpPr>
              <p:nvPr/>
            </p:nvSpPr>
            <p:spPr>
              <a:xfrm>
                <a:off x="838200" y="3429000"/>
                <a:ext cx="4227095" cy="1590756"/>
              </a:xfrm>
              <a:prstGeom prst="rect">
                <a:avLst/>
              </a:prstGeom>
              <a:blipFill>
                <a:blip r:embed="rId3"/>
                <a:stretch>
                  <a:fillRect/>
                </a:stretch>
              </a:blipFill>
            </p:spPr>
            <p:txBody>
              <a:bodyPr/>
              <a:lstStyle/>
              <a:p>
                <a:r>
                  <a:rPr lang="en-ID">
                    <a:noFill/>
                  </a:rPr>
                  <a:t> </a:t>
                </a:r>
              </a:p>
            </p:txBody>
          </p:sp>
        </mc:Fallback>
      </mc:AlternateContent>
      <p:sp>
        <p:nvSpPr>
          <p:cNvPr id="13" name="Arrow: Right 12">
            <a:extLst>
              <a:ext uri="{FF2B5EF4-FFF2-40B4-BE49-F238E27FC236}">
                <a16:creationId xmlns:a16="http://schemas.microsoft.com/office/drawing/2014/main" id="{3B36AD76-BDF9-4C39-A6FF-C643066C2394}"/>
              </a:ext>
            </a:extLst>
          </p:cNvPr>
          <p:cNvSpPr/>
          <p:nvPr/>
        </p:nvSpPr>
        <p:spPr>
          <a:xfrm>
            <a:off x="5157539" y="3593619"/>
            <a:ext cx="1612230" cy="81534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Row1 * ½ </a:t>
            </a:r>
            <a:endParaRPr lang="en-ID"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B9EB6FB-5828-4672-B3AC-8A36F16CEBDD}"/>
                  </a:ext>
                </a:extLst>
              </p:cNvPr>
              <p:cNvSpPr txBox="1"/>
              <p:nvPr/>
            </p:nvSpPr>
            <p:spPr>
              <a:xfrm>
                <a:off x="6517106" y="3437208"/>
                <a:ext cx="4227095" cy="15907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a:rPr lang="en-US" sz="4400" b="0" i="1" smtClean="0">
                                    <a:latin typeface="Cambria Math" panose="02040503050406030204" pitchFamily="18" charset="0"/>
                                  </a:rPr>
                                  <m:t>1</m:t>
                                </m:r>
                              </m:e>
                              <m:e>
                                <m:r>
                                  <a:rPr lang="en-US" sz="4400" b="0" i="1" smtClean="0">
                                    <a:latin typeface="Cambria Math" panose="02040503050406030204" pitchFamily="18" charset="0"/>
                                  </a:rPr>
                                  <m:t>1.5</m:t>
                                </m:r>
                              </m:e>
                            </m:mr>
                            <m:mr>
                              <m:e>
                                <m:r>
                                  <a:rPr lang="en-US" sz="4400" b="0" i="1" smtClean="0">
                                    <a:latin typeface="Cambria Math" panose="02040503050406030204" pitchFamily="18" charset="0"/>
                                  </a:rPr>
                                  <m:t>4</m:t>
                                </m:r>
                              </m:e>
                              <m:e>
                                <m:r>
                                  <a:rPr lang="en-US" sz="4400" b="0" i="1" smtClean="0">
                                    <a:latin typeface="Cambria Math" panose="02040503050406030204" pitchFamily="18" charset="0"/>
                                  </a:rPr>
                                  <m:t>3</m:t>
                                </m:r>
                              </m:e>
                            </m:mr>
                          </m:m>
                        </m:e>
                        <m:e>
                          <m:m>
                            <m:mPr>
                              <m:mcs>
                                <m:mc>
                                  <m:mcPr>
                                    <m:count m:val="1"/>
                                    <m:mcJc m:val="center"/>
                                  </m:mcPr>
                                </m:mc>
                              </m:mcs>
                              <m:ctrlPr>
                                <a:rPr lang="en-ID" sz="4400" i="1" smtClean="0">
                                  <a:latin typeface="Cambria Math" panose="02040503050406030204" pitchFamily="18" charset="0"/>
                                </a:rPr>
                              </m:ctrlPr>
                            </m:mPr>
                            <m:mr>
                              <m:e>
                                <m:r>
                                  <a:rPr lang="en-US" sz="4400" b="0" i="1" smtClean="0">
                                    <a:latin typeface="Cambria Math" panose="02040503050406030204" pitchFamily="18" charset="0"/>
                                  </a:rPr>
                                  <m:t>3</m:t>
                                </m:r>
                              </m:e>
                            </m:mr>
                            <m:mr>
                              <m:e>
                                <m:r>
                                  <a:rPr lang="en-US" sz="4400" b="0" i="1" smtClean="0">
                                    <a:latin typeface="Cambria Math" panose="02040503050406030204" pitchFamily="18" charset="0"/>
                                  </a:rPr>
                                  <m:t>9</m:t>
                                </m:r>
                              </m:e>
                            </m:mr>
                          </m:m>
                        </m:e>
                      </m:d>
                    </m:oMath>
                  </m:oMathPara>
                </a14:m>
                <a:endParaRPr lang="en-ID" sz="4400" dirty="0"/>
              </a:p>
              <a:p>
                <a:pPr algn="ctr"/>
                <a:endParaRPr lang="en-US" sz="1200" dirty="0"/>
              </a:p>
              <a:p>
                <a:pPr algn="ctr"/>
                <a:endParaRPr lang="en-US" sz="1200" dirty="0"/>
              </a:p>
            </p:txBody>
          </p:sp>
        </mc:Choice>
        <mc:Fallback xmlns="">
          <p:sp>
            <p:nvSpPr>
              <p:cNvPr id="15" name="TextBox 14">
                <a:extLst>
                  <a:ext uri="{FF2B5EF4-FFF2-40B4-BE49-F238E27FC236}">
                    <a16:creationId xmlns:a16="http://schemas.microsoft.com/office/drawing/2014/main" id="{EB9EB6FB-5828-4672-B3AC-8A36F16CEBDD}"/>
                  </a:ext>
                </a:extLst>
              </p:cNvPr>
              <p:cNvSpPr txBox="1">
                <a:spLocks noRot="1" noChangeAspect="1" noMove="1" noResize="1" noEditPoints="1" noAdjustHandles="1" noChangeArrowheads="1" noChangeShapeType="1" noTextEdit="1"/>
              </p:cNvSpPr>
              <p:nvPr/>
            </p:nvSpPr>
            <p:spPr>
              <a:xfrm>
                <a:off x="6517106" y="3437208"/>
                <a:ext cx="4227095" cy="1590756"/>
              </a:xfrm>
              <a:prstGeom prst="rect">
                <a:avLst/>
              </a:prstGeom>
              <a:blipFill>
                <a:blip r:embed="rId4"/>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890382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4">
            <a:extLst>
              <a:ext uri="{FF2B5EF4-FFF2-40B4-BE49-F238E27FC236}">
                <a16:creationId xmlns:a16="http://schemas.microsoft.com/office/drawing/2014/main" id="{228EBC44-A70E-4E3A-A1EF-6FA1A279DF42}"/>
              </a:ext>
            </a:extLst>
          </p:cNvPr>
          <p:cNvSpPr>
            <a:spLocks noGrp="1"/>
          </p:cNvSpPr>
          <p:nvPr>
            <p:ph type="title"/>
          </p:nvPr>
        </p:nvSpPr>
        <p:spPr>
          <a:xfrm>
            <a:off x="256674" y="365125"/>
            <a:ext cx="11598442" cy="1325563"/>
          </a:xfrm>
        </p:spPr>
        <p:txBody>
          <a:bodyPr>
            <a:noAutofit/>
          </a:bodyPr>
          <a:lstStyle/>
          <a:p>
            <a:r>
              <a:rPr lang="en-ID" sz="2800" dirty="0" err="1">
                <a:solidFill>
                  <a:srgbClr val="3333CC"/>
                </a:solidFill>
                <a:latin typeface="Times New Roman" panose="02020603050405020304" pitchFamily="18" charset="0"/>
              </a:rPr>
              <a:t>Operasi</a:t>
            </a:r>
            <a:r>
              <a:rPr lang="en-ID" sz="2800" dirty="0">
                <a:solidFill>
                  <a:srgbClr val="3333CC"/>
                </a:solidFill>
                <a:latin typeface="Times New Roman" panose="02020603050405020304" pitchFamily="18" charset="0"/>
              </a:rPr>
              <a:t> </a:t>
            </a:r>
            <a:r>
              <a:rPr lang="en-ID" sz="2800" dirty="0" err="1">
                <a:solidFill>
                  <a:srgbClr val="3333CC"/>
                </a:solidFill>
                <a:latin typeface="Times New Roman" panose="02020603050405020304" pitchFamily="18" charset="0"/>
              </a:rPr>
              <a:t>Baris</a:t>
            </a:r>
            <a:r>
              <a:rPr lang="en-ID" sz="2800" dirty="0">
                <a:solidFill>
                  <a:srgbClr val="3333CC"/>
                </a:solidFill>
                <a:latin typeface="Times New Roman" panose="02020603050405020304" pitchFamily="18" charset="0"/>
              </a:rPr>
              <a:t> </a:t>
            </a:r>
            <a:r>
              <a:rPr lang="en-ID" sz="2800" dirty="0" err="1">
                <a:solidFill>
                  <a:srgbClr val="3333CC"/>
                </a:solidFill>
                <a:latin typeface="Times New Roman" panose="02020603050405020304" pitchFamily="18" charset="0"/>
              </a:rPr>
              <a:t>Elementer</a:t>
            </a:r>
            <a:r>
              <a:rPr lang="en-ID" sz="2800" dirty="0">
                <a:solidFill>
                  <a:srgbClr val="3333CC"/>
                </a:solidFill>
                <a:latin typeface="Times New Roman" panose="02020603050405020304" pitchFamily="18" charset="0"/>
              </a:rPr>
              <a:t>  - OBE  </a:t>
            </a:r>
            <a:r>
              <a:rPr lang="en-ID" sz="2800" i="1" dirty="0">
                <a:solidFill>
                  <a:srgbClr val="FF0000"/>
                </a:solidFill>
                <a:latin typeface="Lucida Sans" panose="020B0602030504020204" pitchFamily="34" charset="0"/>
              </a:rPr>
              <a:t>Elementary Row Operation - ERO</a:t>
            </a:r>
            <a:br>
              <a:rPr lang="en-ID" sz="2800" dirty="0">
                <a:solidFill>
                  <a:srgbClr val="000000"/>
                </a:solidFill>
                <a:latin typeface="Lucida Sans" panose="020B0602030504020204" pitchFamily="34" charset="0"/>
              </a:rPr>
            </a:br>
            <a:endParaRPr lang="en-ID" sz="2800" dirty="0"/>
          </a:p>
        </p:txBody>
      </p:sp>
      <p:sp>
        <p:nvSpPr>
          <p:cNvPr id="9" name="Content Placeholder 5">
            <a:extLst>
              <a:ext uri="{FF2B5EF4-FFF2-40B4-BE49-F238E27FC236}">
                <a16:creationId xmlns:a16="http://schemas.microsoft.com/office/drawing/2014/main" id="{7F44CD16-C4B6-4ADB-A58F-B4275D7074C5}"/>
              </a:ext>
            </a:extLst>
          </p:cNvPr>
          <p:cNvSpPr>
            <a:spLocks noGrp="1"/>
          </p:cNvSpPr>
          <p:nvPr>
            <p:ph idx="1"/>
          </p:nvPr>
        </p:nvSpPr>
        <p:spPr>
          <a:xfrm>
            <a:off x="838200" y="1825625"/>
            <a:ext cx="10515600" cy="4351338"/>
          </a:xfrm>
        </p:spPr>
        <p:txBody>
          <a:bodyPr/>
          <a:lstStyle/>
          <a:p>
            <a:r>
              <a:rPr lang="en-US" dirty="0"/>
              <a:t>There are 3 operation rules:</a:t>
            </a:r>
          </a:p>
          <a:p>
            <a:pPr marL="514350" indent="-514350">
              <a:buFont typeface="+mj-lt"/>
              <a:buAutoNum type="arabicPeriod"/>
            </a:pPr>
            <a:r>
              <a:rPr lang="en-US" dirty="0"/>
              <a:t>Multiply a row through by a nonzero constant (real, scalar)</a:t>
            </a:r>
          </a:p>
          <a:p>
            <a:pPr marL="514350" indent="-514350">
              <a:buFont typeface="+mj-lt"/>
              <a:buAutoNum type="arabicPeriod"/>
            </a:pPr>
            <a:r>
              <a:rPr lang="en-ID" dirty="0"/>
              <a:t>Interchange two rows</a:t>
            </a:r>
          </a:p>
          <a:p>
            <a:pPr marL="514350" indent="-514350">
              <a:buFont typeface="+mj-lt"/>
              <a:buAutoNum type="arabicPeriod"/>
            </a:pPr>
            <a:endParaRPr lang="en-US" dirty="0"/>
          </a:p>
          <a:p>
            <a:pPr marL="514350" indent="-514350">
              <a:buFont typeface="+mj-lt"/>
              <a:buAutoNum type="arabicPeriod"/>
            </a:pPr>
            <a:endParaRPr lang="en-ID"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875011-6F8B-460B-A246-E427C4FEE530}"/>
                  </a:ext>
                </a:extLst>
              </p:cNvPr>
              <p:cNvSpPr txBox="1"/>
              <p:nvPr/>
            </p:nvSpPr>
            <p:spPr>
              <a:xfrm>
                <a:off x="838200" y="3645568"/>
                <a:ext cx="4227095" cy="15907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2</m:t>
                                </m:r>
                              </m:e>
                              <m:e>
                                <m:r>
                                  <a:rPr lang="en-US" sz="4400" b="0" i="1" smtClean="0">
                                    <a:latin typeface="Cambria Math" panose="02040503050406030204" pitchFamily="18" charset="0"/>
                                  </a:rPr>
                                  <m:t>3</m:t>
                                </m:r>
                              </m:e>
                            </m:mr>
                            <m:mr>
                              <m:e>
                                <m:r>
                                  <a:rPr lang="en-US" sz="4400" b="0" i="1" smtClean="0">
                                    <a:latin typeface="Cambria Math" panose="02040503050406030204" pitchFamily="18" charset="0"/>
                                  </a:rPr>
                                  <m:t>4</m:t>
                                </m:r>
                              </m:e>
                              <m:e>
                                <m:r>
                                  <a:rPr lang="en-US" sz="4400" b="0" i="1" smtClean="0">
                                    <a:latin typeface="Cambria Math" panose="02040503050406030204" pitchFamily="18" charset="0"/>
                                  </a:rPr>
                                  <m:t>3</m:t>
                                </m:r>
                              </m:e>
                            </m:mr>
                          </m:m>
                        </m:e>
                        <m:e>
                          <m:m>
                            <m:mPr>
                              <m:mcs>
                                <m:mc>
                                  <m:mcPr>
                                    <m:count m:val="1"/>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6</m:t>
                                </m:r>
                              </m:e>
                            </m:mr>
                            <m:mr>
                              <m:e>
                                <m:r>
                                  <a:rPr lang="en-US" sz="4400" b="0" i="1" smtClean="0">
                                    <a:latin typeface="Cambria Math" panose="02040503050406030204" pitchFamily="18" charset="0"/>
                                  </a:rPr>
                                  <m:t>9</m:t>
                                </m:r>
                              </m:e>
                            </m:mr>
                          </m:m>
                        </m:e>
                      </m:d>
                    </m:oMath>
                  </m:oMathPara>
                </a14:m>
                <a:endParaRPr lang="en-ID" sz="4400" dirty="0"/>
              </a:p>
              <a:p>
                <a:pPr algn="ctr"/>
                <a:endParaRPr lang="en-US" sz="1200" dirty="0"/>
              </a:p>
              <a:p>
                <a:pPr algn="ctr"/>
                <a:endParaRPr lang="en-US" sz="1200" dirty="0"/>
              </a:p>
            </p:txBody>
          </p:sp>
        </mc:Choice>
        <mc:Fallback xmlns="">
          <p:sp>
            <p:nvSpPr>
              <p:cNvPr id="10" name="TextBox 9">
                <a:extLst>
                  <a:ext uri="{FF2B5EF4-FFF2-40B4-BE49-F238E27FC236}">
                    <a16:creationId xmlns:a16="http://schemas.microsoft.com/office/drawing/2014/main" id="{1C875011-6F8B-460B-A246-E427C4FEE530}"/>
                  </a:ext>
                </a:extLst>
              </p:cNvPr>
              <p:cNvSpPr txBox="1">
                <a:spLocks noRot="1" noChangeAspect="1" noMove="1" noResize="1" noEditPoints="1" noAdjustHandles="1" noChangeArrowheads="1" noChangeShapeType="1" noTextEdit="1"/>
              </p:cNvSpPr>
              <p:nvPr/>
            </p:nvSpPr>
            <p:spPr>
              <a:xfrm>
                <a:off x="838200" y="3645568"/>
                <a:ext cx="4227095" cy="1590756"/>
              </a:xfrm>
              <a:prstGeom prst="rect">
                <a:avLst/>
              </a:prstGeom>
              <a:blipFill>
                <a:blip r:embed="rId3"/>
                <a:stretch>
                  <a:fillRect/>
                </a:stretch>
              </a:blipFill>
            </p:spPr>
            <p:txBody>
              <a:bodyPr/>
              <a:lstStyle/>
              <a:p>
                <a:r>
                  <a:rPr lang="en-ID">
                    <a:noFill/>
                  </a:rPr>
                  <a:t> </a:t>
                </a:r>
              </a:p>
            </p:txBody>
          </p:sp>
        </mc:Fallback>
      </mc:AlternateContent>
      <p:sp>
        <p:nvSpPr>
          <p:cNvPr id="13" name="Arrow: Right 12">
            <a:extLst>
              <a:ext uri="{FF2B5EF4-FFF2-40B4-BE49-F238E27FC236}">
                <a16:creationId xmlns:a16="http://schemas.microsoft.com/office/drawing/2014/main" id="{1C33D57B-D346-4F62-8D53-05FE7D66B430}"/>
              </a:ext>
            </a:extLst>
          </p:cNvPr>
          <p:cNvSpPr/>
          <p:nvPr/>
        </p:nvSpPr>
        <p:spPr>
          <a:xfrm>
            <a:off x="5157539" y="3810187"/>
            <a:ext cx="1612230" cy="81534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Interchange Row1 and Row2</a:t>
            </a:r>
            <a:endParaRPr lang="en-ID" sz="12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319F863-D878-4B8B-8179-EB824F118B68}"/>
                  </a:ext>
                </a:extLst>
              </p:cNvPr>
              <p:cNvSpPr txBox="1"/>
              <p:nvPr/>
            </p:nvSpPr>
            <p:spPr>
              <a:xfrm>
                <a:off x="6517106" y="3653776"/>
                <a:ext cx="4227095" cy="15907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a:rPr lang="en-US" sz="4400" b="0" i="1" smtClean="0">
                                    <a:latin typeface="Cambria Math" panose="02040503050406030204" pitchFamily="18" charset="0"/>
                                  </a:rPr>
                                  <m:t>4</m:t>
                                </m:r>
                              </m:e>
                              <m:e>
                                <m:r>
                                  <a:rPr lang="en-US" sz="4400" b="0" i="1" smtClean="0">
                                    <a:latin typeface="Cambria Math" panose="02040503050406030204" pitchFamily="18" charset="0"/>
                                  </a:rPr>
                                  <m:t>3</m:t>
                                </m:r>
                              </m:e>
                            </m:mr>
                            <m:mr>
                              <m:e>
                                <m:r>
                                  <a:rPr lang="en-US" sz="4400" b="0" i="1" smtClean="0">
                                    <a:latin typeface="Cambria Math" panose="02040503050406030204" pitchFamily="18" charset="0"/>
                                  </a:rPr>
                                  <m:t>2</m:t>
                                </m:r>
                              </m:e>
                              <m:e>
                                <m:r>
                                  <a:rPr lang="en-US" sz="4400" b="0" i="1" smtClean="0">
                                    <a:latin typeface="Cambria Math" panose="02040503050406030204" pitchFamily="18" charset="0"/>
                                  </a:rPr>
                                  <m:t>3</m:t>
                                </m:r>
                              </m:e>
                            </m:mr>
                          </m:m>
                        </m:e>
                        <m:e>
                          <m:m>
                            <m:mPr>
                              <m:mcs>
                                <m:mc>
                                  <m:mcPr>
                                    <m:count m:val="1"/>
                                    <m:mcJc m:val="center"/>
                                  </m:mcPr>
                                </m:mc>
                              </m:mcs>
                              <m:ctrlPr>
                                <a:rPr lang="en-ID" sz="4400" i="1" smtClean="0">
                                  <a:latin typeface="Cambria Math" panose="02040503050406030204" pitchFamily="18" charset="0"/>
                                </a:rPr>
                              </m:ctrlPr>
                            </m:mPr>
                            <m:mr>
                              <m:e>
                                <m:r>
                                  <a:rPr lang="en-US" sz="4400" b="0" i="1" smtClean="0">
                                    <a:latin typeface="Cambria Math" panose="02040503050406030204" pitchFamily="18" charset="0"/>
                                  </a:rPr>
                                  <m:t>9</m:t>
                                </m:r>
                              </m:e>
                            </m:mr>
                            <m:mr>
                              <m:e>
                                <m:r>
                                  <a:rPr lang="en-US" sz="4400" b="0" i="1" smtClean="0">
                                    <a:latin typeface="Cambria Math" panose="02040503050406030204" pitchFamily="18" charset="0"/>
                                  </a:rPr>
                                  <m:t>6</m:t>
                                </m:r>
                              </m:e>
                            </m:mr>
                          </m:m>
                        </m:e>
                      </m:d>
                    </m:oMath>
                  </m:oMathPara>
                </a14:m>
                <a:endParaRPr lang="en-ID" sz="4400" dirty="0"/>
              </a:p>
              <a:p>
                <a:pPr algn="ctr"/>
                <a:endParaRPr lang="en-US" sz="1200" dirty="0"/>
              </a:p>
              <a:p>
                <a:pPr algn="ctr"/>
                <a:endParaRPr lang="en-US" sz="1200" dirty="0"/>
              </a:p>
            </p:txBody>
          </p:sp>
        </mc:Choice>
        <mc:Fallback xmlns="">
          <p:sp>
            <p:nvSpPr>
              <p:cNvPr id="15" name="TextBox 14">
                <a:extLst>
                  <a:ext uri="{FF2B5EF4-FFF2-40B4-BE49-F238E27FC236}">
                    <a16:creationId xmlns:a16="http://schemas.microsoft.com/office/drawing/2014/main" id="{5319F863-D878-4B8B-8179-EB824F118B68}"/>
                  </a:ext>
                </a:extLst>
              </p:cNvPr>
              <p:cNvSpPr txBox="1">
                <a:spLocks noRot="1" noChangeAspect="1" noMove="1" noResize="1" noEditPoints="1" noAdjustHandles="1" noChangeArrowheads="1" noChangeShapeType="1" noTextEdit="1"/>
              </p:cNvSpPr>
              <p:nvPr/>
            </p:nvSpPr>
            <p:spPr>
              <a:xfrm>
                <a:off x="6517106" y="3653776"/>
                <a:ext cx="4227095" cy="1590756"/>
              </a:xfrm>
              <a:prstGeom prst="rect">
                <a:avLst/>
              </a:prstGeom>
              <a:blipFill>
                <a:blip r:embed="rId4"/>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810755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4">
            <a:extLst>
              <a:ext uri="{FF2B5EF4-FFF2-40B4-BE49-F238E27FC236}">
                <a16:creationId xmlns:a16="http://schemas.microsoft.com/office/drawing/2014/main" id="{35883087-0A07-40C5-8A21-2BCA5B79BCCF}"/>
              </a:ext>
            </a:extLst>
          </p:cNvPr>
          <p:cNvSpPr>
            <a:spLocks noGrp="1"/>
          </p:cNvSpPr>
          <p:nvPr>
            <p:ph type="title"/>
          </p:nvPr>
        </p:nvSpPr>
        <p:spPr>
          <a:xfrm>
            <a:off x="256674" y="365125"/>
            <a:ext cx="11598442" cy="1325563"/>
          </a:xfrm>
        </p:spPr>
        <p:txBody>
          <a:bodyPr>
            <a:noAutofit/>
          </a:bodyPr>
          <a:lstStyle/>
          <a:p>
            <a:r>
              <a:rPr lang="en-ID" sz="2800" dirty="0" err="1">
                <a:solidFill>
                  <a:srgbClr val="3333CC"/>
                </a:solidFill>
                <a:latin typeface="Times New Roman" panose="02020603050405020304" pitchFamily="18" charset="0"/>
              </a:rPr>
              <a:t>Operasi</a:t>
            </a:r>
            <a:r>
              <a:rPr lang="en-ID" sz="2800" dirty="0">
                <a:solidFill>
                  <a:srgbClr val="3333CC"/>
                </a:solidFill>
                <a:latin typeface="Times New Roman" panose="02020603050405020304" pitchFamily="18" charset="0"/>
              </a:rPr>
              <a:t> </a:t>
            </a:r>
            <a:r>
              <a:rPr lang="en-ID" sz="2800" dirty="0" err="1">
                <a:solidFill>
                  <a:srgbClr val="3333CC"/>
                </a:solidFill>
                <a:latin typeface="Times New Roman" panose="02020603050405020304" pitchFamily="18" charset="0"/>
              </a:rPr>
              <a:t>Baris</a:t>
            </a:r>
            <a:r>
              <a:rPr lang="en-ID" sz="2800" dirty="0">
                <a:solidFill>
                  <a:srgbClr val="3333CC"/>
                </a:solidFill>
                <a:latin typeface="Times New Roman" panose="02020603050405020304" pitchFamily="18" charset="0"/>
              </a:rPr>
              <a:t> </a:t>
            </a:r>
            <a:r>
              <a:rPr lang="en-ID" sz="2800" dirty="0" err="1">
                <a:solidFill>
                  <a:srgbClr val="3333CC"/>
                </a:solidFill>
                <a:latin typeface="Times New Roman" panose="02020603050405020304" pitchFamily="18" charset="0"/>
              </a:rPr>
              <a:t>Elementer</a:t>
            </a:r>
            <a:r>
              <a:rPr lang="en-ID" sz="2800" dirty="0">
                <a:solidFill>
                  <a:srgbClr val="3333CC"/>
                </a:solidFill>
                <a:latin typeface="Times New Roman" panose="02020603050405020304" pitchFamily="18" charset="0"/>
              </a:rPr>
              <a:t>  - OBE  </a:t>
            </a:r>
            <a:r>
              <a:rPr lang="en-ID" sz="2800" i="1" dirty="0">
                <a:solidFill>
                  <a:srgbClr val="FF0000"/>
                </a:solidFill>
                <a:latin typeface="Lucida Sans" panose="020B0602030504020204" pitchFamily="34" charset="0"/>
              </a:rPr>
              <a:t>Elementary Row Operation - ERO</a:t>
            </a:r>
            <a:br>
              <a:rPr lang="en-ID" sz="2800" dirty="0">
                <a:solidFill>
                  <a:srgbClr val="000000"/>
                </a:solidFill>
                <a:latin typeface="Lucida Sans" panose="020B0602030504020204" pitchFamily="34" charset="0"/>
              </a:rPr>
            </a:br>
            <a:endParaRPr lang="en-ID" sz="2800" dirty="0"/>
          </a:p>
        </p:txBody>
      </p:sp>
      <p:sp>
        <p:nvSpPr>
          <p:cNvPr id="4" name="Content Placeholder 5">
            <a:extLst>
              <a:ext uri="{FF2B5EF4-FFF2-40B4-BE49-F238E27FC236}">
                <a16:creationId xmlns:a16="http://schemas.microsoft.com/office/drawing/2014/main" id="{2D6FC896-8A01-4A04-A242-2996AFAA7CC8}"/>
              </a:ext>
            </a:extLst>
          </p:cNvPr>
          <p:cNvSpPr>
            <a:spLocks noGrp="1"/>
          </p:cNvSpPr>
          <p:nvPr>
            <p:ph idx="1"/>
          </p:nvPr>
        </p:nvSpPr>
        <p:spPr>
          <a:xfrm>
            <a:off x="838200" y="1826564"/>
            <a:ext cx="10515600" cy="4351338"/>
          </a:xfrm>
        </p:spPr>
        <p:txBody>
          <a:bodyPr/>
          <a:lstStyle/>
          <a:p>
            <a:r>
              <a:rPr lang="en-US" dirty="0"/>
              <a:t>There are 3 operation rules:</a:t>
            </a:r>
          </a:p>
          <a:p>
            <a:pPr marL="514350" indent="-514350">
              <a:buFont typeface="+mj-lt"/>
              <a:buAutoNum type="arabicPeriod"/>
            </a:pPr>
            <a:r>
              <a:rPr lang="en-US" dirty="0"/>
              <a:t>Multiply a row through by a nonzero constant (real, scalar)</a:t>
            </a:r>
          </a:p>
          <a:p>
            <a:pPr marL="514350" indent="-514350">
              <a:buFont typeface="+mj-lt"/>
              <a:buAutoNum type="arabicPeriod"/>
            </a:pPr>
            <a:r>
              <a:rPr lang="en-ID" dirty="0"/>
              <a:t>Interchange two rows</a:t>
            </a:r>
          </a:p>
          <a:p>
            <a:pPr marL="514350" indent="-514350">
              <a:buFont typeface="+mj-lt"/>
              <a:buAutoNum type="arabicPeriod"/>
            </a:pPr>
            <a:r>
              <a:rPr lang="en-US" dirty="0"/>
              <a:t>Add a multiple of one row to another row</a:t>
            </a:r>
          </a:p>
          <a:p>
            <a:pPr marL="514350" indent="-514350">
              <a:buFont typeface="+mj-lt"/>
              <a:buAutoNum type="arabicPeriod"/>
            </a:pPr>
            <a:endParaRPr lang="en-ID" dirty="0"/>
          </a:p>
          <a:p>
            <a:pPr marL="514350" indent="-514350">
              <a:buFont typeface="+mj-lt"/>
              <a:buAutoNum type="arabicPeriod"/>
            </a:pPr>
            <a:endParaRPr lang="en-US" dirty="0"/>
          </a:p>
          <a:p>
            <a:pPr marL="514350" indent="-514350">
              <a:buFont typeface="+mj-lt"/>
              <a:buAutoNum type="arabicPeriod"/>
            </a:pPr>
            <a:endParaRPr lang="en-ID"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8D0284-AB02-42A1-8AEB-A62312E084E8}"/>
                  </a:ext>
                </a:extLst>
              </p:cNvPr>
              <p:cNvSpPr txBox="1"/>
              <p:nvPr/>
            </p:nvSpPr>
            <p:spPr>
              <a:xfrm>
                <a:off x="838200" y="3894221"/>
                <a:ext cx="4227095" cy="15907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2</m:t>
                                </m:r>
                              </m:e>
                              <m:e>
                                <m:r>
                                  <a:rPr lang="en-US" sz="4400" b="0" i="1" smtClean="0">
                                    <a:latin typeface="Cambria Math" panose="02040503050406030204" pitchFamily="18" charset="0"/>
                                  </a:rPr>
                                  <m:t>3</m:t>
                                </m:r>
                              </m:e>
                            </m:mr>
                            <m:mr>
                              <m:e>
                                <m:r>
                                  <a:rPr lang="en-US" sz="4400" b="0" i="1" smtClean="0">
                                    <a:latin typeface="Cambria Math" panose="02040503050406030204" pitchFamily="18" charset="0"/>
                                  </a:rPr>
                                  <m:t>4</m:t>
                                </m:r>
                              </m:e>
                              <m:e>
                                <m:r>
                                  <a:rPr lang="en-US" sz="4400" b="0" i="1" smtClean="0">
                                    <a:latin typeface="Cambria Math" panose="02040503050406030204" pitchFamily="18" charset="0"/>
                                  </a:rPr>
                                  <m:t>3</m:t>
                                </m:r>
                              </m:e>
                            </m:mr>
                          </m:m>
                        </m:e>
                        <m:e>
                          <m:m>
                            <m:mPr>
                              <m:mcs>
                                <m:mc>
                                  <m:mcPr>
                                    <m:count m:val="1"/>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6</m:t>
                                </m:r>
                              </m:e>
                            </m:mr>
                            <m:mr>
                              <m:e>
                                <m:r>
                                  <a:rPr lang="en-US" sz="4400" b="0" i="1" smtClean="0">
                                    <a:latin typeface="Cambria Math" panose="02040503050406030204" pitchFamily="18" charset="0"/>
                                  </a:rPr>
                                  <m:t>9</m:t>
                                </m:r>
                              </m:e>
                            </m:mr>
                          </m:m>
                        </m:e>
                      </m:d>
                    </m:oMath>
                  </m:oMathPara>
                </a14:m>
                <a:endParaRPr lang="en-ID" sz="4400" dirty="0"/>
              </a:p>
              <a:p>
                <a:pPr algn="ctr"/>
                <a:endParaRPr lang="en-US" sz="1200" dirty="0"/>
              </a:p>
              <a:p>
                <a:pPr algn="ctr"/>
                <a:endParaRPr lang="en-US" sz="1200" dirty="0"/>
              </a:p>
            </p:txBody>
          </p:sp>
        </mc:Choice>
        <mc:Fallback xmlns="">
          <p:sp>
            <p:nvSpPr>
              <p:cNvPr id="5" name="TextBox 4">
                <a:extLst>
                  <a:ext uri="{FF2B5EF4-FFF2-40B4-BE49-F238E27FC236}">
                    <a16:creationId xmlns:a16="http://schemas.microsoft.com/office/drawing/2014/main" id="{CF8D0284-AB02-42A1-8AEB-A62312E084E8}"/>
                  </a:ext>
                </a:extLst>
              </p:cNvPr>
              <p:cNvSpPr txBox="1">
                <a:spLocks noRot="1" noChangeAspect="1" noMove="1" noResize="1" noEditPoints="1" noAdjustHandles="1" noChangeArrowheads="1" noChangeShapeType="1" noTextEdit="1"/>
              </p:cNvSpPr>
              <p:nvPr/>
            </p:nvSpPr>
            <p:spPr>
              <a:xfrm>
                <a:off x="838200" y="3894221"/>
                <a:ext cx="4227095" cy="1590756"/>
              </a:xfrm>
              <a:prstGeom prst="rect">
                <a:avLst/>
              </a:prstGeom>
              <a:blipFill>
                <a:blip r:embed="rId3"/>
                <a:stretch>
                  <a:fillRect/>
                </a:stretch>
              </a:blipFill>
            </p:spPr>
            <p:txBody>
              <a:bodyPr/>
              <a:lstStyle/>
              <a:p>
                <a:r>
                  <a:rPr lang="en-ID">
                    <a:noFill/>
                  </a:rPr>
                  <a:t> </a:t>
                </a:r>
              </a:p>
            </p:txBody>
          </p:sp>
        </mc:Fallback>
      </mc:AlternateContent>
      <p:sp>
        <p:nvSpPr>
          <p:cNvPr id="6" name="Arrow: Right 5">
            <a:extLst>
              <a:ext uri="{FF2B5EF4-FFF2-40B4-BE49-F238E27FC236}">
                <a16:creationId xmlns:a16="http://schemas.microsoft.com/office/drawing/2014/main" id="{DD8112B9-A94E-4213-BC55-00020F01B84C}"/>
              </a:ext>
            </a:extLst>
          </p:cNvPr>
          <p:cNvSpPr/>
          <p:nvPr/>
        </p:nvSpPr>
        <p:spPr>
          <a:xfrm>
            <a:off x="5077329" y="4018275"/>
            <a:ext cx="1772650" cy="89648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Row2 = 2*Row1 – Row2</a:t>
            </a:r>
            <a:endParaRPr lang="en-ID" sz="105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0FC49B-95A7-434B-BB9C-6901EF586AD9}"/>
                  </a:ext>
                </a:extLst>
              </p:cNvPr>
              <p:cNvSpPr txBox="1"/>
              <p:nvPr/>
            </p:nvSpPr>
            <p:spPr>
              <a:xfrm>
                <a:off x="6517106" y="3902429"/>
                <a:ext cx="4227095" cy="15907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2</m:t>
                                </m:r>
                              </m:e>
                              <m:e>
                                <m:r>
                                  <a:rPr lang="en-US" sz="4400" b="0" i="1" smtClean="0">
                                    <a:latin typeface="Cambria Math" panose="02040503050406030204" pitchFamily="18" charset="0"/>
                                  </a:rPr>
                                  <m:t>3</m:t>
                                </m:r>
                              </m:e>
                            </m:mr>
                            <m:mr>
                              <m:e>
                                <m:r>
                                  <a:rPr lang="en-US" sz="4400" b="0" i="1" smtClean="0">
                                    <a:latin typeface="Cambria Math" panose="02040503050406030204" pitchFamily="18" charset="0"/>
                                  </a:rPr>
                                  <m:t>0</m:t>
                                </m:r>
                              </m:e>
                              <m:e>
                                <m:r>
                                  <a:rPr lang="en-US" sz="4400" b="0" i="1" smtClean="0">
                                    <a:latin typeface="Cambria Math" panose="02040503050406030204" pitchFamily="18" charset="0"/>
                                  </a:rPr>
                                  <m:t>3</m:t>
                                </m:r>
                              </m:e>
                            </m:mr>
                          </m:m>
                        </m:e>
                        <m:e>
                          <m:m>
                            <m:mPr>
                              <m:mcs>
                                <m:mc>
                                  <m:mcPr>
                                    <m:count m:val="1"/>
                                    <m:mcJc m:val="center"/>
                                  </m:mcPr>
                                </m:mc>
                              </m:mcs>
                              <m:ctrlPr>
                                <a:rPr lang="en-ID" sz="4400" i="1" smtClean="0">
                                  <a:latin typeface="Cambria Math" panose="02040503050406030204" pitchFamily="18" charset="0"/>
                                </a:rPr>
                              </m:ctrlPr>
                            </m:mPr>
                            <m:mr>
                              <m:e>
                                <m:r>
                                  <a:rPr lang="en-US" sz="4400" b="0" i="1" smtClean="0">
                                    <a:latin typeface="Cambria Math" panose="02040503050406030204" pitchFamily="18" charset="0"/>
                                  </a:rPr>
                                  <m:t>6</m:t>
                                </m:r>
                              </m:e>
                            </m:mr>
                            <m:mr>
                              <m:e>
                                <m:r>
                                  <a:rPr lang="en-US" sz="4400" b="0" i="1" smtClean="0">
                                    <a:latin typeface="Cambria Math" panose="02040503050406030204" pitchFamily="18" charset="0"/>
                                  </a:rPr>
                                  <m:t>3</m:t>
                                </m:r>
                              </m:e>
                            </m:mr>
                          </m:m>
                        </m:e>
                      </m:d>
                    </m:oMath>
                  </m:oMathPara>
                </a14:m>
                <a:endParaRPr lang="en-ID" sz="4400" dirty="0"/>
              </a:p>
              <a:p>
                <a:pPr algn="ctr"/>
                <a:endParaRPr lang="en-US" sz="1200" dirty="0"/>
              </a:p>
              <a:p>
                <a:pPr algn="ctr"/>
                <a:endParaRPr lang="en-US" sz="1200" dirty="0"/>
              </a:p>
            </p:txBody>
          </p:sp>
        </mc:Choice>
        <mc:Fallback xmlns="">
          <p:sp>
            <p:nvSpPr>
              <p:cNvPr id="7" name="TextBox 6">
                <a:extLst>
                  <a:ext uri="{FF2B5EF4-FFF2-40B4-BE49-F238E27FC236}">
                    <a16:creationId xmlns:a16="http://schemas.microsoft.com/office/drawing/2014/main" id="{C40FC49B-95A7-434B-BB9C-6901EF586AD9}"/>
                  </a:ext>
                </a:extLst>
              </p:cNvPr>
              <p:cNvSpPr txBox="1">
                <a:spLocks noRot="1" noChangeAspect="1" noMove="1" noResize="1" noEditPoints="1" noAdjustHandles="1" noChangeArrowheads="1" noChangeShapeType="1" noTextEdit="1"/>
              </p:cNvSpPr>
              <p:nvPr/>
            </p:nvSpPr>
            <p:spPr>
              <a:xfrm>
                <a:off x="6517106" y="3902429"/>
                <a:ext cx="4227095" cy="1590756"/>
              </a:xfrm>
              <a:prstGeom prst="rect">
                <a:avLst/>
              </a:prstGeom>
              <a:blipFill>
                <a:blip r:embed="rId4"/>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4249386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67312-25AB-4538-B87E-560761B97964}"/>
              </a:ext>
            </a:extLst>
          </p:cNvPr>
          <p:cNvSpPr>
            <a:spLocks noGrp="1"/>
          </p:cNvSpPr>
          <p:nvPr>
            <p:ph type="title"/>
          </p:nvPr>
        </p:nvSpPr>
        <p:spPr>
          <a:xfrm>
            <a:off x="838200" y="631825"/>
            <a:ext cx="10515600" cy="1325563"/>
          </a:xfrm>
        </p:spPr>
        <p:txBody>
          <a:bodyPr>
            <a:normAutofit/>
          </a:bodyPr>
          <a:lstStyle/>
          <a:p>
            <a:r>
              <a:rPr lang="en-ID" b="1" i="1"/>
              <a:t>Row Echelon Form – REF</a:t>
            </a:r>
            <a:endParaRPr lang="en-ID" b="1" dirty="0"/>
          </a:p>
        </p:txBody>
      </p:sp>
      <p:sp>
        <p:nvSpPr>
          <p:cNvPr id="3" name="Content Placeholder 2">
            <a:extLst>
              <a:ext uri="{FF2B5EF4-FFF2-40B4-BE49-F238E27FC236}">
                <a16:creationId xmlns:a16="http://schemas.microsoft.com/office/drawing/2014/main" id="{D3414E85-AF66-4C9C-A500-B81BE70FFB67}"/>
              </a:ext>
            </a:extLst>
          </p:cNvPr>
          <p:cNvSpPr>
            <a:spLocks noGrp="1"/>
          </p:cNvSpPr>
          <p:nvPr>
            <p:ph idx="1"/>
          </p:nvPr>
        </p:nvSpPr>
        <p:spPr>
          <a:xfrm>
            <a:off x="838200" y="2057400"/>
            <a:ext cx="10515600" cy="3871762"/>
          </a:xfrm>
        </p:spPr>
        <p:txBody>
          <a:bodyPr>
            <a:normAutofit/>
          </a:bodyPr>
          <a:lstStyle/>
          <a:p>
            <a:pPr marL="514350" indent="-514350">
              <a:buFont typeface="+mj-lt"/>
              <a:buAutoNum type="arabicPeriod"/>
            </a:pPr>
            <a:r>
              <a:rPr lang="en-US" sz="2400" i="1" dirty="0">
                <a:latin typeface="+mj-lt"/>
              </a:rPr>
              <a:t>If a row does not consist entirely of zeros, then the first nonzero number in the row is a 1 (we call this </a:t>
            </a:r>
            <a:r>
              <a:rPr lang="en-US" sz="2400" i="1" u="sng" dirty="0">
                <a:latin typeface="+mj-lt"/>
              </a:rPr>
              <a:t>a leading one</a:t>
            </a:r>
            <a:r>
              <a:rPr lang="en-US" sz="2400" i="1" dirty="0">
                <a:latin typeface="+mj-lt"/>
              </a:rPr>
              <a:t>).</a:t>
            </a:r>
            <a:endParaRPr lang="en-US" sz="2400" dirty="0">
              <a:latin typeface="+mj-lt"/>
            </a:endParaRPr>
          </a:p>
          <a:p>
            <a:pPr marL="514350" indent="-514350">
              <a:buFont typeface="+mj-lt"/>
              <a:buAutoNum type="arabicPeriod"/>
            </a:pPr>
            <a:endParaRPr lang="en-ID" sz="2400" dirty="0">
              <a:latin typeface="+mj-lt"/>
            </a:endParaRPr>
          </a:p>
          <a:p>
            <a:pPr marL="514350" indent="-514350">
              <a:buFont typeface="+mj-lt"/>
              <a:buAutoNum type="arabicPeriod"/>
            </a:pPr>
            <a:r>
              <a:rPr lang="en-US" sz="2400" i="1" dirty="0">
                <a:latin typeface="+mj-lt"/>
              </a:rPr>
              <a:t>If there are any row that consist entirely of zeros, then they are grouped together at the bottom of the matrix.</a:t>
            </a:r>
            <a:endParaRPr lang="en-US" sz="2400" dirty="0">
              <a:latin typeface="+mj-lt"/>
            </a:endParaRPr>
          </a:p>
          <a:p>
            <a:pPr marL="514350" indent="-514350">
              <a:buFont typeface="+mj-lt"/>
              <a:buAutoNum type="arabicPeriod"/>
            </a:pPr>
            <a:endParaRPr lang="en-ID" sz="2400" dirty="0">
              <a:latin typeface="+mj-lt"/>
            </a:endParaRPr>
          </a:p>
          <a:p>
            <a:pPr marL="514350" indent="-514350">
              <a:buFont typeface="+mj-lt"/>
              <a:buAutoNum type="arabicPeriod"/>
            </a:pPr>
            <a:r>
              <a:rPr lang="en-US" sz="2400" i="1" dirty="0">
                <a:latin typeface="+mj-lt"/>
              </a:rPr>
              <a:t>If any two successive rows that do not consist entirely of zeros, the leading one in the lower row occurs farther to the right than the leading one in the higher row.</a:t>
            </a:r>
            <a:endParaRPr lang="en-US" sz="2400" dirty="0">
              <a:latin typeface="+mj-lt"/>
            </a:endParaRPr>
          </a:p>
          <a:p>
            <a:endParaRPr lang="en-ID" sz="2400" dirty="0"/>
          </a:p>
        </p:txBody>
      </p:sp>
    </p:spTree>
    <p:extLst>
      <p:ext uri="{BB962C8B-B14F-4D97-AF65-F5344CB8AC3E}">
        <p14:creationId xmlns:p14="http://schemas.microsoft.com/office/powerpoint/2010/main" val="1069387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7312-25AB-4538-B87E-560761B97964}"/>
              </a:ext>
            </a:extLst>
          </p:cNvPr>
          <p:cNvSpPr>
            <a:spLocks noGrp="1"/>
          </p:cNvSpPr>
          <p:nvPr>
            <p:ph type="title"/>
          </p:nvPr>
        </p:nvSpPr>
        <p:spPr>
          <a:xfrm>
            <a:off x="640080" y="640080"/>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800" b="1" i="1">
                <a:solidFill>
                  <a:schemeClr val="bg1"/>
                </a:solidFill>
              </a:rPr>
              <a:t>Row Echelon Form – REF</a:t>
            </a:r>
            <a:endParaRPr lang="en-US" sz="2800" b="1">
              <a:solidFill>
                <a:schemeClr val="bg1"/>
              </a:solidFill>
            </a:endParaRPr>
          </a:p>
        </p:txBody>
      </p:sp>
      <p:pic>
        <p:nvPicPr>
          <p:cNvPr id="7" name="Picture 6">
            <a:extLst>
              <a:ext uri="{FF2B5EF4-FFF2-40B4-BE49-F238E27FC236}">
                <a16:creationId xmlns:a16="http://schemas.microsoft.com/office/drawing/2014/main" id="{7E5DF67D-7301-4D91-8D8F-002D122B673D}"/>
              </a:ext>
            </a:extLst>
          </p:cNvPr>
          <p:cNvPicPr>
            <a:picLocks noChangeAspect="1"/>
          </p:cNvPicPr>
          <p:nvPr/>
        </p:nvPicPr>
        <p:blipFill>
          <a:blip r:embed="rId3"/>
          <a:stretch>
            <a:fillRect/>
          </a:stretch>
        </p:blipFill>
        <p:spPr>
          <a:xfrm>
            <a:off x="3682165" y="280988"/>
            <a:ext cx="2502068" cy="1251034"/>
          </a:xfrm>
          <a:prstGeom prst="rect">
            <a:avLst/>
          </a:prstGeom>
        </p:spPr>
      </p:pic>
      <p:sp>
        <p:nvSpPr>
          <p:cNvPr id="8" name="Rectangle 7">
            <a:extLst>
              <a:ext uri="{FF2B5EF4-FFF2-40B4-BE49-F238E27FC236}">
                <a16:creationId xmlns:a16="http://schemas.microsoft.com/office/drawing/2014/main" id="{A2BCE64D-E2F3-4239-A1AF-42080D1D7366}"/>
              </a:ext>
            </a:extLst>
          </p:cNvPr>
          <p:cNvSpPr/>
          <p:nvPr/>
        </p:nvSpPr>
        <p:spPr>
          <a:xfrm>
            <a:off x="425116" y="3601453"/>
            <a:ext cx="5915785" cy="3416320"/>
          </a:xfrm>
          <a:prstGeom prst="rect">
            <a:avLst/>
          </a:prstGeom>
        </p:spPr>
        <p:txBody>
          <a:bodyPr wrap="square">
            <a:spAutoFit/>
          </a:bodyPr>
          <a:lstStyle/>
          <a:p>
            <a:pPr marL="514350" indent="-514350">
              <a:buFont typeface="+mj-lt"/>
              <a:buAutoNum type="arabicPeriod"/>
            </a:pPr>
            <a:r>
              <a:rPr lang="en-US" i="1" dirty="0"/>
              <a:t>If </a:t>
            </a:r>
            <a:r>
              <a:rPr lang="en-US" b="1" i="1" dirty="0"/>
              <a:t>a row does not consist entirely of zeros</a:t>
            </a:r>
            <a:r>
              <a:rPr lang="en-US" i="1" dirty="0"/>
              <a:t>, then </a:t>
            </a:r>
            <a:r>
              <a:rPr lang="en-US" b="1" i="1" dirty="0"/>
              <a:t>the first nonzero number in the row is a 1</a:t>
            </a:r>
            <a:r>
              <a:rPr lang="en-US" i="1" dirty="0"/>
              <a:t> (we call this </a:t>
            </a:r>
            <a:r>
              <a:rPr lang="en-US" i="1" u="sng" dirty="0"/>
              <a:t>a leading one</a:t>
            </a:r>
            <a:r>
              <a:rPr lang="en-US" i="1" dirty="0"/>
              <a:t>).</a:t>
            </a:r>
            <a:endParaRPr lang="en-US" dirty="0"/>
          </a:p>
          <a:p>
            <a:pPr marL="514350" indent="-514350">
              <a:buFont typeface="+mj-lt"/>
              <a:buAutoNum type="arabicPeriod"/>
            </a:pPr>
            <a:endParaRPr lang="en-ID" dirty="0"/>
          </a:p>
          <a:p>
            <a:pPr marL="514350" indent="-514350">
              <a:buFont typeface="+mj-lt"/>
              <a:buAutoNum type="arabicPeriod"/>
            </a:pPr>
            <a:r>
              <a:rPr lang="en-US" i="1" dirty="0"/>
              <a:t>If there are </a:t>
            </a:r>
            <a:r>
              <a:rPr lang="en-US" b="1" i="1" dirty="0"/>
              <a:t>any row that consist entirely of zeros</a:t>
            </a:r>
            <a:r>
              <a:rPr lang="en-US" i="1" dirty="0"/>
              <a:t>, then they are grouped together at the bottom of the matrix.</a:t>
            </a:r>
            <a:endParaRPr lang="en-US" dirty="0"/>
          </a:p>
          <a:p>
            <a:pPr marL="514350" indent="-514350">
              <a:buFont typeface="+mj-lt"/>
              <a:buAutoNum type="arabicPeriod"/>
            </a:pPr>
            <a:endParaRPr lang="en-ID" dirty="0"/>
          </a:p>
          <a:p>
            <a:pPr marL="514350" indent="-514350">
              <a:buFont typeface="+mj-lt"/>
              <a:buAutoNum type="arabicPeriod"/>
            </a:pPr>
            <a:r>
              <a:rPr lang="en-US" i="1" dirty="0"/>
              <a:t>If </a:t>
            </a:r>
            <a:r>
              <a:rPr lang="en-US" b="1" i="1" dirty="0"/>
              <a:t>any two successive rows </a:t>
            </a:r>
            <a:r>
              <a:rPr lang="en-US" i="1" dirty="0"/>
              <a:t>that </a:t>
            </a:r>
            <a:r>
              <a:rPr lang="en-US" b="1" i="1" dirty="0"/>
              <a:t>do not consist entirely of zeros</a:t>
            </a:r>
            <a:r>
              <a:rPr lang="en-US" i="1" dirty="0"/>
              <a:t>, the </a:t>
            </a:r>
            <a:r>
              <a:rPr lang="en-US" b="1" i="1" dirty="0"/>
              <a:t>leading one </a:t>
            </a:r>
            <a:r>
              <a:rPr lang="en-US" i="1" dirty="0"/>
              <a:t>in the </a:t>
            </a:r>
            <a:r>
              <a:rPr lang="en-US" b="1" i="1" dirty="0"/>
              <a:t>lower row </a:t>
            </a:r>
            <a:r>
              <a:rPr lang="en-US" i="1" dirty="0"/>
              <a:t>occurs </a:t>
            </a:r>
            <a:r>
              <a:rPr lang="en-US" b="1" i="1" dirty="0"/>
              <a:t>farther</a:t>
            </a:r>
            <a:r>
              <a:rPr lang="en-US" i="1" dirty="0"/>
              <a:t> </a:t>
            </a:r>
            <a:r>
              <a:rPr lang="en-US" b="1" i="1" dirty="0"/>
              <a:t>to the right </a:t>
            </a:r>
            <a:r>
              <a:rPr lang="en-US" i="1" dirty="0"/>
              <a:t>than the </a:t>
            </a:r>
            <a:r>
              <a:rPr lang="en-US" b="1" i="1" dirty="0"/>
              <a:t>leading one </a:t>
            </a:r>
            <a:r>
              <a:rPr lang="en-US" i="1" dirty="0"/>
              <a:t>in </a:t>
            </a:r>
            <a:r>
              <a:rPr lang="en-US" b="1" i="1" dirty="0"/>
              <a:t>the higher row.</a:t>
            </a:r>
            <a:endParaRPr lang="en-US" b="1" dirty="0"/>
          </a:p>
          <a:p>
            <a:endParaRPr lang="en-ID" dirty="0"/>
          </a:p>
        </p:txBody>
      </p:sp>
      <p:pic>
        <p:nvPicPr>
          <p:cNvPr id="9" name="Picture 8">
            <a:extLst>
              <a:ext uri="{FF2B5EF4-FFF2-40B4-BE49-F238E27FC236}">
                <a16:creationId xmlns:a16="http://schemas.microsoft.com/office/drawing/2014/main" id="{A6CE5834-DB26-488D-A90E-391E1E142006}"/>
              </a:ext>
            </a:extLst>
          </p:cNvPr>
          <p:cNvPicPr>
            <a:picLocks noChangeAspect="1"/>
          </p:cNvPicPr>
          <p:nvPr/>
        </p:nvPicPr>
        <p:blipFill>
          <a:blip r:embed="rId4"/>
          <a:stretch>
            <a:fillRect/>
          </a:stretch>
        </p:blipFill>
        <p:spPr>
          <a:xfrm>
            <a:off x="7288187" y="152400"/>
            <a:ext cx="2254556" cy="960520"/>
          </a:xfrm>
          <a:prstGeom prst="rect">
            <a:avLst/>
          </a:prstGeom>
        </p:spPr>
      </p:pic>
      <p:pic>
        <p:nvPicPr>
          <p:cNvPr id="10" name="Picture 9">
            <a:extLst>
              <a:ext uri="{FF2B5EF4-FFF2-40B4-BE49-F238E27FC236}">
                <a16:creationId xmlns:a16="http://schemas.microsoft.com/office/drawing/2014/main" id="{5608A5B4-5994-44F4-B5E9-3F56C53AA263}"/>
              </a:ext>
            </a:extLst>
          </p:cNvPr>
          <p:cNvPicPr>
            <a:picLocks noChangeAspect="1"/>
          </p:cNvPicPr>
          <p:nvPr/>
        </p:nvPicPr>
        <p:blipFill>
          <a:blip r:embed="rId5"/>
          <a:stretch>
            <a:fillRect/>
          </a:stretch>
        </p:blipFill>
        <p:spPr>
          <a:xfrm>
            <a:off x="5937120" y="1328045"/>
            <a:ext cx="2542098" cy="1544088"/>
          </a:xfrm>
          <a:prstGeom prst="rect">
            <a:avLst/>
          </a:prstGeom>
        </p:spPr>
      </p:pic>
      <p:pic>
        <p:nvPicPr>
          <p:cNvPr id="11" name="Picture 10">
            <a:extLst>
              <a:ext uri="{FF2B5EF4-FFF2-40B4-BE49-F238E27FC236}">
                <a16:creationId xmlns:a16="http://schemas.microsoft.com/office/drawing/2014/main" id="{97BAC9ED-6779-4D0C-BB47-0D607FE6DBF9}"/>
              </a:ext>
            </a:extLst>
          </p:cNvPr>
          <p:cNvPicPr>
            <a:picLocks noChangeAspect="1"/>
          </p:cNvPicPr>
          <p:nvPr/>
        </p:nvPicPr>
        <p:blipFill>
          <a:blip r:embed="rId6"/>
          <a:stretch>
            <a:fillRect/>
          </a:stretch>
        </p:blipFill>
        <p:spPr>
          <a:xfrm>
            <a:off x="7993540" y="5040720"/>
            <a:ext cx="1546942" cy="1443812"/>
          </a:xfrm>
          <a:prstGeom prst="rect">
            <a:avLst/>
          </a:prstGeom>
        </p:spPr>
      </p:pic>
      <p:pic>
        <p:nvPicPr>
          <p:cNvPr id="12" name="Picture 11">
            <a:extLst>
              <a:ext uri="{FF2B5EF4-FFF2-40B4-BE49-F238E27FC236}">
                <a16:creationId xmlns:a16="http://schemas.microsoft.com/office/drawing/2014/main" id="{0248F614-15D4-499E-A3B1-17EE996F2D00}"/>
              </a:ext>
            </a:extLst>
          </p:cNvPr>
          <p:cNvPicPr>
            <a:picLocks noChangeAspect="1"/>
          </p:cNvPicPr>
          <p:nvPr/>
        </p:nvPicPr>
        <p:blipFill>
          <a:blip r:embed="rId7"/>
          <a:stretch>
            <a:fillRect/>
          </a:stretch>
        </p:blipFill>
        <p:spPr>
          <a:xfrm>
            <a:off x="8880152" y="1019080"/>
            <a:ext cx="3052040" cy="2330276"/>
          </a:xfrm>
          <a:prstGeom prst="rect">
            <a:avLst/>
          </a:prstGeom>
        </p:spPr>
      </p:pic>
      <p:pic>
        <p:nvPicPr>
          <p:cNvPr id="13" name="Picture 12">
            <a:extLst>
              <a:ext uri="{FF2B5EF4-FFF2-40B4-BE49-F238E27FC236}">
                <a16:creationId xmlns:a16="http://schemas.microsoft.com/office/drawing/2014/main" id="{7162D24B-F8E9-4C51-B574-3F06FA242027}"/>
              </a:ext>
            </a:extLst>
          </p:cNvPr>
          <p:cNvPicPr>
            <a:picLocks noChangeAspect="1"/>
          </p:cNvPicPr>
          <p:nvPr/>
        </p:nvPicPr>
        <p:blipFill>
          <a:blip r:embed="rId8"/>
          <a:stretch>
            <a:fillRect/>
          </a:stretch>
        </p:blipFill>
        <p:spPr>
          <a:xfrm>
            <a:off x="4921855" y="2741979"/>
            <a:ext cx="809625" cy="733425"/>
          </a:xfrm>
          <a:prstGeom prst="rect">
            <a:avLst/>
          </a:prstGeom>
        </p:spPr>
      </p:pic>
      <p:pic>
        <p:nvPicPr>
          <p:cNvPr id="14" name="Picture 13">
            <a:extLst>
              <a:ext uri="{FF2B5EF4-FFF2-40B4-BE49-F238E27FC236}">
                <a16:creationId xmlns:a16="http://schemas.microsoft.com/office/drawing/2014/main" id="{553FE2A6-742D-48CF-AF32-5AF6921C4CC7}"/>
              </a:ext>
            </a:extLst>
          </p:cNvPr>
          <p:cNvPicPr>
            <a:picLocks noChangeAspect="1"/>
          </p:cNvPicPr>
          <p:nvPr/>
        </p:nvPicPr>
        <p:blipFill>
          <a:blip r:embed="rId9"/>
          <a:stretch>
            <a:fillRect/>
          </a:stretch>
        </p:blipFill>
        <p:spPr>
          <a:xfrm>
            <a:off x="6594654" y="3557898"/>
            <a:ext cx="1487344" cy="1487344"/>
          </a:xfrm>
          <a:prstGeom prst="rect">
            <a:avLst/>
          </a:prstGeom>
        </p:spPr>
      </p:pic>
      <p:pic>
        <p:nvPicPr>
          <p:cNvPr id="15" name="Picture 14">
            <a:extLst>
              <a:ext uri="{FF2B5EF4-FFF2-40B4-BE49-F238E27FC236}">
                <a16:creationId xmlns:a16="http://schemas.microsoft.com/office/drawing/2014/main" id="{17068B7E-3D49-4FC5-BFCA-5A9095592654}"/>
              </a:ext>
            </a:extLst>
          </p:cNvPr>
          <p:cNvPicPr>
            <a:picLocks noChangeAspect="1"/>
          </p:cNvPicPr>
          <p:nvPr/>
        </p:nvPicPr>
        <p:blipFill>
          <a:blip r:embed="rId10"/>
          <a:stretch>
            <a:fillRect/>
          </a:stretch>
        </p:blipFill>
        <p:spPr>
          <a:xfrm>
            <a:off x="9348944" y="3317212"/>
            <a:ext cx="1543254" cy="1310936"/>
          </a:xfrm>
          <a:prstGeom prst="rect">
            <a:avLst/>
          </a:prstGeom>
        </p:spPr>
      </p:pic>
      <p:pic>
        <p:nvPicPr>
          <p:cNvPr id="16" name="Picture 15">
            <a:extLst>
              <a:ext uri="{FF2B5EF4-FFF2-40B4-BE49-F238E27FC236}">
                <a16:creationId xmlns:a16="http://schemas.microsoft.com/office/drawing/2014/main" id="{8D430B11-3709-4D22-A887-33B877D11889}"/>
              </a:ext>
            </a:extLst>
          </p:cNvPr>
          <p:cNvPicPr>
            <a:picLocks noChangeAspect="1"/>
          </p:cNvPicPr>
          <p:nvPr/>
        </p:nvPicPr>
        <p:blipFill>
          <a:blip r:embed="rId11"/>
          <a:stretch>
            <a:fillRect/>
          </a:stretch>
        </p:blipFill>
        <p:spPr>
          <a:xfrm>
            <a:off x="4400609" y="390243"/>
            <a:ext cx="983036" cy="907028"/>
          </a:xfrm>
          <a:prstGeom prst="rect">
            <a:avLst/>
          </a:prstGeom>
        </p:spPr>
      </p:pic>
      <p:pic>
        <p:nvPicPr>
          <p:cNvPr id="19" name="Picture 18">
            <a:extLst>
              <a:ext uri="{FF2B5EF4-FFF2-40B4-BE49-F238E27FC236}">
                <a16:creationId xmlns:a16="http://schemas.microsoft.com/office/drawing/2014/main" id="{CD55B260-A591-4E9C-B490-3AD375526E98}"/>
              </a:ext>
            </a:extLst>
          </p:cNvPr>
          <p:cNvPicPr>
            <a:picLocks noChangeAspect="1"/>
          </p:cNvPicPr>
          <p:nvPr/>
        </p:nvPicPr>
        <p:blipFill>
          <a:blip r:embed="rId11"/>
          <a:stretch>
            <a:fillRect/>
          </a:stretch>
        </p:blipFill>
        <p:spPr>
          <a:xfrm>
            <a:off x="8120067" y="297012"/>
            <a:ext cx="590796" cy="545116"/>
          </a:xfrm>
          <a:prstGeom prst="rect">
            <a:avLst/>
          </a:prstGeom>
        </p:spPr>
      </p:pic>
      <p:pic>
        <p:nvPicPr>
          <p:cNvPr id="20" name="Picture 19">
            <a:extLst>
              <a:ext uri="{FF2B5EF4-FFF2-40B4-BE49-F238E27FC236}">
                <a16:creationId xmlns:a16="http://schemas.microsoft.com/office/drawing/2014/main" id="{55F97125-E0EB-4C77-ADBA-3023D4894047}"/>
              </a:ext>
            </a:extLst>
          </p:cNvPr>
          <p:cNvPicPr>
            <a:picLocks noChangeAspect="1"/>
          </p:cNvPicPr>
          <p:nvPr/>
        </p:nvPicPr>
        <p:blipFill>
          <a:blip r:embed="rId11"/>
          <a:stretch>
            <a:fillRect/>
          </a:stretch>
        </p:blipFill>
        <p:spPr>
          <a:xfrm>
            <a:off x="9775446" y="3579158"/>
            <a:ext cx="690250" cy="636878"/>
          </a:xfrm>
          <a:prstGeom prst="rect">
            <a:avLst/>
          </a:prstGeom>
        </p:spPr>
      </p:pic>
    </p:spTree>
    <p:extLst>
      <p:ext uri="{BB962C8B-B14F-4D97-AF65-F5344CB8AC3E}">
        <p14:creationId xmlns:p14="http://schemas.microsoft.com/office/powerpoint/2010/main" val="2675633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9FECEAD-9A15-4294-A547-8E10399292BB}"/>
                  </a:ext>
                </a:extLst>
              </p:cNvPr>
              <p:cNvSpPr txBox="1"/>
              <p:nvPr/>
            </p:nvSpPr>
            <p:spPr>
              <a:xfrm>
                <a:off x="321564" y="1407520"/>
                <a:ext cx="4227095" cy="19600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2</m:t>
                                </m:r>
                              </m:e>
                              <m:e>
                                <m:r>
                                  <a:rPr lang="en-US" sz="4400" b="0" i="1" smtClean="0">
                                    <a:latin typeface="Cambria Math" panose="02040503050406030204" pitchFamily="18" charset="0"/>
                                  </a:rPr>
                                  <m:t>3</m:t>
                                </m:r>
                              </m:e>
                            </m:mr>
                            <m:mr>
                              <m:e>
                                <m:r>
                                  <a:rPr lang="en-US" sz="4400" b="0" i="1" smtClean="0">
                                    <a:latin typeface="Cambria Math" panose="02040503050406030204" pitchFamily="18" charset="0"/>
                                  </a:rPr>
                                  <m:t>4</m:t>
                                </m:r>
                              </m:e>
                              <m:e>
                                <m:r>
                                  <a:rPr lang="en-US" sz="4400" b="0" i="1" smtClean="0">
                                    <a:latin typeface="Cambria Math" panose="02040503050406030204" pitchFamily="18" charset="0"/>
                                  </a:rPr>
                                  <m:t>3</m:t>
                                </m:r>
                              </m:e>
                            </m:mr>
                          </m:m>
                        </m:e>
                        <m:e>
                          <m:m>
                            <m:mPr>
                              <m:mcs>
                                <m:mc>
                                  <m:mcPr>
                                    <m:count m:val="1"/>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6</m:t>
                                </m:r>
                              </m:e>
                            </m:mr>
                            <m:mr>
                              <m:e>
                                <m:r>
                                  <a:rPr lang="en-US" sz="4400" b="0" i="1" smtClean="0">
                                    <a:latin typeface="Cambria Math" panose="02040503050406030204" pitchFamily="18" charset="0"/>
                                  </a:rPr>
                                  <m:t>9</m:t>
                                </m:r>
                              </m:e>
                            </m:mr>
                          </m:m>
                        </m:e>
                      </m:d>
                    </m:oMath>
                  </m:oMathPara>
                </a14:m>
                <a:endParaRPr lang="en-ID" sz="4400" dirty="0"/>
              </a:p>
              <a:p>
                <a:pPr algn="ctr"/>
                <a:endParaRPr lang="en-US" sz="1200" dirty="0"/>
              </a:p>
              <a:p>
                <a:pPr algn="ctr"/>
                <a:endParaRPr lang="en-US" sz="1200" dirty="0"/>
              </a:p>
              <a:p>
                <a:pPr algn="ctr"/>
                <a:r>
                  <a:rPr lang="en-US" sz="2400" dirty="0">
                    <a:latin typeface="+mj-lt"/>
                  </a:rPr>
                  <a:t>(</a:t>
                </a:r>
                <a:r>
                  <a:rPr lang="en-ID" sz="2400" dirty="0">
                    <a:latin typeface="+mj-lt"/>
                  </a:rPr>
                  <a:t>Augmented Matrix)</a:t>
                </a:r>
              </a:p>
            </p:txBody>
          </p:sp>
        </mc:Choice>
        <mc:Fallback xmlns="">
          <p:sp>
            <p:nvSpPr>
              <p:cNvPr id="5" name="TextBox 4">
                <a:extLst>
                  <a:ext uri="{FF2B5EF4-FFF2-40B4-BE49-F238E27FC236}">
                    <a16:creationId xmlns:a16="http://schemas.microsoft.com/office/drawing/2014/main" id="{F9FECEAD-9A15-4294-A547-8E10399292BB}"/>
                  </a:ext>
                </a:extLst>
              </p:cNvPr>
              <p:cNvSpPr txBox="1">
                <a:spLocks noRot="1" noChangeAspect="1" noMove="1" noResize="1" noEditPoints="1" noAdjustHandles="1" noChangeArrowheads="1" noChangeShapeType="1" noTextEdit="1"/>
              </p:cNvSpPr>
              <p:nvPr/>
            </p:nvSpPr>
            <p:spPr>
              <a:xfrm>
                <a:off x="321564" y="1407520"/>
                <a:ext cx="4227095" cy="1960088"/>
              </a:xfrm>
              <a:prstGeom prst="rect">
                <a:avLst/>
              </a:prstGeom>
              <a:blipFill>
                <a:blip r:embed="rId3"/>
                <a:stretch>
                  <a:fillRect b="-6231"/>
                </a:stretch>
              </a:blipFill>
            </p:spPr>
            <p:txBody>
              <a:bodyPr/>
              <a:lstStyle/>
              <a:p>
                <a:r>
                  <a:rPr lang="en-ID">
                    <a:noFill/>
                  </a:rPr>
                  <a:t> </a:t>
                </a:r>
              </a:p>
            </p:txBody>
          </p:sp>
        </mc:Fallback>
      </mc:AlternateContent>
      <p:sp>
        <p:nvSpPr>
          <p:cNvPr id="6" name="Arrow: Right 5">
            <a:extLst>
              <a:ext uri="{FF2B5EF4-FFF2-40B4-BE49-F238E27FC236}">
                <a16:creationId xmlns:a16="http://schemas.microsoft.com/office/drawing/2014/main" id="{77CBCD49-0EE0-44D6-B17F-CBDF2546D8A8}"/>
              </a:ext>
            </a:extLst>
          </p:cNvPr>
          <p:cNvSpPr/>
          <p:nvPr/>
        </p:nvSpPr>
        <p:spPr>
          <a:xfrm>
            <a:off x="3894585" y="1758918"/>
            <a:ext cx="1772650" cy="89648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D" sz="105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9B208D-91ED-49D3-9E14-45BB6B186138}"/>
                  </a:ext>
                </a:extLst>
              </p:cNvPr>
              <p:cNvSpPr txBox="1"/>
              <p:nvPr/>
            </p:nvSpPr>
            <p:spPr>
              <a:xfrm>
                <a:off x="4940969" y="1407520"/>
                <a:ext cx="4227095" cy="19600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a:rPr lang="en-US" sz="4400" b="0" i="1" smtClean="0">
                                    <a:latin typeface="Cambria Math" panose="02040503050406030204" pitchFamily="18" charset="0"/>
                                  </a:rPr>
                                  <m:t>1</m:t>
                                </m:r>
                              </m:e>
                              <m:e>
                                <m:r>
                                  <a:rPr lang="en-US" sz="4400" b="0" i="1" smtClean="0">
                                    <a:latin typeface="Cambria Math" panose="02040503050406030204" pitchFamily="18" charset="0"/>
                                  </a:rPr>
                                  <m:t>?</m:t>
                                </m:r>
                              </m:e>
                            </m:mr>
                            <m:mr>
                              <m:e>
                                <m:r>
                                  <a:rPr lang="en-US" sz="4400" b="0" i="1" smtClean="0">
                                    <a:latin typeface="Cambria Math" panose="02040503050406030204" pitchFamily="18" charset="0"/>
                                  </a:rPr>
                                  <m:t>0</m:t>
                                </m:r>
                              </m:e>
                              <m:e>
                                <m:r>
                                  <a:rPr lang="en-US" sz="4400" b="0" i="1" smtClean="0">
                                    <a:latin typeface="Cambria Math" panose="02040503050406030204" pitchFamily="18" charset="0"/>
                                  </a:rPr>
                                  <m:t>1</m:t>
                                </m:r>
                              </m:e>
                            </m:mr>
                          </m:m>
                        </m:e>
                        <m:e>
                          <m:m>
                            <m:mPr>
                              <m:mcs>
                                <m:mc>
                                  <m:mcPr>
                                    <m:count m:val="1"/>
                                    <m:mcJc m:val="center"/>
                                  </m:mcPr>
                                </m:mc>
                              </m:mcs>
                              <m:ctrlPr>
                                <a:rPr lang="en-ID" sz="4400" i="1" smtClean="0">
                                  <a:latin typeface="Cambria Math" panose="02040503050406030204" pitchFamily="18" charset="0"/>
                                </a:rPr>
                              </m:ctrlPr>
                            </m:mPr>
                            <m:mr>
                              <m:e>
                                <m:r>
                                  <a:rPr lang="en-US" sz="4400" b="0" i="1" smtClean="0">
                                    <a:latin typeface="Cambria Math" panose="02040503050406030204" pitchFamily="18" charset="0"/>
                                  </a:rPr>
                                  <m:t>?</m:t>
                                </m:r>
                              </m:e>
                            </m:mr>
                            <m:mr>
                              <m:e>
                                <m:r>
                                  <a:rPr lang="en-US" sz="4400" b="0" i="1" smtClean="0">
                                    <a:latin typeface="Cambria Math" panose="02040503050406030204" pitchFamily="18" charset="0"/>
                                  </a:rPr>
                                  <m:t>?</m:t>
                                </m:r>
                              </m:e>
                            </m:mr>
                          </m:m>
                        </m:e>
                      </m:d>
                    </m:oMath>
                  </m:oMathPara>
                </a14:m>
                <a:endParaRPr lang="en-ID" sz="4400" dirty="0"/>
              </a:p>
              <a:p>
                <a:pPr algn="ctr"/>
                <a:endParaRPr lang="en-US" sz="1200" dirty="0"/>
              </a:p>
              <a:p>
                <a:pPr algn="ctr"/>
                <a:endParaRPr lang="en-US" sz="1200" dirty="0"/>
              </a:p>
              <a:p>
                <a:pPr algn="ctr"/>
                <a:r>
                  <a:rPr lang="en-US" sz="2400" dirty="0">
                    <a:latin typeface="+mj-lt"/>
                  </a:rPr>
                  <a:t>(</a:t>
                </a:r>
                <a:r>
                  <a:rPr lang="en-ID" sz="2400" dirty="0">
                    <a:latin typeface="+mj-lt"/>
                  </a:rPr>
                  <a:t>REF)</a:t>
                </a:r>
              </a:p>
            </p:txBody>
          </p:sp>
        </mc:Choice>
        <mc:Fallback xmlns="">
          <p:sp>
            <p:nvSpPr>
              <p:cNvPr id="7" name="TextBox 6">
                <a:extLst>
                  <a:ext uri="{FF2B5EF4-FFF2-40B4-BE49-F238E27FC236}">
                    <a16:creationId xmlns:a16="http://schemas.microsoft.com/office/drawing/2014/main" id="{6D9B208D-91ED-49D3-9E14-45BB6B186138}"/>
                  </a:ext>
                </a:extLst>
              </p:cNvPr>
              <p:cNvSpPr txBox="1">
                <a:spLocks noRot="1" noChangeAspect="1" noMove="1" noResize="1" noEditPoints="1" noAdjustHandles="1" noChangeArrowheads="1" noChangeShapeType="1" noTextEdit="1"/>
              </p:cNvSpPr>
              <p:nvPr/>
            </p:nvSpPr>
            <p:spPr>
              <a:xfrm>
                <a:off x="4940969" y="1407520"/>
                <a:ext cx="4227095" cy="1960088"/>
              </a:xfrm>
              <a:prstGeom prst="rect">
                <a:avLst/>
              </a:prstGeom>
              <a:blipFill>
                <a:blip r:embed="rId4"/>
                <a:stretch>
                  <a:fillRect b="-6231"/>
                </a:stretch>
              </a:blipFill>
            </p:spPr>
            <p:txBody>
              <a:bodyPr/>
              <a:lstStyle/>
              <a:p>
                <a:r>
                  <a:rPr lang="en-ID">
                    <a:noFill/>
                  </a:rPr>
                  <a:t> </a:t>
                </a:r>
              </a:p>
            </p:txBody>
          </p:sp>
        </mc:Fallback>
      </mc:AlternateContent>
      <p:sp>
        <p:nvSpPr>
          <p:cNvPr id="4" name="TextBox 3">
            <a:extLst>
              <a:ext uri="{FF2B5EF4-FFF2-40B4-BE49-F238E27FC236}">
                <a16:creationId xmlns:a16="http://schemas.microsoft.com/office/drawing/2014/main" id="{5ADAFECD-82A4-41F4-9761-DEB5588BB1BD}"/>
              </a:ext>
            </a:extLst>
          </p:cNvPr>
          <p:cNvSpPr txBox="1"/>
          <p:nvPr/>
        </p:nvSpPr>
        <p:spPr>
          <a:xfrm>
            <a:off x="3160296" y="4407816"/>
            <a:ext cx="4331368" cy="646331"/>
          </a:xfrm>
          <a:prstGeom prst="rect">
            <a:avLst/>
          </a:prstGeom>
          <a:noFill/>
        </p:spPr>
        <p:txBody>
          <a:bodyPr wrap="square" rtlCol="0">
            <a:spAutoFit/>
          </a:bodyPr>
          <a:lstStyle/>
          <a:p>
            <a:pPr algn="ctr"/>
            <a:r>
              <a:rPr lang="en-US" sz="3600" b="1" dirty="0">
                <a:latin typeface="+mj-lt"/>
              </a:rPr>
              <a:t>Gaussian Elimination</a:t>
            </a:r>
            <a:endParaRPr lang="en-ID" sz="3600" b="1" dirty="0">
              <a:latin typeface="+mj-lt"/>
            </a:endParaRPr>
          </a:p>
        </p:txBody>
      </p:sp>
      <p:pic>
        <p:nvPicPr>
          <p:cNvPr id="3076" name="Picture 4" descr="Writes thesis Fundamental Theorem of Algebra - Writes thesis Fundamental Theorem of Algebra  Exaggeration Gauss">
            <a:extLst>
              <a:ext uri="{FF2B5EF4-FFF2-40B4-BE49-F238E27FC236}">
                <a16:creationId xmlns:a16="http://schemas.microsoft.com/office/drawing/2014/main" id="{2A8D30F2-58A5-4701-A84D-F23A860ECF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3348" y="574355"/>
            <a:ext cx="3414646" cy="43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840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67312-25AB-4538-B87E-560761B97964}"/>
              </a:ext>
            </a:extLst>
          </p:cNvPr>
          <p:cNvSpPr>
            <a:spLocks noGrp="1"/>
          </p:cNvSpPr>
          <p:nvPr>
            <p:ph type="title"/>
          </p:nvPr>
        </p:nvSpPr>
        <p:spPr>
          <a:xfrm>
            <a:off x="838200" y="631825"/>
            <a:ext cx="10515600" cy="1325563"/>
          </a:xfrm>
        </p:spPr>
        <p:txBody>
          <a:bodyPr>
            <a:normAutofit/>
          </a:bodyPr>
          <a:lstStyle/>
          <a:p>
            <a:r>
              <a:rPr lang="en-ID" b="1" i="1" dirty="0">
                <a:solidFill>
                  <a:srgbClr val="0070C0"/>
                </a:solidFill>
              </a:rPr>
              <a:t>Reduced</a:t>
            </a:r>
            <a:r>
              <a:rPr lang="en-ID" b="1" i="1" dirty="0"/>
              <a:t> Row Echelon Form – RREF</a:t>
            </a:r>
            <a:endParaRPr lang="en-ID" b="1" dirty="0"/>
          </a:p>
        </p:txBody>
      </p:sp>
      <p:sp>
        <p:nvSpPr>
          <p:cNvPr id="3" name="Content Placeholder 2">
            <a:extLst>
              <a:ext uri="{FF2B5EF4-FFF2-40B4-BE49-F238E27FC236}">
                <a16:creationId xmlns:a16="http://schemas.microsoft.com/office/drawing/2014/main" id="{D3414E85-AF66-4C9C-A500-B81BE70FFB67}"/>
              </a:ext>
            </a:extLst>
          </p:cNvPr>
          <p:cNvSpPr>
            <a:spLocks noGrp="1"/>
          </p:cNvSpPr>
          <p:nvPr>
            <p:ph idx="1"/>
          </p:nvPr>
        </p:nvSpPr>
        <p:spPr>
          <a:xfrm>
            <a:off x="838200" y="2057400"/>
            <a:ext cx="10515600" cy="3871762"/>
          </a:xfrm>
        </p:spPr>
        <p:txBody>
          <a:bodyPr>
            <a:normAutofit fontScale="92500" lnSpcReduction="20000"/>
          </a:bodyPr>
          <a:lstStyle/>
          <a:p>
            <a:pPr marL="514350" indent="-514350">
              <a:buFont typeface="+mj-lt"/>
              <a:buAutoNum type="arabicPeriod"/>
            </a:pPr>
            <a:r>
              <a:rPr lang="en-US" sz="2400" i="1" dirty="0">
                <a:latin typeface="+mj-lt"/>
              </a:rPr>
              <a:t>If a row does not consist entirely of zeros, then the first nonzero number in the row is a 1 (we call this </a:t>
            </a:r>
            <a:r>
              <a:rPr lang="en-US" sz="2400" i="1" u="sng" dirty="0">
                <a:latin typeface="+mj-lt"/>
              </a:rPr>
              <a:t>a leading one</a:t>
            </a:r>
            <a:r>
              <a:rPr lang="en-US" sz="2400" i="1" dirty="0">
                <a:latin typeface="+mj-lt"/>
              </a:rPr>
              <a:t>).</a:t>
            </a:r>
            <a:endParaRPr lang="en-US" sz="2400" dirty="0">
              <a:latin typeface="+mj-lt"/>
            </a:endParaRPr>
          </a:p>
          <a:p>
            <a:pPr marL="514350" indent="-514350">
              <a:buFont typeface="+mj-lt"/>
              <a:buAutoNum type="arabicPeriod"/>
            </a:pPr>
            <a:endParaRPr lang="en-ID" sz="2400" dirty="0">
              <a:latin typeface="+mj-lt"/>
            </a:endParaRPr>
          </a:p>
          <a:p>
            <a:pPr marL="514350" indent="-514350">
              <a:buFont typeface="+mj-lt"/>
              <a:buAutoNum type="arabicPeriod"/>
            </a:pPr>
            <a:r>
              <a:rPr lang="en-US" sz="2400" i="1" dirty="0">
                <a:latin typeface="+mj-lt"/>
              </a:rPr>
              <a:t>If there are any row that consist entirely of zeros, then they are grouped together at the bottom of the matrix.</a:t>
            </a:r>
            <a:endParaRPr lang="en-US" sz="2400" dirty="0">
              <a:latin typeface="+mj-lt"/>
            </a:endParaRPr>
          </a:p>
          <a:p>
            <a:pPr marL="514350" indent="-514350">
              <a:buFont typeface="+mj-lt"/>
              <a:buAutoNum type="arabicPeriod"/>
            </a:pPr>
            <a:endParaRPr lang="en-ID" sz="2400" dirty="0">
              <a:latin typeface="+mj-lt"/>
            </a:endParaRPr>
          </a:p>
          <a:p>
            <a:pPr marL="514350" indent="-514350">
              <a:buFont typeface="+mj-lt"/>
              <a:buAutoNum type="arabicPeriod"/>
            </a:pPr>
            <a:r>
              <a:rPr lang="en-US" sz="2400" i="1" dirty="0">
                <a:latin typeface="+mj-lt"/>
              </a:rPr>
              <a:t>If any two successive rows that do not consist entirely of zeros, the leading one in the lower row occurs farther to the right than the leading one in the higher row.</a:t>
            </a:r>
          </a:p>
          <a:p>
            <a:pPr marL="514350" indent="-514350">
              <a:buFont typeface="+mj-lt"/>
              <a:buAutoNum type="arabicPeriod"/>
            </a:pPr>
            <a:endParaRPr lang="en-US" sz="2400" i="1" dirty="0">
              <a:latin typeface="+mj-lt"/>
            </a:endParaRPr>
          </a:p>
          <a:p>
            <a:pPr marL="514350" indent="-514350">
              <a:buFont typeface="+mj-lt"/>
              <a:buAutoNum type="arabicPeriod"/>
            </a:pPr>
            <a:r>
              <a:rPr lang="en-US" b="1" i="1" dirty="0"/>
              <a:t>Each column that contains a leading one has zeros everywhere else (above and below)</a:t>
            </a:r>
            <a:endParaRPr lang="en-US" dirty="0"/>
          </a:p>
          <a:p>
            <a:pPr marL="514350" indent="-514350">
              <a:buFont typeface="+mj-lt"/>
              <a:buAutoNum type="arabicPeriod"/>
            </a:pPr>
            <a:endParaRPr lang="en-US" sz="2400" dirty="0">
              <a:latin typeface="+mj-lt"/>
            </a:endParaRPr>
          </a:p>
          <a:p>
            <a:endParaRPr lang="en-ID" sz="2400" dirty="0"/>
          </a:p>
        </p:txBody>
      </p:sp>
    </p:spTree>
    <p:extLst>
      <p:ext uri="{BB962C8B-B14F-4D97-AF65-F5344CB8AC3E}">
        <p14:creationId xmlns:p14="http://schemas.microsoft.com/office/powerpoint/2010/main" val="342576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7312-25AB-4538-B87E-560761B97964}"/>
              </a:ext>
            </a:extLst>
          </p:cNvPr>
          <p:cNvSpPr>
            <a:spLocks noGrp="1"/>
          </p:cNvSpPr>
          <p:nvPr>
            <p:ph type="title"/>
          </p:nvPr>
        </p:nvSpPr>
        <p:spPr>
          <a:xfrm>
            <a:off x="640080" y="640080"/>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800" b="1" i="1" dirty="0">
                <a:solidFill>
                  <a:schemeClr val="bg1"/>
                </a:solidFill>
              </a:rPr>
              <a:t>Reduced Row Echelon Form – RREF</a:t>
            </a:r>
            <a:endParaRPr lang="en-US" sz="2800" b="1" dirty="0">
              <a:solidFill>
                <a:schemeClr val="bg1"/>
              </a:solidFill>
            </a:endParaRPr>
          </a:p>
        </p:txBody>
      </p:sp>
      <p:pic>
        <p:nvPicPr>
          <p:cNvPr id="7" name="Picture 6">
            <a:extLst>
              <a:ext uri="{FF2B5EF4-FFF2-40B4-BE49-F238E27FC236}">
                <a16:creationId xmlns:a16="http://schemas.microsoft.com/office/drawing/2014/main" id="{7E5DF67D-7301-4D91-8D8F-002D122B673D}"/>
              </a:ext>
            </a:extLst>
          </p:cNvPr>
          <p:cNvPicPr>
            <a:picLocks noChangeAspect="1"/>
          </p:cNvPicPr>
          <p:nvPr/>
        </p:nvPicPr>
        <p:blipFill>
          <a:blip r:embed="rId2"/>
          <a:stretch>
            <a:fillRect/>
          </a:stretch>
        </p:blipFill>
        <p:spPr>
          <a:xfrm>
            <a:off x="3682165" y="280988"/>
            <a:ext cx="2502068" cy="1251034"/>
          </a:xfrm>
          <a:prstGeom prst="rect">
            <a:avLst/>
          </a:prstGeom>
        </p:spPr>
      </p:pic>
      <p:sp>
        <p:nvSpPr>
          <p:cNvPr id="8" name="Rectangle 7">
            <a:extLst>
              <a:ext uri="{FF2B5EF4-FFF2-40B4-BE49-F238E27FC236}">
                <a16:creationId xmlns:a16="http://schemas.microsoft.com/office/drawing/2014/main" id="{A2BCE64D-E2F3-4239-A1AF-42080D1D7366}"/>
              </a:ext>
            </a:extLst>
          </p:cNvPr>
          <p:cNvSpPr/>
          <p:nvPr/>
        </p:nvSpPr>
        <p:spPr>
          <a:xfrm>
            <a:off x="434541" y="3429000"/>
            <a:ext cx="5915785" cy="3970318"/>
          </a:xfrm>
          <a:prstGeom prst="rect">
            <a:avLst/>
          </a:prstGeom>
        </p:spPr>
        <p:txBody>
          <a:bodyPr wrap="square">
            <a:spAutoFit/>
          </a:bodyPr>
          <a:lstStyle/>
          <a:p>
            <a:pPr marL="514350" indent="-514350">
              <a:buFont typeface="+mj-lt"/>
              <a:buAutoNum type="arabicPeriod"/>
            </a:pPr>
            <a:r>
              <a:rPr lang="en-US" i="1" dirty="0"/>
              <a:t>If a row does not consist entirely of zeros, then the first nonzero number in the row is a 1 (we call this </a:t>
            </a:r>
            <a:r>
              <a:rPr lang="en-US" i="1" u="sng" dirty="0"/>
              <a:t>a leading one</a:t>
            </a:r>
            <a:r>
              <a:rPr lang="en-US" i="1" dirty="0"/>
              <a:t>).</a:t>
            </a:r>
            <a:endParaRPr lang="en-US" dirty="0"/>
          </a:p>
          <a:p>
            <a:pPr marL="514350" indent="-514350">
              <a:buFont typeface="+mj-lt"/>
              <a:buAutoNum type="arabicPeriod"/>
            </a:pPr>
            <a:endParaRPr lang="en-ID" dirty="0"/>
          </a:p>
          <a:p>
            <a:pPr marL="514350" indent="-514350">
              <a:buFont typeface="+mj-lt"/>
              <a:buAutoNum type="arabicPeriod"/>
            </a:pPr>
            <a:r>
              <a:rPr lang="en-US" i="1" dirty="0"/>
              <a:t>If there are any row that consist entirely of zeros, then they are grouped together at the bottom of the matrix.</a:t>
            </a:r>
            <a:endParaRPr lang="en-US" dirty="0"/>
          </a:p>
          <a:p>
            <a:pPr marL="514350" indent="-514350">
              <a:buFont typeface="+mj-lt"/>
              <a:buAutoNum type="arabicPeriod"/>
            </a:pPr>
            <a:endParaRPr lang="en-ID" dirty="0"/>
          </a:p>
          <a:p>
            <a:pPr marL="514350" indent="-514350">
              <a:buFont typeface="+mj-lt"/>
              <a:buAutoNum type="arabicPeriod"/>
            </a:pPr>
            <a:r>
              <a:rPr lang="en-US" i="1" dirty="0"/>
              <a:t>If any two successive rows that do not consist entirely of zeros, the leading one in the lower row occurs farther to the right than the leading one in the higher row.</a:t>
            </a:r>
          </a:p>
          <a:p>
            <a:pPr marL="514350" indent="-514350">
              <a:buFont typeface="+mj-lt"/>
              <a:buAutoNum type="arabicPeriod"/>
            </a:pPr>
            <a:r>
              <a:rPr lang="en-US" i="1" dirty="0"/>
              <a:t>Each </a:t>
            </a:r>
            <a:r>
              <a:rPr lang="en-US" b="1" i="1" dirty="0"/>
              <a:t>column</a:t>
            </a:r>
            <a:r>
              <a:rPr lang="en-US" i="1" dirty="0"/>
              <a:t> that contains </a:t>
            </a:r>
            <a:r>
              <a:rPr lang="en-US" b="1" i="1" dirty="0"/>
              <a:t>a leading one </a:t>
            </a:r>
            <a:r>
              <a:rPr lang="en-US" i="1" dirty="0"/>
              <a:t>has </a:t>
            </a:r>
            <a:r>
              <a:rPr lang="en-US" b="1" i="1" dirty="0"/>
              <a:t>zeros </a:t>
            </a:r>
            <a:r>
              <a:rPr lang="en-US" i="1" dirty="0"/>
              <a:t>everywhere else (</a:t>
            </a:r>
            <a:r>
              <a:rPr lang="en-US" b="1" i="1" dirty="0"/>
              <a:t>above and below</a:t>
            </a:r>
            <a:r>
              <a:rPr lang="en-US" i="1" dirty="0"/>
              <a:t>)</a:t>
            </a:r>
            <a:endParaRPr lang="en-US" dirty="0"/>
          </a:p>
          <a:p>
            <a:pPr marL="514350" indent="-514350">
              <a:buFont typeface="+mj-lt"/>
              <a:buAutoNum type="arabicPeriod"/>
            </a:pPr>
            <a:endParaRPr lang="en-US" dirty="0"/>
          </a:p>
          <a:p>
            <a:endParaRPr lang="en-ID" dirty="0"/>
          </a:p>
        </p:txBody>
      </p:sp>
      <p:pic>
        <p:nvPicPr>
          <p:cNvPr id="9" name="Picture 8">
            <a:extLst>
              <a:ext uri="{FF2B5EF4-FFF2-40B4-BE49-F238E27FC236}">
                <a16:creationId xmlns:a16="http://schemas.microsoft.com/office/drawing/2014/main" id="{A6CE5834-DB26-488D-A90E-391E1E142006}"/>
              </a:ext>
            </a:extLst>
          </p:cNvPr>
          <p:cNvPicPr>
            <a:picLocks noChangeAspect="1"/>
          </p:cNvPicPr>
          <p:nvPr/>
        </p:nvPicPr>
        <p:blipFill>
          <a:blip r:embed="rId3"/>
          <a:stretch>
            <a:fillRect/>
          </a:stretch>
        </p:blipFill>
        <p:spPr>
          <a:xfrm>
            <a:off x="7288187" y="152400"/>
            <a:ext cx="2254556" cy="960520"/>
          </a:xfrm>
          <a:prstGeom prst="rect">
            <a:avLst/>
          </a:prstGeom>
        </p:spPr>
      </p:pic>
      <p:pic>
        <p:nvPicPr>
          <p:cNvPr id="10" name="Picture 9">
            <a:extLst>
              <a:ext uri="{FF2B5EF4-FFF2-40B4-BE49-F238E27FC236}">
                <a16:creationId xmlns:a16="http://schemas.microsoft.com/office/drawing/2014/main" id="{5608A5B4-5994-44F4-B5E9-3F56C53AA263}"/>
              </a:ext>
            </a:extLst>
          </p:cNvPr>
          <p:cNvPicPr>
            <a:picLocks noChangeAspect="1"/>
          </p:cNvPicPr>
          <p:nvPr/>
        </p:nvPicPr>
        <p:blipFill>
          <a:blip r:embed="rId4"/>
          <a:stretch>
            <a:fillRect/>
          </a:stretch>
        </p:blipFill>
        <p:spPr>
          <a:xfrm>
            <a:off x="5937120" y="1328045"/>
            <a:ext cx="2542098" cy="1544088"/>
          </a:xfrm>
          <a:prstGeom prst="rect">
            <a:avLst/>
          </a:prstGeom>
        </p:spPr>
      </p:pic>
      <p:pic>
        <p:nvPicPr>
          <p:cNvPr id="11" name="Picture 10">
            <a:extLst>
              <a:ext uri="{FF2B5EF4-FFF2-40B4-BE49-F238E27FC236}">
                <a16:creationId xmlns:a16="http://schemas.microsoft.com/office/drawing/2014/main" id="{97BAC9ED-6779-4D0C-BB47-0D607FE6DBF9}"/>
              </a:ext>
            </a:extLst>
          </p:cNvPr>
          <p:cNvPicPr>
            <a:picLocks noChangeAspect="1"/>
          </p:cNvPicPr>
          <p:nvPr/>
        </p:nvPicPr>
        <p:blipFill>
          <a:blip r:embed="rId5"/>
          <a:stretch>
            <a:fillRect/>
          </a:stretch>
        </p:blipFill>
        <p:spPr>
          <a:xfrm>
            <a:off x="7993540" y="5040720"/>
            <a:ext cx="1546942" cy="1443812"/>
          </a:xfrm>
          <a:prstGeom prst="rect">
            <a:avLst/>
          </a:prstGeom>
        </p:spPr>
      </p:pic>
      <p:pic>
        <p:nvPicPr>
          <p:cNvPr id="12" name="Picture 11">
            <a:extLst>
              <a:ext uri="{FF2B5EF4-FFF2-40B4-BE49-F238E27FC236}">
                <a16:creationId xmlns:a16="http://schemas.microsoft.com/office/drawing/2014/main" id="{0248F614-15D4-499E-A3B1-17EE996F2D00}"/>
              </a:ext>
            </a:extLst>
          </p:cNvPr>
          <p:cNvPicPr>
            <a:picLocks noChangeAspect="1"/>
          </p:cNvPicPr>
          <p:nvPr/>
        </p:nvPicPr>
        <p:blipFill>
          <a:blip r:embed="rId6"/>
          <a:stretch>
            <a:fillRect/>
          </a:stretch>
        </p:blipFill>
        <p:spPr>
          <a:xfrm>
            <a:off x="8880152" y="1019080"/>
            <a:ext cx="3052040" cy="2330276"/>
          </a:xfrm>
          <a:prstGeom prst="rect">
            <a:avLst/>
          </a:prstGeom>
        </p:spPr>
      </p:pic>
      <p:pic>
        <p:nvPicPr>
          <p:cNvPr id="13" name="Picture 12">
            <a:extLst>
              <a:ext uri="{FF2B5EF4-FFF2-40B4-BE49-F238E27FC236}">
                <a16:creationId xmlns:a16="http://schemas.microsoft.com/office/drawing/2014/main" id="{7162D24B-F8E9-4C51-B574-3F06FA242027}"/>
              </a:ext>
            </a:extLst>
          </p:cNvPr>
          <p:cNvPicPr>
            <a:picLocks noChangeAspect="1"/>
          </p:cNvPicPr>
          <p:nvPr/>
        </p:nvPicPr>
        <p:blipFill>
          <a:blip r:embed="rId7"/>
          <a:stretch>
            <a:fillRect/>
          </a:stretch>
        </p:blipFill>
        <p:spPr>
          <a:xfrm>
            <a:off x="4921855" y="2741979"/>
            <a:ext cx="809625" cy="733425"/>
          </a:xfrm>
          <a:prstGeom prst="rect">
            <a:avLst/>
          </a:prstGeom>
        </p:spPr>
      </p:pic>
      <p:pic>
        <p:nvPicPr>
          <p:cNvPr id="14" name="Picture 13">
            <a:extLst>
              <a:ext uri="{FF2B5EF4-FFF2-40B4-BE49-F238E27FC236}">
                <a16:creationId xmlns:a16="http://schemas.microsoft.com/office/drawing/2014/main" id="{553FE2A6-742D-48CF-AF32-5AF6921C4CC7}"/>
              </a:ext>
            </a:extLst>
          </p:cNvPr>
          <p:cNvPicPr>
            <a:picLocks noChangeAspect="1"/>
          </p:cNvPicPr>
          <p:nvPr/>
        </p:nvPicPr>
        <p:blipFill>
          <a:blip r:embed="rId8"/>
          <a:stretch>
            <a:fillRect/>
          </a:stretch>
        </p:blipFill>
        <p:spPr>
          <a:xfrm>
            <a:off x="6594654" y="3557898"/>
            <a:ext cx="1487344" cy="1487344"/>
          </a:xfrm>
          <a:prstGeom prst="rect">
            <a:avLst/>
          </a:prstGeom>
        </p:spPr>
      </p:pic>
      <p:pic>
        <p:nvPicPr>
          <p:cNvPr id="15" name="Picture 14">
            <a:extLst>
              <a:ext uri="{FF2B5EF4-FFF2-40B4-BE49-F238E27FC236}">
                <a16:creationId xmlns:a16="http://schemas.microsoft.com/office/drawing/2014/main" id="{17068B7E-3D49-4FC5-BFCA-5A9095592654}"/>
              </a:ext>
            </a:extLst>
          </p:cNvPr>
          <p:cNvPicPr>
            <a:picLocks noChangeAspect="1"/>
          </p:cNvPicPr>
          <p:nvPr/>
        </p:nvPicPr>
        <p:blipFill>
          <a:blip r:embed="rId9"/>
          <a:stretch>
            <a:fillRect/>
          </a:stretch>
        </p:blipFill>
        <p:spPr>
          <a:xfrm>
            <a:off x="9348944" y="3317212"/>
            <a:ext cx="1543254" cy="1310936"/>
          </a:xfrm>
          <a:prstGeom prst="rect">
            <a:avLst/>
          </a:prstGeom>
        </p:spPr>
      </p:pic>
      <p:pic>
        <p:nvPicPr>
          <p:cNvPr id="16" name="Picture 15">
            <a:extLst>
              <a:ext uri="{FF2B5EF4-FFF2-40B4-BE49-F238E27FC236}">
                <a16:creationId xmlns:a16="http://schemas.microsoft.com/office/drawing/2014/main" id="{8D430B11-3709-4D22-A887-33B877D11889}"/>
              </a:ext>
            </a:extLst>
          </p:cNvPr>
          <p:cNvPicPr>
            <a:picLocks noChangeAspect="1"/>
          </p:cNvPicPr>
          <p:nvPr/>
        </p:nvPicPr>
        <p:blipFill>
          <a:blip r:embed="rId10"/>
          <a:stretch>
            <a:fillRect/>
          </a:stretch>
        </p:blipFill>
        <p:spPr>
          <a:xfrm>
            <a:off x="4400609" y="390243"/>
            <a:ext cx="983036" cy="907028"/>
          </a:xfrm>
          <a:prstGeom prst="rect">
            <a:avLst/>
          </a:prstGeom>
        </p:spPr>
      </p:pic>
      <p:pic>
        <p:nvPicPr>
          <p:cNvPr id="19" name="Picture 18">
            <a:extLst>
              <a:ext uri="{FF2B5EF4-FFF2-40B4-BE49-F238E27FC236}">
                <a16:creationId xmlns:a16="http://schemas.microsoft.com/office/drawing/2014/main" id="{CD55B260-A591-4E9C-B490-3AD375526E98}"/>
              </a:ext>
            </a:extLst>
          </p:cNvPr>
          <p:cNvPicPr>
            <a:picLocks noChangeAspect="1"/>
          </p:cNvPicPr>
          <p:nvPr/>
        </p:nvPicPr>
        <p:blipFill>
          <a:blip r:embed="rId10"/>
          <a:stretch>
            <a:fillRect/>
          </a:stretch>
        </p:blipFill>
        <p:spPr>
          <a:xfrm>
            <a:off x="8120067" y="297012"/>
            <a:ext cx="590796" cy="545116"/>
          </a:xfrm>
          <a:prstGeom prst="rect">
            <a:avLst/>
          </a:prstGeom>
        </p:spPr>
      </p:pic>
      <p:pic>
        <p:nvPicPr>
          <p:cNvPr id="20" name="Picture 19">
            <a:extLst>
              <a:ext uri="{FF2B5EF4-FFF2-40B4-BE49-F238E27FC236}">
                <a16:creationId xmlns:a16="http://schemas.microsoft.com/office/drawing/2014/main" id="{55F97125-E0EB-4C77-ADBA-3023D4894047}"/>
              </a:ext>
            </a:extLst>
          </p:cNvPr>
          <p:cNvPicPr>
            <a:picLocks noChangeAspect="1"/>
          </p:cNvPicPr>
          <p:nvPr/>
        </p:nvPicPr>
        <p:blipFill>
          <a:blip r:embed="rId10"/>
          <a:stretch>
            <a:fillRect/>
          </a:stretch>
        </p:blipFill>
        <p:spPr>
          <a:xfrm>
            <a:off x="9775446" y="3579158"/>
            <a:ext cx="690250" cy="636878"/>
          </a:xfrm>
          <a:prstGeom prst="rect">
            <a:avLst/>
          </a:prstGeom>
        </p:spPr>
      </p:pic>
      <p:pic>
        <p:nvPicPr>
          <p:cNvPr id="17" name="Picture 16">
            <a:extLst>
              <a:ext uri="{FF2B5EF4-FFF2-40B4-BE49-F238E27FC236}">
                <a16:creationId xmlns:a16="http://schemas.microsoft.com/office/drawing/2014/main" id="{BAC949C4-BE05-4C26-8601-8226067FD7FD}"/>
              </a:ext>
            </a:extLst>
          </p:cNvPr>
          <p:cNvPicPr>
            <a:picLocks noChangeAspect="1"/>
          </p:cNvPicPr>
          <p:nvPr/>
        </p:nvPicPr>
        <p:blipFill>
          <a:blip r:embed="rId10"/>
          <a:stretch>
            <a:fillRect/>
          </a:stretch>
        </p:blipFill>
        <p:spPr>
          <a:xfrm>
            <a:off x="7042928" y="1964678"/>
            <a:ext cx="590796" cy="545116"/>
          </a:xfrm>
          <a:prstGeom prst="rect">
            <a:avLst/>
          </a:prstGeom>
        </p:spPr>
      </p:pic>
      <p:pic>
        <p:nvPicPr>
          <p:cNvPr id="21" name="Picture 20">
            <a:extLst>
              <a:ext uri="{FF2B5EF4-FFF2-40B4-BE49-F238E27FC236}">
                <a16:creationId xmlns:a16="http://schemas.microsoft.com/office/drawing/2014/main" id="{EA4FDC30-E0C5-40B7-9F35-A6A748AF29B3}"/>
              </a:ext>
            </a:extLst>
          </p:cNvPr>
          <p:cNvPicPr>
            <a:picLocks noChangeAspect="1"/>
          </p:cNvPicPr>
          <p:nvPr/>
        </p:nvPicPr>
        <p:blipFill>
          <a:blip r:embed="rId10"/>
          <a:stretch>
            <a:fillRect/>
          </a:stretch>
        </p:blipFill>
        <p:spPr>
          <a:xfrm>
            <a:off x="7042928" y="4029012"/>
            <a:ext cx="590796" cy="545116"/>
          </a:xfrm>
          <a:prstGeom prst="rect">
            <a:avLst/>
          </a:prstGeom>
        </p:spPr>
      </p:pic>
    </p:spTree>
    <p:extLst>
      <p:ext uri="{BB962C8B-B14F-4D97-AF65-F5344CB8AC3E}">
        <p14:creationId xmlns:p14="http://schemas.microsoft.com/office/powerpoint/2010/main" val="2687381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9FECEAD-9A15-4294-A547-8E10399292BB}"/>
                  </a:ext>
                </a:extLst>
              </p:cNvPr>
              <p:cNvSpPr txBox="1"/>
              <p:nvPr/>
            </p:nvSpPr>
            <p:spPr>
              <a:xfrm>
                <a:off x="321564" y="1407520"/>
                <a:ext cx="4227095" cy="19600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2</m:t>
                                </m:r>
                              </m:e>
                              <m:e>
                                <m:r>
                                  <a:rPr lang="en-US" sz="4400" b="0" i="1" smtClean="0">
                                    <a:latin typeface="Cambria Math" panose="02040503050406030204" pitchFamily="18" charset="0"/>
                                  </a:rPr>
                                  <m:t>3</m:t>
                                </m:r>
                              </m:e>
                            </m:mr>
                            <m:mr>
                              <m:e>
                                <m:r>
                                  <a:rPr lang="en-US" sz="4400" b="0" i="1" smtClean="0">
                                    <a:latin typeface="Cambria Math" panose="02040503050406030204" pitchFamily="18" charset="0"/>
                                  </a:rPr>
                                  <m:t>4</m:t>
                                </m:r>
                              </m:e>
                              <m:e>
                                <m:r>
                                  <a:rPr lang="en-US" sz="4400" b="0" i="1" smtClean="0">
                                    <a:latin typeface="Cambria Math" panose="02040503050406030204" pitchFamily="18" charset="0"/>
                                  </a:rPr>
                                  <m:t>3</m:t>
                                </m:r>
                              </m:e>
                            </m:mr>
                          </m:m>
                        </m:e>
                        <m:e>
                          <m:m>
                            <m:mPr>
                              <m:mcs>
                                <m:mc>
                                  <m:mcPr>
                                    <m:count m:val="1"/>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6</m:t>
                                </m:r>
                              </m:e>
                            </m:mr>
                            <m:mr>
                              <m:e>
                                <m:r>
                                  <a:rPr lang="en-US" sz="4400" b="0" i="1" smtClean="0">
                                    <a:latin typeface="Cambria Math" panose="02040503050406030204" pitchFamily="18" charset="0"/>
                                  </a:rPr>
                                  <m:t>9</m:t>
                                </m:r>
                              </m:e>
                            </m:mr>
                          </m:m>
                        </m:e>
                      </m:d>
                    </m:oMath>
                  </m:oMathPara>
                </a14:m>
                <a:endParaRPr lang="en-ID" sz="4400" dirty="0"/>
              </a:p>
              <a:p>
                <a:pPr algn="ctr"/>
                <a:endParaRPr lang="en-US" sz="1200" dirty="0"/>
              </a:p>
              <a:p>
                <a:pPr algn="ctr"/>
                <a:endParaRPr lang="en-US" sz="1200" dirty="0"/>
              </a:p>
              <a:p>
                <a:pPr algn="ctr"/>
                <a:r>
                  <a:rPr lang="en-US" sz="2400" dirty="0">
                    <a:latin typeface="+mj-lt"/>
                  </a:rPr>
                  <a:t>(</a:t>
                </a:r>
                <a:r>
                  <a:rPr lang="en-ID" sz="2400" dirty="0">
                    <a:latin typeface="+mj-lt"/>
                  </a:rPr>
                  <a:t>Augmented Matrix)</a:t>
                </a:r>
              </a:p>
            </p:txBody>
          </p:sp>
        </mc:Choice>
        <mc:Fallback xmlns="">
          <p:sp>
            <p:nvSpPr>
              <p:cNvPr id="5" name="TextBox 4">
                <a:extLst>
                  <a:ext uri="{FF2B5EF4-FFF2-40B4-BE49-F238E27FC236}">
                    <a16:creationId xmlns:a16="http://schemas.microsoft.com/office/drawing/2014/main" id="{F9FECEAD-9A15-4294-A547-8E10399292BB}"/>
                  </a:ext>
                </a:extLst>
              </p:cNvPr>
              <p:cNvSpPr txBox="1">
                <a:spLocks noRot="1" noChangeAspect="1" noMove="1" noResize="1" noEditPoints="1" noAdjustHandles="1" noChangeArrowheads="1" noChangeShapeType="1" noTextEdit="1"/>
              </p:cNvSpPr>
              <p:nvPr/>
            </p:nvSpPr>
            <p:spPr>
              <a:xfrm>
                <a:off x="321564" y="1407520"/>
                <a:ext cx="4227095" cy="1960088"/>
              </a:xfrm>
              <a:prstGeom prst="rect">
                <a:avLst/>
              </a:prstGeom>
              <a:blipFill>
                <a:blip r:embed="rId3"/>
                <a:stretch>
                  <a:fillRect b="-6231"/>
                </a:stretch>
              </a:blipFill>
            </p:spPr>
            <p:txBody>
              <a:bodyPr/>
              <a:lstStyle/>
              <a:p>
                <a:r>
                  <a:rPr lang="en-ID">
                    <a:noFill/>
                  </a:rPr>
                  <a:t> </a:t>
                </a:r>
              </a:p>
            </p:txBody>
          </p:sp>
        </mc:Fallback>
      </mc:AlternateContent>
      <p:sp>
        <p:nvSpPr>
          <p:cNvPr id="6" name="Arrow: Right 5">
            <a:extLst>
              <a:ext uri="{FF2B5EF4-FFF2-40B4-BE49-F238E27FC236}">
                <a16:creationId xmlns:a16="http://schemas.microsoft.com/office/drawing/2014/main" id="{77CBCD49-0EE0-44D6-B17F-CBDF2546D8A8}"/>
              </a:ext>
            </a:extLst>
          </p:cNvPr>
          <p:cNvSpPr/>
          <p:nvPr/>
        </p:nvSpPr>
        <p:spPr>
          <a:xfrm>
            <a:off x="3894585" y="1758918"/>
            <a:ext cx="1772650" cy="89648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D" sz="105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9B208D-91ED-49D3-9E14-45BB6B186138}"/>
                  </a:ext>
                </a:extLst>
              </p:cNvPr>
              <p:cNvSpPr txBox="1"/>
              <p:nvPr/>
            </p:nvSpPr>
            <p:spPr>
              <a:xfrm>
                <a:off x="4940969" y="1407520"/>
                <a:ext cx="4227095" cy="19600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a:rPr lang="en-US" sz="4400" b="0" i="1" smtClean="0">
                                    <a:latin typeface="Cambria Math" panose="02040503050406030204" pitchFamily="18" charset="0"/>
                                  </a:rPr>
                                  <m:t>1</m:t>
                                </m:r>
                              </m:e>
                              <m:e>
                                <m:r>
                                  <a:rPr lang="en-US" sz="4400" b="0" i="1" smtClean="0">
                                    <a:latin typeface="Cambria Math" panose="02040503050406030204" pitchFamily="18" charset="0"/>
                                  </a:rPr>
                                  <m:t>0</m:t>
                                </m:r>
                              </m:e>
                            </m:mr>
                            <m:mr>
                              <m:e>
                                <m:r>
                                  <a:rPr lang="en-US" sz="4400" b="0" i="1" smtClean="0">
                                    <a:latin typeface="Cambria Math" panose="02040503050406030204" pitchFamily="18" charset="0"/>
                                  </a:rPr>
                                  <m:t>0</m:t>
                                </m:r>
                              </m:e>
                              <m:e>
                                <m:r>
                                  <a:rPr lang="en-US" sz="4400" b="0" i="1" smtClean="0">
                                    <a:latin typeface="Cambria Math" panose="02040503050406030204" pitchFamily="18" charset="0"/>
                                  </a:rPr>
                                  <m:t>1</m:t>
                                </m:r>
                              </m:e>
                            </m:mr>
                          </m:m>
                        </m:e>
                        <m:e>
                          <m:m>
                            <m:mPr>
                              <m:mcs>
                                <m:mc>
                                  <m:mcPr>
                                    <m:count m:val="1"/>
                                    <m:mcJc m:val="center"/>
                                  </m:mcPr>
                                </m:mc>
                              </m:mcs>
                              <m:ctrlPr>
                                <a:rPr lang="en-ID" sz="4400" i="1" smtClean="0">
                                  <a:latin typeface="Cambria Math" panose="02040503050406030204" pitchFamily="18" charset="0"/>
                                </a:rPr>
                              </m:ctrlPr>
                            </m:mPr>
                            <m:mr>
                              <m:e>
                                <m:r>
                                  <a:rPr lang="en-US" sz="4400" b="0" i="1" smtClean="0">
                                    <a:latin typeface="Cambria Math" panose="02040503050406030204" pitchFamily="18" charset="0"/>
                                  </a:rPr>
                                  <m:t>?</m:t>
                                </m:r>
                              </m:e>
                            </m:mr>
                            <m:mr>
                              <m:e>
                                <m:r>
                                  <a:rPr lang="en-US" sz="4400" b="0" i="1" smtClean="0">
                                    <a:latin typeface="Cambria Math" panose="02040503050406030204" pitchFamily="18" charset="0"/>
                                  </a:rPr>
                                  <m:t>?</m:t>
                                </m:r>
                              </m:e>
                            </m:mr>
                          </m:m>
                        </m:e>
                      </m:d>
                    </m:oMath>
                  </m:oMathPara>
                </a14:m>
                <a:endParaRPr lang="en-ID" sz="4400" dirty="0"/>
              </a:p>
              <a:p>
                <a:pPr algn="ctr"/>
                <a:endParaRPr lang="en-US" sz="1200" dirty="0"/>
              </a:p>
              <a:p>
                <a:pPr algn="ctr"/>
                <a:endParaRPr lang="en-US" sz="1200" dirty="0"/>
              </a:p>
              <a:p>
                <a:pPr algn="ctr"/>
                <a:r>
                  <a:rPr lang="en-US" sz="2400" dirty="0">
                    <a:latin typeface="+mj-lt"/>
                  </a:rPr>
                  <a:t>(R</a:t>
                </a:r>
                <a:r>
                  <a:rPr lang="en-ID" sz="2400" dirty="0">
                    <a:latin typeface="+mj-lt"/>
                  </a:rPr>
                  <a:t>REF)</a:t>
                </a:r>
              </a:p>
            </p:txBody>
          </p:sp>
        </mc:Choice>
        <mc:Fallback xmlns="">
          <p:sp>
            <p:nvSpPr>
              <p:cNvPr id="7" name="TextBox 6">
                <a:extLst>
                  <a:ext uri="{FF2B5EF4-FFF2-40B4-BE49-F238E27FC236}">
                    <a16:creationId xmlns:a16="http://schemas.microsoft.com/office/drawing/2014/main" id="{6D9B208D-91ED-49D3-9E14-45BB6B186138}"/>
                  </a:ext>
                </a:extLst>
              </p:cNvPr>
              <p:cNvSpPr txBox="1">
                <a:spLocks noRot="1" noChangeAspect="1" noMove="1" noResize="1" noEditPoints="1" noAdjustHandles="1" noChangeArrowheads="1" noChangeShapeType="1" noTextEdit="1"/>
              </p:cNvSpPr>
              <p:nvPr/>
            </p:nvSpPr>
            <p:spPr>
              <a:xfrm>
                <a:off x="4940969" y="1407520"/>
                <a:ext cx="4227095" cy="1960088"/>
              </a:xfrm>
              <a:prstGeom prst="rect">
                <a:avLst/>
              </a:prstGeom>
              <a:blipFill>
                <a:blip r:embed="rId4"/>
                <a:stretch>
                  <a:fillRect b="-6231"/>
                </a:stretch>
              </a:blipFill>
            </p:spPr>
            <p:txBody>
              <a:bodyPr/>
              <a:lstStyle/>
              <a:p>
                <a:r>
                  <a:rPr lang="en-ID">
                    <a:noFill/>
                  </a:rPr>
                  <a:t> </a:t>
                </a:r>
              </a:p>
            </p:txBody>
          </p:sp>
        </mc:Fallback>
      </mc:AlternateContent>
      <p:sp>
        <p:nvSpPr>
          <p:cNvPr id="4" name="TextBox 3">
            <a:extLst>
              <a:ext uri="{FF2B5EF4-FFF2-40B4-BE49-F238E27FC236}">
                <a16:creationId xmlns:a16="http://schemas.microsoft.com/office/drawing/2014/main" id="{5ADAFECD-82A4-41F4-9761-DEB5588BB1BD}"/>
              </a:ext>
            </a:extLst>
          </p:cNvPr>
          <p:cNvSpPr txBox="1"/>
          <p:nvPr/>
        </p:nvSpPr>
        <p:spPr>
          <a:xfrm>
            <a:off x="2093495" y="4407816"/>
            <a:ext cx="5398169" cy="646331"/>
          </a:xfrm>
          <a:prstGeom prst="rect">
            <a:avLst/>
          </a:prstGeom>
          <a:noFill/>
        </p:spPr>
        <p:txBody>
          <a:bodyPr wrap="square" rtlCol="0">
            <a:spAutoFit/>
          </a:bodyPr>
          <a:lstStyle/>
          <a:p>
            <a:pPr algn="ctr"/>
            <a:r>
              <a:rPr lang="en-US" sz="3600" b="1" dirty="0">
                <a:latin typeface="+mj-lt"/>
              </a:rPr>
              <a:t>Gauss-Jordan Elimination</a:t>
            </a:r>
            <a:endParaRPr lang="en-ID" sz="3600" b="1" dirty="0">
              <a:latin typeface="+mj-lt"/>
            </a:endParaRPr>
          </a:p>
        </p:txBody>
      </p:sp>
      <p:pic>
        <p:nvPicPr>
          <p:cNvPr id="5122" name="Picture 2" descr="https://upload.wikimedia.org/wikipedia/commons/thumb/a/a3/Wilhelm_Jordan.jpg/800px-Wilhelm_Jordan.jpg">
            <a:extLst>
              <a:ext uri="{FF2B5EF4-FFF2-40B4-BE49-F238E27FC236}">
                <a16:creationId xmlns:a16="http://schemas.microsoft.com/office/drawing/2014/main" id="{650322D5-7B48-4539-889B-09644D0A20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4877" y="1607757"/>
            <a:ext cx="3132244" cy="36335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6BF0356-096B-4BCD-BC5B-ACE5CA54BC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8217" y="1913442"/>
            <a:ext cx="1267488" cy="1017416"/>
          </a:xfrm>
          <a:prstGeom prst="rect">
            <a:avLst/>
          </a:prstGeom>
        </p:spPr>
      </p:pic>
    </p:spTree>
    <p:extLst>
      <p:ext uri="{BB962C8B-B14F-4D97-AF65-F5344CB8AC3E}">
        <p14:creationId xmlns:p14="http://schemas.microsoft.com/office/powerpoint/2010/main" val="25801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1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0772EC-F557-45C1-8A9C-F510C9284585}"/>
                  </a:ext>
                </a:extLst>
              </p:cNvPr>
              <p:cNvSpPr txBox="1"/>
              <p:nvPr/>
            </p:nvSpPr>
            <p:spPr>
              <a:xfrm>
                <a:off x="2261937" y="2570747"/>
                <a:ext cx="2011192"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ID" sz="2400" i="1" smtClean="0">
                              <a:latin typeface="Cambria Math" panose="02040503050406030204" pitchFamily="18" charset="0"/>
                            </a:rPr>
                          </m:ctrlPr>
                        </m:dPr>
                        <m:e>
                          <m:m>
                            <m:mPr>
                              <m:mcs>
                                <m:mc>
                                  <m:mcPr>
                                    <m:count m:val="3"/>
                                    <m:mcJc m:val="center"/>
                                  </m:mcPr>
                                </m:mc>
                              </m:mcs>
                              <m:ctrlPr>
                                <a:rPr lang="en-ID" sz="240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e>
                                <m:r>
                                  <a:rPr lang="en-US" sz="2400" b="0" i="1" smtClean="0">
                                    <a:latin typeface="Cambria Math" panose="02040503050406030204" pitchFamily="18" charset="0"/>
                                  </a:rPr>
                                  <m:t>2</m:t>
                                </m:r>
                              </m:e>
                            </m:mr>
                            <m:mr>
                              <m:e>
                                <m:r>
                                  <a:rPr lang="en-US" sz="2400" b="0" i="1" smtClean="0">
                                    <a:latin typeface="Cambria Math" panose="02040503050406030204" pitchFamily="18" charset="0"/>
                                  </a:rPr>
                                  <m:t>3</m:t>
                                </m:r>
                              </m:e>
                              <m:e>
                                <m:r>
                                  <a:rPr lang="en-US" sz="2400" b="0" i="1" smtClean="0">
                                    <a:latin typeface="Cambria Math" panose="02040503050406030204" pitchFamily="18" charset="0"/>
                                  </a:rPr>
                                  <m:t>1</m:t>
                                </m:r>
                              </m:e>
                              <m:e>
                                <m:r>
                                  <a:rPr lang="en-US" sz="2400" b="0" i="1" smtClean="0">
                                    <a:latin typeface="Cambria Math" panose="02040503050406030204" pitchFamily="18" charset="0"/>
                                  </a:rPr>
                                  <m:t>2</m:t>
                                </m:r>
                              </m:e>
                            </m:mr>
                            <m:mr>
                              <m:e>
                                <m:r>
                                  <a:rPr lang="en-US" sz="2400" b="0" i="1" smtClean="0">
                                    <a:latin typeface="Cambria Math" panose="02040503050406030204" pitchFamily="18" charset="0"/>
                                  </a:rPr>
                                  <m:t>6</m:t>
                                </m:r>
                              </m:e>
                              <m:e>
                                <m:r>
                                  <a:rPr lang="en-US" sz="2400" b="0" i="1" smtClean="0">
                                    <a:latin typeface="Cambria Math" panose="02040503050406030204" pitchFamily="18" charset="0"/>
                                  </a:rPr>
                                  <m:t>2</m:t>
                                </m:r>
                              </m:e>
                              <m:e>
                                <m:r>
                                  <a:rPr lang="en-US" sz="2400" b="0" i="1" smtClean="0">
                                    <a:latin typeface="Cambria Math" panose="02040503050406030204" pitchFamily="18" charset="0"/>
                                  </a:rPr>
                                  <m:t>1</m:t>
                                </m:r>
                              </m:e>
                            </m:mr>
                          </m:m>
                        </m:e>
                        <m:e>
                          <m:m>
                            <m:mPr>
                              <m:mcs>
                                <m:mc>
                                  <m:mcPr>
                                    <m:count m:val="1"/>
                                    <m:mcJc m:val="center"/>
                                  </m:mcPr>
                                </m:mc>
                              </m:mcs>
                              <m:ctrlPr>
                                <a:rPr lang="en-ID" sz="2400" i="1" smtClean="0">
                                  <a:latin typeface="Cambria Math" panose="02040503050406030204" pitchFamily="18" charset="0"/>
                                </a:rPr>
                              </m:ctrlPr>
                            </m:mPr>
                            <m:mr>
                              <m:e>
                                <m:r>
                                  <m:rPr>
                                    <m:brk m:alnAt="7"/>
                                  </m:rPr>
                                  <a:rPr lang="en-US" sz="2400" b="0" i="1" smtClean="0">
                                    <a:latin typeface="Cambria Math" panose="02040503050406030204" pitchFamily="18" charset="0"/>
                                  </a:rPr>
                                  <m:t>8</m:t>
                                </m:r>
                              </m:e>
                            </m:mr>
                            <m:mr>
                              <m:e>
                                <m:r>
                                  <a:rPr lang="en-US" sz="2400" b="0" i="1" smtClean="0">
                                    <a:latin typeface="Cambria Math" panose="02040503050406030204" pitchFamily="18" charset="0"/>
                                  </a:rPr>
                                  <m:t>11</m:t>
                                </m:r>
                              </m:e>
                            </m:mr>
                            <m:mr>
                              <m:e>
                                <m:r>
                                  <a:rPr lang="en-US" sz="2400" b="0" i="1" smtClean="0">
                                    <a:latin typeface="Cambria Math" panose="02040503050406030204" pitchFamily="18" charset="0"/>
                                  </a:rPr>
                                  <m:t>13</m:t>
                                </m:r>
                              </m:e>
                            </m:mr>
                          </m:m>
                        </m:e>
                      </m:d>
                    </m:oMath>
                  </m:oMathPara>
                </a14:m>
                <a:endParaRPr lang="en-ID" sz="2400" dirty="0"/>
              </a:p>
            </p:txBody>
          </p:sp>
        </mc:Choice>
        <mc:Fallback xmlns="">
          <p:sp>
            <p:nvSpPr>
              <p:cNvPr id="15" name="TextBox 14">
                <a:extLst>
                  <a:ext uri="{FF2B5EF4-FFF2-40B4-BE49-F238E27FC236}">
                    <a16:creationId xmlns:a16="http://schemas.microsoft.com/office/drawing/2014/main" id="{D80772EC-F557-45C1-8A9C-F510C9284585}"/>
                  </a:ext>
                </a:extLst>
              </p:cNvPr>
              <p:cNvSpPr txBox="1">
                <a:spLocks noRot="1" noChangeAspect="1" noMove="1" noResize="1" noEditPoints="1" noAdjustHandles="1" noChangeArrowheads="1" noChangeShapeType="1" noTextEdit="1"/>
              </p:cNvSpPr>
              <p:nvPr/>
            </p:nvSpPr>
            <p:spPr>
              <a:xfrm>
                <a:off x="2261937" y="2570747"/>
                <a:ext cx="2011192" cy="976614"/>
              </a:xfrm>
              <a:prstGeom prst="rect">
                <a:avLst/>
              </a:prstGeom>
              <a:blipFill>
                <a:blip r:embed="rId3"/>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62D7941-DA0C-43EC-9D96-2A2724CCC986}"/>
                  </a:ext>
                </a:extLst>
              </p:cNvPr>
              <p:cNvSpPr txBox="1"/>
              <p:nvPr/>
            </p:nvSpPr>
            <p:spPr>
              <a:xfrm>
                <a:off x="7243011" y="2653015"/>
                <a:ext cx="2011192"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ID" sz="2400" i="1" smtClean="0">
                              <a:latin typeface="Cambria Math" panose="02040503050406030204" pitchFamily="18" charset="0"/>
                            </a:rPr>
                          </m:ctrlPr>
                        </m:dPr>
                        <m:e>
                          <m:m>
                            <m:mPr>
                              <m:mcs>
                                <m:mc>
                                  <m:mcPr>
                                    <m:count m:val="3"/>
                                    <m:mcJc m:val="center"/>
                                  </m:mcPr>
                                </m:mc>
                              </m:mcs>
                              <m:ctrlPr>
                                <a:rPr lang="en-ID" sz="2400" i="1" smtClean="0">
                                  <a:latin typeface="Cambria Math" panose="02040503050406030204" pitchFamily="18" charset="0"/>
                                </a:rPr>
                              </m:ctrlPr>
                            </m:mPr>
                            <m:mr>
                              <m:e>
                                <m:r>
                                  <a:rPr lang="en-US" sz="2400" b="0" i="1" smtClean="0">
                                    <a:latin typeface="Cambria Math" panose="02040503050406030204" pitchFamily="18" charset="0"/>
                                  </a:rPr>
                                  <m:t>1</m:t>
                                </m:r>
                              </m:e>
                              <m:e>
                                <m:r>
                                  <a:rPr lang="en-US" sz="2400" b="0" i="1" smtClean="0">
                                    <a:latin typeface="Cambria Math" panose="02040503050406030204" pitchFamily="18" charset="0"/>
                                  </a:rPr>
                                  <m:t>2</m:t>
                                </m:r>
                              </m:e>
                              <m:e>
                                <m:r>
                                  <a:rPr lang="en-US" sz="2400" b="0" i="1" smtClean="0">
                                    <a:latin typeface="Cambria Math" panose="02040503050406030204" pitchFamily="18" charset="0"/>
                                  </a:rPr>
                                  <m:t>3</m:t>
                                </m:r>
                              </m:e>
                            </m:mr>
                            <m:mr>
                              <m:e>
                                <m:r>
                                  <a:rPr lang="en-US" sz="2400" b="0" i="1" smtClean="0">
                                    <a:latin typeface="Cambria Math" panose="02040503050406030204" pitchFamily="18" charset="0"/>
                                  </a:rPr>
                                  <m:t>2</m:t>
                                </m:r>
                              </m:e>
                              <m:e>
                                <m:r>
                                  <a:rPr lang="en-US" sz="2400" b="0" i="1" smtClean="0">
                                    <a:latin typeface="Cambria Math" panose="02040503050406030204" pitchFamily="18" charset="0"/>
                                  </a:rPr>
                                  <m:t>4</m:t>
                                </m:r>
                              </m:e>
                              <m:e>
                                <m:r>
                                  <a:rPr lang="en-US" sz="2400" b="0" i="1" smtClean="0">
                                    <a:latin typeface="Cambria Math" panose="02040503050406030204" pitchFamily="18" charset="0"/>
                                  </a:rPr>
                                  <m:t>6</m:t>
                                </m:r>
                              </m:e>
                            </m:mr>
                            <m:mr>
                              <m:e>
                                <m:r>
                                  <a:rPr lang="en-US" sz="2400" b="0" i="1" smtClean="0">
                                    <a:latin typeface="Cambria Math" panose="02040503050406030204" pitchFamily="18" charset="0"/>
                                  </a:rPr>
                                  <m:t>2</m:t>
                                </m:r>
                              </m:e>
                              <m:e>
                                <m:r>
                                  <a:rPr lang="en-US" sz="2400" b="0" i="1" smtClean="0">
                                    <a:latin typeface="Cambria Math" panose="02040503050406030204" pitchFamily="18" charset="0"/>
                                  </a:rPr>
                                  <m:t>3</m:t>
                                </m:r>
                              </m:e>
                              <m:e>
                                <m:r>
                                  <a:rPr lang="en-US" sz="2400" b="0" i="1" smtClean="0">
                                    <a:latin typeface="Cambria Math" panose="02040503050406030204" pitchFamily="18" charset="0"/>
                                  </a:rPr>
                                  <m:t>4</m:t>
                                </m:r>
                              </m:e>
                            </m:mr>
                          </m:m>
                        </m:e>
                        <m:e>
                          <m:m>
                            <m:mPr>
                              <m:mcs>
                                <m:mc>
                                  <m:mcPr>
                                    <m:count m:val="1"/>
                                    <m:mcJc m:val="center"/>
                                  </m:mcPr>
                                </m:mc>
                              </m:mcs>
                              <m:ctrlPr>
                                <a:rPr lang="en-ID" sz="2400" i="1" smtClean="0">
                                  <a:latin typeface="Cambria Math" panose="02040503050406030204" pitchFamily="18" charset="0"/>
                                </a:rPr>
                              </m:ctrlPr>
                            </m:mPr>
                            <m:mr>
                              <m:e>
                                <m:r>
                                  <a:rPr lang="en-US" sz="2400" b="0" i="1" smtClean="0">
                                    <a:latin typeface="Cambria Math" panose="02040503050406030204" pitchFamily="18" charset="0"/>
                                  </a:rPr>
                                  <m:t>6</m:t>
                                </m:r>
                              </m:e>
                            </m:mr>
                            <m:mr>
                              <m:e>
                                <m:r>
                                  <a:rPr lang="en-US" sz="2400" b="0" i="1" smtClean="0">
                                    <a:latin typeface="Cambria Math" panose="02040503050406030204" pitchFamily="18" charset="0"/>
                                  </a:rPr>
                                  <m:t>12</m:t>
                                </m:r>
                              </m:e>
                            </m:mr>
                            <m:mr>
                              <m:e>
                                <m:r>
                                  <a:rPr lang="en-US" sz="2400" b="0" i="1" smtClean="0">
                                    <a:latin typeface="Cambria Math" panose="02040503050406030204" pitchFamily="18" charset="0"/>
                                  </a:rPr>
                                  <m:t>9</m:t>
                                </m:r>
                              </m:e>
                            </m:mr>
                          </m:m>
                        </m:e>
                      </m:d>
                    </m:oMath>
                  </m:oMathPara>
                </a14:m>
                <a:endParaRPr lang="en-ID" sz="2400" dirty="0"/>
              </a:p>
            </p:txBody>
          </p:sp>
        </mc:Choice>
        <mc:Fallback xmlns="">
          <p:sp>
            <p:nvSpPr>
              <p:cNvPr id="18" name="TextBox 17">
                <a:extLst>
                  <a:ext uri="{FF2B5EF4-FFF2-40B4-BE49-F238E27FC236}">
                    <a16:creationId xmlns:a16="http://schemas.microsoft.com/office/drawing/2014/main" id="{662D7941-DA0C-43EC-9D96-2A2724CCC986}"/>
                  </a:ext>
                </a:extLst>
              </p:cNvPr>
              <p:cNvSpPr txBox="1">
                <a:spLocks noRot="1" noChangeAspect="1" noMove="1" noResize="1" noEditPoints="1" noAdjustHandles="1" noChangeArrowheads="1" noChangeShapeType="1" noTextEdit="1"/>
              </p:cNvSpPr>
              <p:nvPr/>
            </p:nvSpPr>
            <p:spPr>
              <a:xfrm>
                <a:off x="7243011" y="2653015"/>
                <a:ext cx="2011192" cy="976614"/>
              </a:xfrm>
              <a:prstGeom prst="rect">
                <a:avLst/>
              </a:prstGeom>
              <a:blipFill>
                <a:blip r:embed="rId4"/>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402243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CF62D2A7-8207-488C-9F46-316BA81A16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52AC6D7F-F068-4E11-BB06-F601D89BB9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http://www.colleenpencil.net/images/1171593941/original.jpg">
            <a:extLst>
              <a:ext uri="{FF2B5EF4-FFF2-40B4-BE49-F238E27FC236}">
                <a16:creationId xmlns:a16="http://schemas.microsoft.com/office/drawing/2014/main" id="{22541157-8A17-432B-BDB8-9D26AEB0FC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884057" y="643002"/>
            <a:ext cx="3796790" cy="37967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7580DE-9993-4590-B8A3-5C5A37A67BC1}"/>
              </a:ext>
            </a:extLst>
          </p:cNvPr>
          <p:cNvSpPr txBox="1"/>
          <p:nvPr/>
        </p:nvSpPr>
        <p:spPr>
          <a:xfrm>
            <a:off x="762000" y="2279018"/>
            <a:ext cx="5314543" cy="3375920"/>
          </a:xfrm>
          <a:prstGeom prst="rect">
            <a:avLst/>
          </a:prstGeom>
        </p:spPr>
        <p:txBody>
          <a:bodyPr vert="horz" lIns="91440" tIns="45720" rIns="91440" bIns="45720" rtlCol="0" anchor="t">
            <a:normAutofit/>
          </a:bodyPr>
          <a:lstStyle/>
          <a:p>
            <a:pPr>
              <a:lnSpc>
                <a:spcPct val="90000"/>
              </a:lnSpc>
              <a:spcAft>
                <a:spcPts val="600"/>
              </a:spcAft>
            </a:pPr>
            <a:r>
              <a:rPr lang="en-US" sz="3600" dirty="0">
                <a:latin typeface="+mj-lt"/>
              </a:rPr>
              <a:t>Rizqi Okta Ekoputris</a:t>
            </a:r>
          </a:p>
          <a:p>
            <a:pPr>
              <a:lnSpc>
                <a:spcPct val="90000"/>
              </a:lnSpc>
              <a:spcAft>
                <a:spcPts val="600"/>
              </a:spcAft>
            </a:pPr>
            <a:r>
              <a:rPr lang="en-US" dirty="0">
                <a:latin typeface="+mj-lt"/>
              </a:rPr>
              <a:t>Machine Learning Scientist at </a:t>
            </a:r>
            <a:r>
              <a:rPr lang="en-US" dirty="0" err="1">
                <a:latin typeface="+mj-lt"/>
              </a:rPr>
              <a:t>Nodeflux</a:t>
            </a:r>
            <a:endParaRPr lang="en-US" dirty="0">
              <a:latin typeface="+mj-lt"/>
            </a:endParaRPr>
          </a:p>
          <a:p>
            <a:pPr>
              <a:lnSpc>
                <a:spcPct val="90000"/>
              </a:lnSpc>
              <a:spcAft>
                <a:spcPts val="600"/>
              </a:spcAft>
            </a:pPr>
            <a:r>
              <a:rPr lang="en-US" sz="1600" dirty="0">
                <a:latin typeface="+mj-lt"/>
              </a:rPr>
              <a:t>Alumni of </a:t>
            </a:r>
            <a:r>
              <a:rPr lang="en-US" sz="1600" dirty="0" err="1">
                <a:latin typeface="+mj-lt"/>
              </a:rPr>
              <a:t>Institut</a:t>
            </a:r>
            <a:r>
              <a:rPr lang="en-US" sz="1600" dirty="0">
                <a:latin typeface="+mj-lt"/>
              </a:rPr>
              <a:t> </a:t>
            </a:r>
            <a:r>
              <a:rPr lang="en-US" sz="1600" dirty="0" err="1">
                <a:latin typeface="+mj-lt"/>
              </a:rPr>
              <a:t>Teknologi</a:t>
            </a:r>
            <a:r>
              <a:rPr lang="en-US" sz="1600" dirty="0">
                <a:latin typeface="+mj-lt"/>
              </a:rPr>
              <a:t> </a:t>
            </a:r>
            <a:r>
              <a:rPr lang="en-US" sz="1600" dirty="0" err="1">
                <a:latin typeface="+mj-lt"/>
              </a:rPr>
              <a:t>Sepuluh</a:t>
            </a:r>
            <a:r>
              <a:rPr lang="en-US" sz="1600" dirty="0">
                <a:latin typeface="+mj-lt"/>
              </a:rPr>
              <a:t> </a:t>
            </a:r>
            <a:r>
              <a:rPr lang="en-US" sz="1600" dirty="0" err="1">
                <a:latin typeface="+mj-lt"/>
              </a:rPr>
              <a:t>Nopember</a:t>
            </a:r>
            <a:r>
              <a:rPr lang="en-US" sz="1600" dirty="0">
                <a:latin typeface="+mj-lt"/>
              </a:rPr>
              <a:t> (ITS) 13’</a:t>
            </a:r>
          </a:p>
          <a:p>
            <a:pPr indent="-228600">
              <a:lnSpc>
                <a:spcPct val="90000"/>
              </a:lnSpc>
              <a:spcAft>
                <a:spcPts val="600"/>
              </a:spcAft>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3193216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62D7941-DA0C-43EC-9D96-2A2724CCC986}"/>
                  </a:ext>
                </a:extLst>
              </p:cNvPr>
              <p:cNvSpPr txBox="1"/>
              <p:nvPr/>
            </p:nvSpPr>
            <p:spPr>
              <a:xfrm>
                <a:off x="1588169" y="1441836"/>
                <a:ext cx="2011192" cy="15306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ID" sz="2400" i="1" smtClean="0">
                              <a:latin typeface="Cambria Math" panose="02040503050406030204" pitchFamily="18" charset="0"/>
                            </a:rPr>
                          </m:ctrlPr>
                        </m:dPr>
                        <m:e>
                          <m:m>
                            <m:mPr>
                              <m:mcs>
                                <m:mc>
                                  <m:mcPr>
                                    <m:count m:val="3"/>
                                    <m:mcJc m:val="center"/>
                                  </m:mcPr>
                                </m:mc>
                              </m:mcs>
                              <m:ctrlPr>
                                <a:rPr lang="en-ID" sz="2400" i="1" smtClean="0">
                                  <a:latin typeface="Cambria Math" panose="02040503050406030204" pitchFamily="18" charset="0"/>
                                </a:rPr>
                              </m:ctrlPr>
                            </m:mPr>
                            <m:mr>
                              <m:e>
                                <m:r>
                                  <a:rPr lang="en-US" sz="2400" b="0" i="1" smtClean="0">
                                    <a:latin typeface="Cambria Math" panose="02040503050406030204" pitchFamily="18" charset="0"/>
                                  </a:rPr>
                                  <m:t>1</m:t>
                                </m:r>
                              </m:e>
                              <m:e>
                                <m:r>
                                  <a:rPr lang="en-US" sz="2400" b="0" i="1" smtClean="0">
                                    <a:latin typeface="Cambria Math" panose="02040503050406030204" pitchFamily="18" charset="0"/>
                                  </a:rPr>
                                  <m:t>2</m:t>
                                </m:r>
                              </m:e>
                              <m:e>
                                <m:r>
                                  <a:rPr lang="en-US" sz="2400" b="0" i="1" smtClean="0">
                                    <a:latin typeface="Cambria Math" panose="02040503050406030204" pitchFamily="18" charset="0"/>
                                  </a:rPr>
                                  <m:t>3</m:t>
                                </m:r>
                              </m:e>
                            </m:mr>
                            <m:mr>
                              <m:e>
                                <m:r>
                                  <a:rPr lang="en-US" sz="2400" b="0" i="1" smtClean="0">
                                    <a:latin typeface="Cambria Math" panose="02040503050406030204" pitchFamily="18" charset="0"/>
                                  </a:rPr>
                                  <m:t>2</m:t>
                                </m:r>
                              </m:e>
                              <m:e>
                                <m:r>
                                  <a:rPr lang="en-US" sz="2400" b="0" i="1" smtClean="0">
                                    <a:latin typeface="Cambria Math" panose="02040503050406030204" pitchFamily="18" charset="0"/>
                                  </a:rPr>
                                  <m:t>4</m:t>
                                </m:r>
                              </m:e>
                              <m:e>
                                <m:r>
                                  <a:rPr lang="en-US" sz="2400" b="0" i="1" smtClean="0">
                                    <a:latin typeface="Cambria Math" panose="02040503050406030204" pitchFamily="18" charset="0"/>
                                  </a:rPr>
                                  <m:t>6</m:t>
                                </m:r>
                              </m:e>
                            </m:mr>
                            <m:mr>
                              <m:e>
                                <m:r>
                                  <a:rPr lang="en-US" sz="2400" b="0" i="1" smtClean="0">
                                    <a:latin typeface="Cambria Math" panose="02040503050406030204" pitchFamily="18" charset="0"/>
                                  </a:rPr>
                                  <m:t>2</m:t>
                                </m:r>
                              </m:e>
                              <m:e>
                                <m:r>
                                  <a:rPr lang="en-US" sz="2400" b="0" i="1" smtClean="0">
                                    <a:latin typeface="Cambria Math" panose="02040503050406030204" pitchFamily="18" charset="0"/>
                                  </a:rPr>
                                  <m:t>3</m:t>
                                </m:r>
                              </m:e>
                              <m:e>
                                <m:r>
                                  <a:rPr lang="en-US" sz="2400" b="0" i="1" smtClean="0">
                                    <a:latin typeface="Cambria Math" panose="02040503050406030204" pitchFamily="18" charset="0"/>
                                  </a:rPr>
                                  <m:t>4</m:t>
                                </m:r>
                              </m:e>
                            </m:mr>
                          </m:m>
                        </m:e>
                        <m:e>
                          <m:m>
                            <m:mPr>
                              <m:mcs>
                                <m:mc>
                                  <m:mcPr>
                                    <m:count m:val="1"/>
                                    <m:mcJc m:val="center"/>
                                  </m:mcPr>
                                </m:mc>
                              </m:mcs>
                              <m:ctrlPr>
                                <a:rPr lang="en-ID" sz="2400" i="1" smtClean="0">
                                  <a:latin typeface="Cambria Math" panose="02040503050406030204" pitchFamily="18" charset="0"/>
                                </a:rPr>
                              </m:ctrlPr>
                            </m:mPr>
                            <m:mr>
                              <m:e>
                                <m:r>
                                  <a:rPr lang="en-US" sz="2400" b="0" i="1" smtClean="0">
                                    <a:latin typeface="Cambria Math" panose="02040503050406030204" pitchFamily="18" charset="0"/>
                                  </a:rPr>
                                  <m:t>9</m:t>
                                </m:r>
                              </m:e>
                            </m:mr>
                            <m:mr>
                              <m:e>
                                <m:r>
                                  <a:rPr lang="en-US" sz="2400" b="0" i="1" smtClean="0">
                                    <a:latin typeface="Cambria Math" panose="02040503050406030204" pitchFamily="18" charset="0"/>
                                  </a:rPr>
                                  <m:t>18</m:t>
                                </m:r>
                              </m:e>
                            </m:mr>
                            <m:mr>
                              <m:e>
                                <m:r>
                                  <a:rPr lang="en-US" sz="2400" b="0" i="1" smtClean="0">
                                    <a:latin typeface="Cambria Math" panose="02040503050406030204" pitchFamily="18" charset="0"/>
                                  </a:rPr>
                                  <m:t>13</m:t>
                                </m:r>
                              </m:e>
                            </m:mr>
                          </m:m>
                        </m:e>
                      </m:d>
                    </m:oMath>
                  </m:oMathPara>
                </a14:m>
                <a:endParaRPr lang="en-ID" sz="2400" dirty="0"/>
              </a:p>
              <a:p>
                <a:pPr algn="ctr"/>
                <a:endParaRPr lang="en-US" i="1" dirty="0"/>
              </a:p>
              <a:p>
                <a:pPr algn="ctr"/>
                <a:r>
                  <a:rPr lang="en-US" i="1" dirty="0"/>
                  <a:t>(</a:t>
                </a:r>
                <a:r>
                  <a:rPr lang="en-ID" i="1" dirty="0"/>
                  <a:t>AM)</a:t>
                </a:r>
                <a:endParaRPr lang="en-ID" sz="2400" i="1" dirty="0"/>
              </a:p>
            </p:txBody>
          </p:sp>
        </mc:Choice>
        <mc:Fallback xmlns="">
          <p:sp>
            <p:nvSpPr>
              <p:cNvPr id="18" name="TextBox 17">
                <a:extLst>
                  <a:ext uri="{FF2B5EF4-FFF2-40B4-BE49-F238E27FC236}">
                    <a16:creationId xmlns:a16="http://schemas.microsoft.com/office/drawing/2014/main" id="{662D7941-DA0C-43EC-9D96-2A2724CCC986}"/>
                  </a:ext>
                </a:extLst>
              </p:cNvPr>
              <p:cNvSpPr txBox="1">
                <a:spLocks noRot="1" noChangeAspect="1" noMove="1" noResize="1" noEditPoints="1" noAdjustHandles="1" noChangeArrowheads="1" noChangeShapeType="1" noTextEdit="1"/>
              </p:cNvSpPr>
              <p:nvPr/>
            </p:nvSpPr>
            <p:spPr>
              <a:xfrm>
                <a:off x="1588169" y="1441836"/>
                <a:ext cx="2011192" cy="1530612"/>
              </a:xfrm>
              <a:prstGeom prst="rect">
                <a:avLst/>
              </a:prstGeom>
              <a:blipFill>
                <a:blip r:embed="rId3"/>
                <a:stretch>
                  <a:fillRect b="-8367"/>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F727FC-7C56-4742-B42E-5404445C3E44}"/>
                  </a:ext>
                </a:extLst>
              </p:cNvPr>
              <p:cNvSpPr txBox="1"/>
              <p:nvPr/>
            </p:nvSpPr>
            <p:spPr>
              <a:xfrm>
                <a:off x="4515854" y="1441836"/>
                <a:ext cx="1916871" cy="16229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ID" sz="2400" i="1" smtClean="0">
                              <a:latin typeface="Cambria Math" panose="02040503050406030204" pitchFamily="18" charset="0"/>
                            </a:rPr>
                          </m:ctrlPr>
                        </m:dPr>
                        <m:e>
                          <m:m>
                            <m:mPr>
                              <m:mcs>
                                <m:mc>
                                  <m:mcPr>
                                    <m:count m:val="3"/>
                                    <m:mcJc m:val="center"/>
                                  </m:mcPr>
                                </m:mc>
                              </m:mcs>
                              <m:ctrlPr>
                                <a:rPr lang="en-ID" sz="2400" i="1" smtClean="0">
                                  <a:latin typeface="Cambria Math" panose="02040503050406030204" pitchFamily="18" charset="0"/>
                                </a:rPr>
                              </m:ctrlPr>
                            </m:mPr>
                            <m:mr>
                              <m:e>
                                <m:r>
                                  <a:rPr lang="en-US" sz="2400" b="0" i="1" smtClean="0">
                                    <a:latin typeface="Cambria Math" panose="02040503050406030204" pitchFamily="18" charset="0"/>
                                  </a:rPr>
                                  <m:t>1</m:t>
                                </m:r>
                              </m:e>
                              <m:e>
                                <m:r>
                                  <a:rPr lang="en-US" sz="2400" b="0" i="1" smtClean="0">
                                    <a:latin typeface="Cambria Math" panose="02040503050406030204" pitchFamily="18" charset="0"/>
                                  </a:rPr>
                                  <m:t>2</m:t>
                                </m:r>
                              </m:e>
                              <m:e>
                                <m:r>
                                  <a:rPr lang="en-US" sz="2400" b="0" i="1" smtClean="0">
                                    <a:latin typeface="Cambria Math" panose="02040503050406030204" pitchFamily="18" charset="0"/>
                                  </a:rPr>
                                  <m:t>3</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e>
                                <m:r>
                                  <a:rPr lang="en-US" sz="2400" b="0" i="1" smtClean="0">
                                    <a:latin typeface="Cambria Math" panose="02040503050406030204" pitchFamily="18" charset="0"/>
                                  </a:rPr>
                                  <m:t>2</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
                        </m:e>
                        <m:e>
                          <m:m>
                            <m:mPr>
                              <m:mcs>
                                <m:mc>
                                  <m:mcPr>
                                    <m:count m:val="1"/>
                                    <m:mcJc m:val="center"/>
                                  </m:mcPr>
                                </m:mc>
                              </m:mcs>
                              <m:ctrlPr>
                                <a:rPr lang="en-ID" sz="2400" i="1" smtClean="0">
                                  <a:latin typeface="Cambria Math" panose="02040503050406030204" pitchFamily="18" charset="0"/>
                                </a:rPr>
                              </m:ctrlPr>
                            </m:mPr>
                            <m:mr>
                              <m:e>
                                <m:r>
                                  <a:rPr lang="en-US" sz="2400" b="0" i="1" smtClean="0">
                                    <a:latin typeface="Cambria Math" panose="02040503050406030204" pitchFamily="18" charset="0"/>
                                  </a:rPr>
                                  <m:t>9</m:t>
                                </m:r>
                              </m:e>
                            </m:mr>
                            <m:mr>
                              <m:e>
                                <m:r>
                                  <a:rPr lang="en-US" sz="2400" b="0" i="1" smtClean="0">
                                    <a:latin typeface="Cambria Math" panose="02040503050406030204" pitchFamily="18" charset="0"/>
                                  </a:rPr>
                                  <m:t>5</m:t>
                                </m:r>
                              </m:e>
                            </m:mr>
                            <m:mr>
                              <m:e>
                                <m:r>
                                  <a:rPr lang="en-US" sz="2400" b="0" i="1" smtClean="0">
                                    <a:latin typeface="Cambria Math" panose="02040503050406030204" pitchFamily="18" charset="0"/>
                                  </a:rPr>
                                  <m:t>0</m:t>
                                </m:r>
                              </m:e>
                            </m:mr>
                          </m:m>
                        </m:e>
                      </m:d>
                    </m:oMath>
                  </m:oMathPara>
                </a14:m>
                <a:endParaRPr lang="en-ID" sz="2400" dirty="0"/>
              </a:p>
              <a:p>
                <a:endParaRPr lang="en-US" sz="2400" dirty="0"/>
              </a:p>
              <a:p>
                <a:pPr algn="ctr"/>
                <a:r>
                  <a:rPr lang="en-US" i="1" dirty="0"/>
                  <a:t>(</a:t>
                </a:r>
                <a:r>
                  <a:rPr lang="en-ID" i="1" dirty="0"/>
                  <a:t>REF)</a:t>
                </a:r>
              </a:p>
            </p:txBody>
          </p:sp>
        </mc:Choice>
        <mc:Fallback xmlns="">
          <p:sp>
            <p:nvSpPr>
              <p:cNvPr id="5" name="TextBox 4">
                <a:extLst>
                  <a:ext uri="{FF2B5EF4-FFF2-40B4-BE49-F238E27FC236}">
                    <a16:creationId xmlns:a16="http://schemas.microsoft.com/office/drawing/2014/main" id="{41F727FC-7C56-4742-B42E-5404445C3E44}"/>
                  </a:ext>
                </a:extLst>
              </p:cNvPr>
              <p:cNvSpPr txBox="1">
                <a:spLocks noRot="1" noChangeAspect="1" noMove="1" noResize="1" noEditPoints="1" noAdjustHandles="1" noChangeArrowheads="1" noChangeShapeType="1" noTextEdit="1"/>
              </p:cNvSpPr>
              <p:nvPr/>
            </p:nvSpPr>
            <p:spPr>
              <a:xfrm>
                <a:off x="4515854" y="1441836"/>
                <a:ext cx="1916871" cy="1622945"/>
              </a:xfrm>
              <a:prstGeom prst="rect">
                <a:avLst/>
              </a:prstGeom>
              <a:blipFill>
                <a:blip r:embed="rId4"/>
                <a:stretch>
                  <a:fillRect b="-7895"/>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EE91D3-AA32-4BD6-BBA1-A4FDF886E1A8}"/>
                  </a:ext>
                </a:extLst>
              </p:cNvPr>
              <p:cNvSpPr txBox="1"/>
              <p:nvPr/>
            </p:nvSpPr>
            <p:spPr>
              <a:xfrm>
                <a:off x="7273620" y="1441836"/>
                <a:ext cx="1916871" cy="16229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ID" sz="2400" i="1" smtClean="0">
                              <a:latin typeface="Cambria Math" panose="02040503050406030204" pitchFamily="18" charset="0"/>
                            </a:rPr>
                          </m:ctrlPr>
                        </m:dPr>
                        <m:e>
                          <m:m>
                            <m:mPr>
                              <m:mcs>
                                <m:mc>
                                  <m:mcPr>
                                    <m:count m:val="3"/>
                                    <m:mcJc m:val="center"/>
                                  </m:mcPr>
                                </m:mc>
                              </m:mcs>
                              <m:ctrlPr>
                                <a:rPr lang="en-ID" sz="2400" i="1" smtClean="0">
                                  <a:latin typeface="Cambria Math" panose="02040503050406030204" pitchFamily="18" charset="0"/>
                                </a:rPr>
                              </m:ctrlPr>
                            </m:mP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e>
                                <m:r>
                                  <a:rPr lang="en-US" sz="2400" b="0" i="1" smtClean="0">
                                    <a:latin typeface="Cambria Math" panose="02040503050406030204" pitchFamily="18" charset="0"/>
                                  </a:rPr>
                                  <m:t>2</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
                        </m:e>
                        <m:e>
                          <m:m>
                            <m:mPr>
                              <m:mcs>
                                <m:mc>
                                  <m:mcPr>
                                    <m:count m:val="1"/>
                                    <m:mcJc m:val="center"/>
                                  </m:mcPr>
                                </m:mc>
                              </m:mcs>
                              <m:ctrlPr>
                                <a:rPr lang="en-ID" sz="2400" i="1" smtClean="0">
                                  <a:latin typeface="Cambria Math" panose="02040503050406030204" pitchFamily="18" charset="0"/>
                                </a:rPr>
                              </m:ctrlPr>
                            </m:mPr>
                            <m:mr>
                              <m:e>
                                <m:r>
                                  <m:rPr>
                                    <m:brk m:alnAt="7"/>
                                  </m:rPr>
                                  <a:rPr lang="en-US" sz="2400" b="0" i="1" smtClean="0">
                                    <a:latin typeface="Cambria Math" panose="02040503050406030204" pitchFamily="18" charset="0"/>
                                  </a:rPr>
                                  <m:t>1</m:t>
                                </m:r>
                              </m:e>
                            </m:mr>
                            <m:mr>
                              <m:e>
                                <m:r>
                                  <a:rPr lang="en-US" sz="2400" b="0" i="1" smtClean="0">
                                    <a:latin typeface="Cambria Math" panose="02040503050406030204" pitchFamily="18" charset="0"/>
                                  </a:rPr>
                                  <m:t>5</m:t>
                                </m:r>
                              </m:e>
                            </m:mr>
                            <m:mr>
                              <m:e>
                                <m:r>
                                  <a:rPr lang="en-US" sz="2400" b="0" i="1" smtClean="0">
                                    <a:latin typeface="Cambria Math" panose="02040503050406030204" pitchFamily="18" charset="0"/>
                                  </a:rPr>
                                  <m:t>0</m:t>
                                </m:r>
                              </m:e>
                            </m:mr>
                          </m:m>
                        </m:e>
                      </m:d>
                    </m:oMath>
                  </m:oMathPara>
                </a14:m>
                <a:endParaRPr lang="en-ID" sz="2400" dirty="0"/>
              </a:p>
              <a:p>
                <a:endParaRPr lang="en-US" sz="2400" dirty="0"/>
              </a:p>
              <a:p>
                <a:pPr algn="ctr"/>
                <a:r>
                  <a:rPr lang="en-US" i="1" dirty="0"/>
                  <a:t>(</a:t>
                </a:r>
                <a:r>
                  <a:rPr lang="en-ID" i="1" dirty="0"/>
                  <a:t>RREF)</a:t>
                </a:r>
              </a:p>
            </p:txBody>
          </p:sp>
        </mc:Choice>
        <mc:Fallback xmlns="">
          <p:sp>
            <p:nvSpPr>
              <p:cNvPr id="6" name="TextBox 5">
                <a:extLst>
                  <a:ext uri="{FF2B5EF4-FFF2-40B4-BE49-F238E27FC236}">
                    <a16:creationId xmlns:a16="http://schemas.microsoft.com/office/drawing/2014/main" id="{86EE91D3-AA32-4BD6-BBA1-A4FDF886E1A8}"/>
                  </a:ext>
                </a:extLst>
              </p:cNvPr>
              <p:cNvSpPr txBox="1">
                <a:spLocks noRot="1" noChangeAspect="1" noMove="1" noResize="1" noEditPoints="1" noAdjustHandles="1" noChangeArrowheads="1" noChangeShapeType="1" noTextEdit="1"/>
              </p:cNvSpPr>
              <p:nvPr/>
            </p:nvSpPr>
            <p:spPr>
              <a:xfrm>
                <a:off x="7273620" y="1441836"/>
                <a:ext cx="1916871" cy="1622945"/>
              </a:xfrm>
              <a:prstGeom prst="rect">
                <a:avLst/>
              </a:prstGeom>
              <a:blipFill>
                <a:blip r:embed="rId5"/>
                <a:stretch>
                  <a:fillRect b="-7895"/>
                </a:stretch>
              </a:blipFill>
            </p:spPr>
            <p:txBody>
              <a:bodyPr/>
              <a:lstStyle/>
              <a:p>
                <a:r>
                  <a:rPr lang="en-ID">
                    <a:noFill/>
                  </a:rPr>
                  <a:t> </a:t>
                </a:r>
              </a:p>
            </p:txBody>
          </p:sp>
        </mc:Fallback>
      </mc:AlternateContent>
    </p:spTree>
    <p:extLst>
      <p:ext uri="{BB962C8B-B14F-4D97-AF65-F5344CB8AC3E}">
        <p14:creationId xmlns:p14="http://schemas.microsoft.com/office/powerpoint/2010/main" val="1962689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1E4F33-89D5-466F-81B7-D4BDDC4498C6}"/>
              </a:ext>
            </a:extLst>
          </p:cNvPr>
          <p:cNvSpPr>
            <a:spLocks noGrp="1"/>
          </p:cNvSpPr>
          <p:nvPr>
            <p:ph idx="1"/>
          </p:nvPr>
        </p:nvSpPr>
        <p:spPr>
          <a:xfrm>
            <a:off x="838200" y="745958"/>
            <a:ext cx="10515600" cy="5183204"/>
          </a:xfrm>
        </p:spPr>
        <p:txBody>
          <a:bodyPr>
            <a:normAutofit fontScale="92500" lnSpcReduction="10000"/>
          </a:bodyPr>
          <a:lstStyle/>
          <a:p>
            <a:r>
              <a:rPr lang="en-ID" b="1" u="sng" dirty="0"/>
              <a:t>Homogeneous Linear System :</a:t>
            </a:r>
            <a:endParaRPr lang="en-ID" dirty="0"/>
          </a:p>
          <a:p>
            <a:r>
              <a:rPr lang="en-US" b="1" dirty="0"/>
              <a:t>In a homogeneous linear system </a:t>
            </a:r>
            <a:r>
              <a:rPr lang="en-US" b="1" u="sng" dirty="0"/>
              <a:t>the constant terms </a:t>
            </a:r>
            <a:r>
              <a:rPr lang="en-US" b="1" dirty="0"/>
              <a:t>are all zeros.</a:t>
            </a:r>
            <a:endParaRPr lang="en-US" sz="3200" dirty="0"/>
          </a:p>
          <a:p>
            <a:endParaRPr lang="en-ID" dirty="0"/>
          </a:p>
          <a:p>
            <a:pPr marL="0" indent="0">
              <a:buNone/>
            </a:pPr>
            <a:r>
              <a:rPr lang="pt-BR" sz="3200" dirty="0"/>
              <a:t>		</a:t>
            </a:r>
            <a:r>
              <a:rPr lang="pt-BR" b="1" dirty="0"/>
              <a:t>a</a:t>
            </a:r>
            <a:r>
              <a:rPr lang="pt-BR" b="1" baseline="-25000" dirty="0"/>
              <a:t>11</a:t>
            </a:r>
            <a:r>
              <a:rPr lang="pt-BR" b="1" dirty="0"/>
              <a:t>x</a:t>
            </a:r>
            <a:r>
              <a:rPr lang="pt-BR" b="1" baseline="-25000" dirty="0"/>
              <a:t>1</a:t>
            </a:r>
            <a:r>
              <a:rPr lang="pt-BR" b="1" dirty="0"/>
              <a:t> + a</a:t>
            </a:r>
            <a:r>
              <a:rPr lang="pt-BR" b="1" baseline="-25000" dirty="0"/>
              <a:t>12</a:t>
            </a:r>
            <a:r>
              <a:rPr lang="pt-BR" b="1" dirty="0"/>
              <a:t>x</a:t>
            </a:r>
            <a:r>
              <a:rPr lang="pt-BR" b="1" baseline="-25000" dirty="0"/>
              <a:t>2</a:t>
            </a:r>
            <a:r>
              <a:rPr lang="pt-BR" b="1" dirty="0"/>
              <a:t> + a</a:t>
            </a:r>
            <a:r>
              <a:rPr lang="pt-BR" b="1" baseline="-25000" dirty="0"/>
              <a:t>13</a:t>
            </a:r>
            <a:r>
              <a:rPr lang="pt-BR" b="1" dirty="0"/>
              <a:t>x</a:t>
            </a:r>
            <a:r>
              <a:rPr lang="pt-BR" b="1" baseline="-25000" dirty="0"/>
              <a:t>3</a:t>
            </a:r>
            <a:r>
              <a:rPr lang="pt-BR" b="1" dirty="0"/>
              <a:t> + ……….. + a</a:t>
            </a:r>
            <a:r>
              <a:rPr lang="pt-BR" b="1" baseline="-25000" dirty="0"/>
              <a:t>1n</a:t>
            </a:r>
            <a:r>
              <a:rPr lang="pt-BR" b="1" dirty="0"/>
              <a:t>x</a:t>
            </a:r>
            <a:r>
              <a:rPr lang="pt-BR" b="1" baseline="-25000" dirty="0"/>
              <a:t>n</a:t>
            </a:r>
            <a:r>
              <a:rPr lang="pt-BR" b="1" dirty="0"/>
              <a:t>    =   0 </a:t>
            </a:r>
            <a:endParaRPr lang="pt-BR" sz="3200" dirty="0"/>
          </a:p>
          <a:p>
            <a:pPr marL="0" indent="0">
              <a:buNone/>
            </a:pPr>
            <a:r>
              <a:rPr lang="pt-BR" sz="3200" dirty="0"/>
              <a:t>		</a:t>
            </a:r>
            <a:r>
              <a:rPr lang="pt-BR" b="1" dirty="0"/>
              <a:t>a</a:t>
            </a:r>
            <a:r>
              <a:rPr lang="pt-BR" b="1" baseline="-25000" dirty="0"/>
              <a:t>21</a:t>
            </a:r>
            <a:r>
              <a:rPr lang="pt-BR" b="1" dirty="0"/>
              <a:t>x</a:t>
            </a:r>
            <a:r>
              <a:rPr lang="pt-BR" b="1" baseline="-25000" dirty="0"/>
              <a:t>1</a:t>
            </a:r>
            <a:r>
              <a:rPr lang="pt-BR" b="1" dirty="0"/>
              <a:t> + a</a:t>
            </a:r>
            <a:r>
              <a:rPr lang="pt-BR" b="1" baseline="-25000" dirty="0"/>
              <a:t>22</a:t>
            </a:r>
            <a:r>
              <a:rPr lang="pt-BR" b="1" dirty="0"/>
              <a:t>x</a:t>
            </a:r>
            <a:r>
              <a:rPr lang="pt-BR" b="1" baseline="-25000" dirty="0"/>
              <a:t>2</a:t>
            </a:r>
            <a:r>
              <a:rPr lang="pt-BR" b="1" dirty="0"/>
              <a:t> + a</a:t>
            </a:r>
            <a:r>
              <a:rPr lang="pt-BR" b="1" baseline="-25000" dirty="0"/>
              <a:t>23</a:t>
            </a:r>
            <a:r>
              <a:rPr lang="pt-BR" b="1" dirty="0"/>
              <a:t>x</a:t>
            </a:r>
            <a:r>
              <a:rPr lang="pt-BR" b="1" baseline="-25000" dirty="0"/>
              <a:t>3</a:t>
            </a:r>
            <a:r>
              <a:rPr lang="pt-BR" b="1" dirty="0"/>
              <a:t> + ……….. + a</a:t>
            </a:r>
            <a:r>
              <a:rPr lang="pt-BR" b="1" baseline="-25000" dirty="0"/>
              <a:t>2n</a:t>
            </a:r>
            <a:r>
              <a:rPr lang="pt-BR" b="1" dirty="0"/>
              <a:t>x</a:t>
            </a:r>
            <a:r>
              <a:rPr lang="pt-BR" b="1" baseline="-25000" dirty="0"/>
              <a:t>n</a:t>
            </a:r>
            <a:r>
              <a:rPr lang="pt-BR" b="1" dirty="0"/>
              <a:t>    =   0 </a:t>
            </a:r>
            <a:r>
              <a:rPr lang="pt-BR" sz="3200" dirty="0"/>
              <a:t>		</a:t>
            </a:r>
          </a:p>
          <a:p>
            <a:pPr marL="0" indent="0">
              <a:buNone/>
            </a:pPr>
            <a:r>
              <a:rPr lang="en-ID" sz="3200" dirty="0"/>
              <a:t>		</a:t>
            </a:r>
            <a:r>
              <a:rPr lang="en-ID" b="1" dirty="0"/>
              <a:t>    ………………</a:t>
            </a:r>
            <a:r>
              <a:rPr lang="en-ID" sz="3200" dirty="0"/>
              <a:t>	</a:t>
            </a:r>
          </a:p>
          <a:p>
            <a:pPr marL="0" indent="0">
              <a:buNone/>
            </a:pPr>
            <a:r>
              <a:rPr lang="de-DE" sz="3200" dirty="0"/>
              <a:t>		</a:t>
            </a:r>
            <a:r>
              <a:rPr lang="de-DE" b="1" dirty="0"/>
              <a:t>a</a:t>
            </a:r>
            <a:r>
              <a:rPr lang="de-DE" b="1" baseline="-25000" dirty="0"/>
              <a:t>m1</a:t>
            </a:r>
            <a:r>
              <a:rPr lang="de-DE" b="1" dirty="0"/>
              <a:t>x</a:t>
            </a:r>
            <a:r>
              <a:rPr lang="de-DE" b="1" baseline="-25000" dirty="0"/>
              <a:t>1</a:t>
            </a:r>
            <a:r>
              <a:rPr lang="de-DE" b="1" dirty="0"/>
              <a:t> + a</a:t>
            </a:r>
            <a:r>
              <a:rPr lang="de-DE" b="1" baseline="-25000" dirty="0"/>
              <a:t>m2</a:t>
            </a:r>
            <a:r>
              <a:rPr lang="de-DE" b="1" dirty="0"/>
              <a:t>x</a:t>
            </a:r>
            <a:r>
              <a:rPr lang="de-DE" b="1" baseline="-25000" dirty="0"/>
              <a:t>2</a:t>
            </a:r>
            <a:r>
              <a:rPr lang="de-DE" b="1" dirty="0"/>
              <a:t> + a</a:t>
            </a:r>
            <a:r>
              <a:rPr lang="de-DE" b="1" baseline="-25000" dirty="0"/>
              <a:t>m3</a:t>
            </a:r>
            <a:r>
              <a:rPr lang="de-DE" b="1" dirty="0"/>
              <a:t>x</a:t>
            </a:r>
            <a:r>
              <a:rPr lang="de-DE" b="1" baseline="-25000" dirty="0"/>
              <a:t>3</a:t>
            </a:r>
            <a:r>
              <a:rPr lang="de-DE" b="1" dirty="0"/>
              <a:t> + ……….. +a</a:t>
            </a:r>
            <a:r>
              <a:rPr lang="de-DE" b="1" baseline="-25000" dirty="0"/>
              <a:t>mn</a:t>
            </a:r>
            <a:r>
              <a:rPr lang="de-DE" b="1" dirty="0"/>
              <a:t>x</a:t>
            </a:r>
            <a:r>
              <a:rPr lang="de-DE" b="1" baseline="-25000" dirty="0"/>
              <a:t>n</a:t>
            </a:r>
            <a:r>
              <a:rPr lang="de-DE" b="1" dirty="0"/>
              <a:t> =   0</a:t>
            </a:r>
            <a:endParaRPr lang="de-DE" sz="3200" dirty="0"/>
          </a:p>
          <a:p>
            <a:endParaRPr lang="en-ID" dirty="0"/>
          </a:p>
          <a:p>
            <a:r>
              <a:rPr lang="en-ID" b="1" dirty="0"/>
              <a:t>Solution:</a:t>
            </a:r>
            <a:endParaRPr lang="en-ID" sz="3200" dirty="0"/>
          </a:p>
          <a:p>
            <a:pPr lvl="1"/>
            <a:r>
              <a:rPr lang="pt-BR" b="1" dirty="0"/>
              <a:t>Trivial (x</a:t>
            </a:r>
            <a:r>
              <a:rPr lang="pt-BR" b="1" baseline="-25000" dirty="0"/>
              <a:t>i </a:t>
            </a:r>
            <a:r>
              <a:rPr lang="pt-BR" b="1" dirty="0"/>
              <a:t>= 0; i = 1, 2, 3,  .. n )</a:t>
            </a:r>
            <a:r>
              <a:rPr lang="pt-BR" b="1" i="1" dirty="0"/>
              <a:t> </a:t>
            </a:r>
            <a:r>
              <a:rPr lang="pt-BR" b="1" i="1" dirty="0">
                <a:sym typeface="Wingdings" panose="05000000000000000000" pitchFamily="2" charset="2"/>
              </a:rPr>
              <a:t> All variables must independent</a:t>
            </a:r>
            <a:endParaRPr lang="pt-BR" sz="2800" dirty="0"/>
          </a:p>
          <a:p>
            <a:pPr lvl="1"/>
            <a:r>
              <a:rPr lang="en-US" b="1" dirty="0"/>
              <a:t>Non-trivial (infinitely many solutions , </a:t>
            </a:r>
            <a:r>
              <a:rPr lang="en-US" b="1" i="1" u="sng" dirty="0"/>
              <a:t>plus</a:t>
            </a:r>
            <a:r>
              <a:rPr lang="en-US" b="1" dirty="0"/>
              <a:t> the trivial solution) </a:t>
            </a:r>
            <a:r>
              <a:rPr lang="en-US" b="1" dirty="0">
                <a:sym typeface="Wingdings" panose="05000000000000000000" pitchFamily="2" charset="2"/>
              </a:rPr>
              <a:t> At least one variable is dependent</a:t>
            </a:r>
            <a:endParaRPr lang="en-US" sz="2800" dirty="0"/>
          </a:p>
          <a:p>
            <a:endParaRPr lang="en-ID" sz="2400" dirty="0"/>
          </a:p>
        </p:txBody>
      </p:sp>
    </p:spTree>
    <p:extLst>
      <p:ext uri="{BB962C8B-B14F-4D97-AF65-F5344CB8AC3E}">
        <p14:creationId xmlns:p14="http://schemas.microsoft.com/office/powerpoint/2010/main" val="2259125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0" name="Picture 4" descr="It was fun to see the screen insta-bork when you did it. | BACK IN MY DAY WE HAD TO PERIODICALLY DE-GAUSS OUR COMPUTER MONITORS.  OR ELSE...TOO MUCH GAUSS WOULD BUILD UP, OR SOMETHING...? | image tagged in memes,back in my day | made w/ Imgflip meme maker">
            <a:extLst>
              <a:ext uri="{FF2B5EF4-FFF2-40B4-BE49-F238E27FC236}">
                <a16:creationId xmlns:a16="http://schemas.microsoft.com/office/drawing/2014/main" id="{3B507555-BFE0-4E08-8156-57C63D229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380" y="643467"/>
            <a:ext cx="4651840" cy="557106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isrupt pacemakers like a gauss  - Disrupt pacemakers like a gauss   HNNNG">
            <a:extLst>
              <a:ext uri="{FF2B5EF4-FFF2-40B4-BE49-F238E27FC236}">
                <a16:creationId xmlns:a16="http://schemas.microsoft.com/office/drawing/2014/main" id="{19D91EF3-B2F7-4BA9-B3E0-A60F9C4913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6256865" y="1318948"/>
            <a:ext cx="5291667" cy="4220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21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sz="6000" dirty="0"/>
              <a:t>Intro Matrices</a:t>
            </a:r>
            <a:endParaRPr lang="en-US" sz="6000" kern="1200" dirty="0">
              <a:solidFill>
                <a:schemeClr val="tx1"/>
              </a:solidFill>
              <a:latin typeface="+mj-lt"/>
              <a:ea typeface="+mj-ea"/>
              <a:cs typeface="+mj-cs"/>
            </a:endParaRPr>
          </a:p>
        </p:txBody>
      </p:sp>
      <p:sp>
        <p:nvSpPr>
          <p:cNvPr id="3" name="Content Placeholder 2"/>
          <p:cNvSpPr>
            <a:spLocks noGrp="1"/>
          </p:cNvSpPr>
          <p:nvPr>
            <p:ph idx="1"/>
          </p:nvPr>
        </p:nvSpPr>
        <p:spPr>
          <a:xfrm>
            <a:off x="8050762" y="4525347"/>
            <a:ext cx="3211288" cy="1737360"/>
          </a:xfrm>
        </p:spPr>
        <p:txBody>
          <a:bodyPr vert="horz" lIns="91440" tIns="45720" rIns="91440" bIns="45720" rtlCol="0" anchor="ctr">
            <a:normAutofit/>
          </a:bodyPr>
          <a:lstStyle/>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7348067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9E5CDEC5-6C32-44F4-864E-1C12587529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2519363"/>
            <a:ext cx="914400" cy="914400"/>
          </a:xfrm>
          <a:prstGeom prst="rect">
            <a:avLst/>
          </a:prstGeom>
        </p:spPr>
      </p:pic>
      <p:sp>
        <p:nvSpPr>
          <p:cNvPr id="2" name="Title 1"/>
          <p:cNvSpPr>
            <a:spLocks noGrp="1"/>
          </p:cNvSpPr>
          <p:nvPr>
            <p:ph type="title"/>
          </p:nvPr>
        </p:nvSpPr>
        <p:spPr>
          <a:xfrm>
            <a:off x="433495" y="3433763"/>
            <a:ext cx="3197013" cy="2743200"/>
          </a:xfrm>
        </p:spPr>
        <p:txBody>
          <a:bodyPr anchor="t">
            <a:normAutofit/>
          </a:bodyPr>
          <a:lstStyle/>
          <a:p>
            <a:pPr algn="ctr"/>
            <a:r>
              <a:rPr lang="en-US" dirty="0"/>
              <a:t>What will we learn?</a:t>
            </a:r>
          </a:p>
        </p:txBody>
      </p:sp>
      <p:sp>
        <p:nvSpPr>
          <p:cNvPr id="3" name="Content Placeholder 2"/>
          <p:cNvSpPr>
            <a:spLocks noGrp="1"/>
          </p:cNvSpPr>
          <p:nvPr>
            <p:ph type="body" idx="1"/>
          </p:nvPr>
        </p:nvSpPr>
        <p:spPr>
          <a:xfrm>
            <a:off x="4064000" y="643467"/>
            <a:ext cx="7289799" cy="5533496"/>
          </a:xfrm>
        </p:spPr>
        <p:txBody>
          <a:bodyPr anchor="ctr">
            <a:normAutofit/>
          </a:bodyPr>
          <a:lstStyle/>
          <a:p>
            <a:r>
              <a:rPr lang="en-US" dirty="0">
                <a:latin typeface="+mj-lt"/>
              </a:rPr>
              <a:t>Matrix Operations</a:t>
            </a:r>
          </a:p>
          <a:p>
            <a:r>
              <a:rPr lang="en-US" dirty="0">
                <a:latin typeface="+mj-lt"/>
              </a:rPr>
              <a:t>Special Matrices</a:t>
            </a:r>
          </a:p>
          <a:p>
            <a:r>
              <a:rPr lang="en-US" dirty="0">
                <a:latin typeface="+mj-lt"/>
              </a:rPr>
              <a:t>Determinant</a:t>
            </a:r>
          </a:p>
          <a:p>
            <a:r>
              <a:rPr lang="en-US" dirty="0">
                <a:latin typeface="+mj-lt"/>
              </a:rPr>
              <a:t>Inverse Matrix</a:t>
            </a:r>
          </a:p>
        </p:txBody>
      </p:sp>
    </p:spTree>
    <p:extLst>
      <p:ext uri="{BB962C8B-B14F-4D97-AF65-F5344CB8AC3E}">
        <p14:creationId xmlns:p14="http://schemas.microsoft.com/office/powerpoint/2010/main" val="1648396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7EFD-2997-41A2-AD15-5FF2C0C3C13B}"/>
              </a:ext>
            </a:extLst>
          </p:cNvPr>
          <p:cNvSpPr>
            <a:spLocks noGrp="1"/>
          </p:cNvSpPr>
          <p:nvPr>
            <p:ph type="title"/>
          </p:nvPr>
        </p:nvSpPr>
        <p:spPr>
          <a:xfrm>
            <a:off x="640080" y="640080"/>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800" dirty="0">
                <a:solidFill>
                  <a:schemeClr val="bg1"/>
                </a:solidFill>
              </a:rPr>
              <a:t>Matrix Operations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373AA2-66EC-435B-A6EC-404C35AD7E21}"/>
                  </a:ext>
                </a:extLst>
              </p:cNvPr>
              <p:cNvSpPr txBox="1"/>
              <p:nvPr/>
            </p:nvSpPr>
            <p:spPr>
              <a:xfrm>
                <a:off x="3866147" y="594755"/>
                <a:ext cx="7932821" cy="440261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Addition</a:t>
                </a:r>
              </a:p>
              <a:p>
                <a:pPr marL="742950" lvl="1" indent="-285750">
                  <a:buFont typeface="Arial" panose="020B0604020202020204" pitchFamily="34" charset="0"/>
                  <a:buChar char="•"/>
                </a:pPr>
                <a14:m>
                  <m:oMath xmlns:m="http://schemas.openxmlformats.org/officeDocument/2006/math">
                    <m:r>
                      <a:rPr lang="en-US" sz="2800" i="1" dirty="0" smtClean="0">
                        <a:latin typeface="Cambria Math" panose="02040503050406030204" pitchFamily="18" charset="0"/>
                      </a:rPr>
                      <m:t>𝐶</m:t>
                    </m:r>
                    <m:r>
                      <a:rPr lang="en-US" sz="2800" i="1" dirty="0" smtClean="0">
                        <a:latin typeface="Cambria Math" panose="02040503050406030204" pitchFamily="18" charset="0"/>
                      </a:rPr>
                      <m:t> = </m:t>
                    </m:r>
                    <m:r>
                      <a:rPr lang="en-US" sz="2800" i="1" dirty="0" smtClean="0">
                        <a:latin typeface="Cambria Math" panose="02040503050406030204" pitchFamily="18" charset="0"/>
                      </a:rPr>
                      <m:t>𝐴</m:t>
                    </m:r>
                    <m:r>
                      <a:rPr lang="en-US" sz="2800" i="1" dirty="0" smtClean="0">
                        <a:latin typeface="Cambria Math" panose="02040503050406030204" pitchFamily="18" charset="0"/>
                      </a:rPr>
                      <m:t>+</m:t>
                    </m:r>
                    <m:r>
                      <a:rPr lang="en-US" sz="2800" i="1" dirty="0" smtClean="0">
                        <a:latin typeface="Cambria Math" panose="02040503050406030204" pitchFamily="18" charset="0"/>
                      </a:rPr>
                      <m:t>𝐵</m:t>
                    </m:r>
                  </m:oMath>
                </a14:m>
                <a:endParaRPr lang="en-US" sz="2800" dirty="0">
                  <a:latin typeface="+mj-lt"/>
                </a:endParaRPr>
              </a:p>
              <a:p>
                <a:pPr marL="285750" indent="-285750">
                  <a:buFont typeface="Arial" panose="020B0604020202020204" pitchFamily="34" charset="0"/>
                  <a:buChar char="•"/>
                </a:pPr>
                <a:r>
                  <a:rPr lang="en-US" sz="2800" dirty="0">
                    <a:latin typeface="+mj-lt"/>
                  </a:rPr>
                  <a:t>Subtraction</a:t>
                </a:r>
              </a:p>
              <a:p>
                <a:pPr marL="742950" lvl="1" indent="-285750">
                  <a:buFont typeface="Arial" panose="020B0604020202020204" pitchFamily="34" charset="0"/>
                  <a:buChar char="•"/>
                </a:pPr>
                <a14:m>
                  <m:oMath xmlns:m="http://schemas.openxmlformats.org/officeDocument/2006/math">
                    <m:r>
                      <a:rPr lang="en-US" sz="2800" i="1" dirty="0" smtClean="0">
                        <a:latin typeface="Cambria Math" panose="02040503050406030204" pitchFamily="18" charset="0"/>
                      </a:rPr>
                      <m:t>𝐶</m:t>
                    </m:r>
                    <m:r>
                      <a:rPr lang="en-US" sz="2800" i="1" dirty="0" smtClean="0">
                        <a:latin typeface="Cambria Math" panose="02040503050406030204" pitchFamily="18" charset="0"/>
                      </a:rPr>
                      <m:t> = </m:t>
                    </m:r>
                    <m:r>
                      <a:rPr lang="en-US" sz="2800" i="1" dirty="0" smtClean="0">
                        <a:latin typeface="Cambria Math" panose="02040503050406030204" pitchFamily="18" charset="0"/>
                      </a:rPr>
                      <m:t>𝐴</m:t>
                    </m:r>
                    <m:r>
                      <a:rPr lang="en-US" sz="2800" i="1" dirty="0" smtClean="0">
                        <a:latin typeface="Cambria Math" panose="02040503050406030204" pitchFamily="18" charset="0"/>
                      </a:rPr>
                      <m:t>−</m:t>
                    </m:r>
                    <m:r>
                      <a:rPr lang="en-US" sz="2800" i="1" dirty="0" smtClean="0">
                        <a:latin typeface="Cambria Math" panose="02040503050406030204" pitchFamily="18" charset="0"/>
                      </a:rPr>
                      <m:t>𝐵</m:t>
                    </m:r>
                    <m:r>
                      <a:rPr lang="en-US" sz="2800" i="1" dirty="0" smtClean="0">
                        <a:latin typeface="Cambria Math" panose="02040503050406030204" pitchFamily="18" charset="0"/>
                      </a:rPr>
                      <m:t> </m:t>
                    </m:r>
                  </m:oMath>
                </a14:m>
                <a:endParaRPr lang="en-US" sz="2800" dirty="0">
                  <a:latin typeface="+mj-lt"/>
                </a:endParaRPr>
              </a:p>
              <a:p>
                <a:pPr marL="285750" indent="-285750">
                  <a:buFont typeface="Arial" panose="020B0604020202020204" pitchFamily="34" charset="0"/>
                  <a:buChar char="•"/>
                </a:pPr>
                <a:r>
                  <a:rPr lang="en-US" sz="2800" dirty="0">
                    <a:latin typeface="+mj-lt"/>
                  </a:rPr>
                  <a:t>Scalar multiplication</a:t>
                </a:r>
              </a:p>
              <a:p>
                <a:pPr marL="742950" lvl="1" indent="-285750">
                  <a:buFont typeface="Arial" panose="020B0604020202020204" pitchFamily="34" charset="0"/>
                  <a:buChar char="•"/>
                </a:pPr>
                <a14:m>
                  <m:oMath xmlns:m="http://schemas.openxmlformats.org/officeDocument/2006/math">
                    <m:r>
                      <a:rPr lang="en-US" sz="2800" i="1" dirty="0" smtClean="0">
                        <a:latin typeface="Cambria Math" panose="02040503050406030204" pitchFamily="18" charset="0"/>
                      </a:rPr>
                      <m:t>𝐶</m:t>
                    </m:r>
                    <m:r>
                      <a:rPr lang="en-US" sz="2800" i="1" dirty="0">
                        <a:latin typeface="Cambria Math" panose="02040503050406030204" pitchFamily="18" charset="0"/>
                      </a:rPr>
                      <m:t> </m:t>
                    </m:r>
                    <m:r>
                      <a:rPr lang="en-US" sz="2800" i="1" dirty="0" smtClean="0">
                        <a:latin typeface="Cambria Math" panose="02040503050406030204" pitchFamily="18" charset="0"/>
                      </a:rPr>
                      <m:t>=</m:t>
                    </m:r>
                    <m:r>
                      <a:rPr lang="en-US" sz="2800" i="1" dirty="0">
                        <a:latin typeface="Cambria Math" panose="02040503050406030204" pitchFamily="18" charset="0"/>
                      </a:rPr>
                      <m:t> </m:t>
                    </m:r>
                    <m:r>
                      <a:rPr lang="en-US" sz="2800" i="1" dirty="0" smtClean="0">
                        <a:latin typeface="Cambria Math" panose="02040503050406030204" pitchFamily="18" charset="0"/>
                      </a:rPr>
                      <m:t>𝑏</m:t>
                    </m:r>
                    <m:r>
                      <a:rPr lang="en-US" sz="2800" i="1" dirty="0" smtClean="0">
                        <a:latin typeface="Cambria Math" panose="02040503050406030204" pitchFamily="18" charset="0"/>
                      </a:rPr>
                      <m:t>(</m:t>
                    </m:r>
                    <m:r>
                      <a:rPr lang="en-US" sz="2800" i="1" dirty="0" smtClean="0">
                        <a:latin typeface="Cambria Math" panose="02040503050406030204" pitchFamily="18" charset="0"/>
                      </a:rPr>
                      <m:t>𝐴</m:t>
                    </m:r>
                    <m:r>
                      <a:rPr lang="en-US" sz="2800" i="1" dirty="0">
                        <a:latin typeface="Cambria Math" panose="02040503050406030204" pitchFamily="18" charset="0"/>
                      </a:rPr>
                      <m:t>)</m:t>
                    </m:r>
                  </m:oMath>
                </a14:m>
                <a:endParaRPr lang="en-US" sz="2800" dirty="0">
                  <a:latin typeface="+mj-lt"/>
                </a:endParaRPr>
              </a:p>
              <a:p>
                <a:pPr marL="285750" indent="-285750">
                  <a:buFont typeface="Arial" panose="020B0604020202020204" pitchFamily="34" charset="0"/>
                  <a:buChar char="•"/>
                </a:pPr>
                <a:r>
                  <a:rPr lang="en-US" sz="2800" dirty="0">
                    <a:latin typeface="+mj-lt"/>
                  </a:rPr>
                  <a:t>Matrices multiplication</a:t>
                </a:r>
              </a:p>
              <a:p>
                <a:pPr marL="742950" lvl="1" indent="-285750">
                  <a:buFont typeface="Arial" panose="020B0604020202020204" pitchFamily="34" charset="0"/>
                  <a:buChar char="•"/>
                </a:pPr>
                <a14:m>
                  <m:oMath xmlns:m="http://schemas.openxmlformats.org/officeDocument/2006/math">
                    <m:r>
                      <a:rPr lang="en-US" sz="2800" i="1" dirty="0" smtClean="0">
                        <a:latin typeface="Cambria Math" panose="02040503050406030204" pitchFamily="18" charset="0"/>
                      </a:rPr>
                      <m:t>𝐶</m:t>
                    </m:r>
                    <m:r>
                      <a:rPr lang="en-US" sz="2800" i="1" dirty="0">
                        <a:latin typeface="Cambria Math" panose="02040503050406030204" pitchFamily="18" charset="0"/>
                      </a:rPr>
                      <m:t> </m:t>
                    </m:r>
                    <m:r>
                      <a:rPr lang="en-US" sz="2800" i="1" dirty="0" smtClean="0">
                        <a:latin typeface="Cambria Math" panose="02040503050406030204" pitchFamily="18" charset="0"/>
                      </a:rPr>
                      <m:t>=</m:t>
                    </m:r>
                    <m:r>
                      <a:rPr lang="en-US" sz="2800" i="1" dirty="0">
                        <a:latin typeface="Cambria Math" panose="02040503050406030204" pitchFamily="18" charset="0"/>
                      </a:rPr>
                      <m:t> </m:t>
                    </m:r>
                    <m:r>
                      <a:rPr lang="en-US" sz="2800" i="1" dirty="0" smtClean="0">
                        <a:latin typeface="Cambria Math" panose="02040503050406030204" pitchFamily="18" charset="0"/>
                      </a:rPr>
                      <m:t>𝐴</m:t>
                    </m:r>
                    <m:r>
                      <a:rPr lang="en-US" sz="2800" i="1" dirty="0">
                        <a:latin typeface="Cambria Math" panose="02040503050406030204" pitchFamily="18" charset="0"/>
                      </a:rPr>
                      <m:t>𝐵</m:t>
                    </m:r>
                  </m:oMath>
                </a14:m>
                <a:endParaRPr lang="en-US" sz="2800" dirty="0">
                  <a:latin typeface="+mj-lt"/>
                </a:endParaRPr>
              </a:p>
              <a:p>
                <a:pPr marL="285750" indent="-285750">
                  <a:buFont typeface="Arial" panose="020B0604020202020204" pitchFamily="34" charset="0"/>
                  <a:buChar char="•"/>
                </a:pPr>
                <a:r>
                  <a:rPr lang="en-US" sz="2800" dirty="0">
                    <a:latin typeface="+mj-lt"/>
                  </a:rPr>
                  <a:t>Trace</a:t>
                </a:r>
              </a:p>
              <a:p>
                <a:pPr marL="742950" lvl="1" indent="-285750">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𝑡𝑟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 </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𝑛𝑛</m:t>
                            </m:r>
                          </m:sub>
                        </m:sSub>
                      </m:e>
                    </m:nary>
                  </m:oMath>
                </a14:m>
                <a:endParaRPr lang="en-ID" sz="2800" dirty="0">
                  <a:latin typeface="+mj-lt"/>
                </a:endParaRPr>
              </a:p>
            </p:txBody>
          </p:sp>
        </mc:Choice>
        <mc:Fallback xmlns="">
          <p:sp>
            <p:nvSpPr>
              <p:cNvPr id="7" name="TextBox 6">
                <a:extLst>
                  <a:ext uri="{FF2B5EF4-FFF2-40B4-BE49-F238E27FC236}">
                    <a16:creationId xmlns:a16="http://schemas.microsoft.com/office/drawing/2014/main" id="{06373AA2-66EC-435B-A6EC-404C35AD7E21}"/>
                  </a:ext>
                </a:extLst>
              </p:cNvPr>
              <p:cNvSpPr txBox="1">
                <a:spLocks noRot="1" noChangeAspect="1" noMove="1" noResize="1" noEditPoints="1" noAdjustHandles="1" noChangeArrowheads="1" noChangeShapeType="1" noTextEdit="1"/>
              </p:cNvSpPr>
              <p:nvPr/>
            </p:nvSpPr>
            <p:spPr>
              <a:xfrm>
                <a:off x="3866147" y="594755"/>
                <a:ext cx="7932821" cy="4402615"/>
              </a:xfrm>
              <a:prstGeom prst="rect">
                <a:avLst/>
              </a:prstGeom>
              <a:blipFill>
                <a:blip r:embed="rId2"/>
                <a:stretch>
                  <a:fillRect l="-1382" t="-1385"/>
                </a:stretch>
              </a:blipFill>
            </p:spPr>
            <p:txBody>
              <a:bodyPr/>
              <a:lstStyle/>
              <a:p>
                <a:r>
                  <a:rPr lang="en-ID">
                    <a:noFill/>
                  </a:rPr>
                  <a:t> </a:t>
                </a:r>
              </a:p>
            </p:txBody>
          </p:sp>
        </mc:Fallback>
      </mc:AlternateContent>
    </p:spTree>
    <p:extLst>
      <p:ext uri="{BB962C8B-B14F-4D97-AF65-F5344CB8AC3E}">
        <p14:creationId xmlns:p14="http://schemas.microsoft.com/office/powerpoint/2010/main" val="1621323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7EFD-2997-41A2-AD15-5FF2C0C3C13B}"/>
              </a:ext>
            </a:extLst>
          </p:cNvPr>
          <p:cNvSpPr>
            <a:spLocks noGrp="1"/>
          </p:cNvSpPr>
          <p:nvPr>
            <p:ph type="title"/>
          </p:nvPr>
        </p:nvSpPr>
        <p:spPr>
          <a:xfrm>
            <a:off x="640080" y="640080"/>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800" dirty="0">
                <a:solidFill>
                  <a:schemeClr val="bg1"/>
                </a:solidFill>
              </a:rPr>
              <a:t>Special Matrices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373AA2-66EC-435B-A6EC-404C35AD7E21}"/>
                  </a:ext>
                </a:extLst>
              </p:cNvPr>
              <p:cNvSpPr txBox="1"/>
              <p:nvPr/>
            </p:nvSpPr>
            <p:spPr>
              <a:xfrm>
                <a:off x="3866147" y="594755"/>
                <a:ext cx="7932821" cy="419217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Transpose</a:t>
                </a:r>
              </a:p>
              <a:p>
                <a:pPr marL="742950" lvl="1" indent="-285750">
                  <a:buFont typeface="Arial" panose="020B0604020202020204" pitchFamily="34" charset="0"/>
                  <a:buChar char="•"/>
                </a:pPr>
                <a14:m>
                  <m:oMath xmlns:m="http://schemas.openxmlformats.org/officeDocument/2006/math">
                    <m:r>
                      <a:rPr lang="en-US" sz="2000" b="0" i="1" dirty="0" smtClean="0">
                        <a:latin typeface="Cambria Math" panose="02040503050406030204" pitchFamily="18" charset="0"/>
                      </a:rPr>
                      <m:t>𝑇</m:t>
                    </m:r>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𝐴</m:t>
                        </m:r>
                      </m:e>
                      <m:sup>
                        <m:r>
                          <a:rPr lang="en-US" sz="2000" i="1" dirty="0">
                            <a:latin typeface="Cambria Math" panose="02040503050406030204" pitchFamily="18" charset="0"/>
                          </a:rPr>
                          <m:t>𝑇</m:t>
                        </m:r>
                      </m:sup>
                    </m:sSup>
                  </m:oMath>
                </a14:m>
                <a:endParaRPr lang="en-US" sz="2000" dirty="0"/>
              </a:p>
              <a:p>
                <a:pPr marL="285750" indent="-285750">
                  <a:buFont typeface="Arial" panose="020B0604020202020204" pitchFamily="34" charset="0"/>
                  <a:buChar char="•"/>
                </a:pPr>
                <a:r>
                  <a:rPr lang="en-US" sz="2000" dirty="0">
                    <a:latin typeface="+mj-lt"/>
                  </a:rPr>
                  <a:t>Diagonal matrix </a:t>
                </a:r>
              </a:p>
              <a:p>
                <a:pPr marL="742950" lvl="1" indent="-28575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𝐷</m:t>
                    </m:r>
                    <m:r>
                      <a:rPr lang="en-US" sz="2000" i="1" dirty="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err="1">
                            <a:latin typeface="Cambria Math" panose="02040503050406030204" pitchFamily="18" charset="0"/>
                          </a:rPr>
                          <m:t>𝑎</m:t>
                        </m:r>
                      </m:e>
                      <m:sub>
                        <m:r>
                          <a:rPr lang="en-US" sz="2000" i="1" dirty="0" err="1">
                            <a:latin typeface="Cambria Math" panose="02040503050406030204" pitchFamily="18" charset="0"/>
                          </a:rPr>
                          <m:t>𝑖𝑗</m:t>
                        </m:r>
                      </m:sub>
                    </m:sSub>
                    <m:r>
                      <a:rPr lang="en-US" sz="2000" i="1" dirty="0">
                        <a:latin typeface="Cambria Math" panose="02040503050406030204" pitchFamily="18" charset="0"/>
                      </a:rPr>
                      <m:t> = 0 </m:t>
                    </m:r>
                    <m:r>
                      <a:rPr lang="en-US" sz="2000" i="1" dirty="0">
                        <a:latin typeface="Cambria Math" panose="02040503050406030204" pitchFamily="18" charset="0"/>
                      </a:rPr>
                      <m:t>𝑓𝑜𝑟</m:t>
                    </m:r>
                    <m:r>
                      <a:rPr lang="en-US" sz="2000" i="1" dirty="0">
                        <a:latin typeface="Cambria Math" panose="02040503050406030204" pitchFamily="18" charset="0"/>
                      </a:rPr>
                      <m:t> </m:t>
                    </m:r>
                    <m:r>
                      <a:rPr lang="en-US" sz="2000" i="1" dirty="0" err="1">
                        <a:latin typeface="Cambria Math" panose="02040503050406030204" pitchFamily="18" charset="0"/>
                      </a:rPr>
                      <m:t>𝑖</m:t>
                    </m:r>
                    <m:r>
                      <a:rPr lang="en-US" sz="2000" i="1" dirty="0">
                        <a:latin typeface="Cambria Math" panose="02040503050406030204" pitchFamily="18" charset="0"/>
                      </a:rPr>
                      <m:t> </m:t>
                    </m:r>
                    <m:r>
                      <a:rPr lang="en-US" sz="2000" i="1" dirty="0" smtClean="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rPr>
                      <m:t> </m:t>
                    </m:r>
                    <m:r>
                      <a:rPr lang="en-US" sz="2000" i="1" dirty="0">
                        <a:latin typeface="Cambria Math" panose="02040503050406030204" pitchFamily="18" charset="0"/>
                      </a:rPr>
                      <m:t>𝑗</m:t>
                    </m:r>
                  </m:oMath>
                </a14:m>
                <a:endParaRPr lang="en-US" sz="2000" dirty="0">
                  <a:latin typeface="+mj-lt"/>
                </a:endParaRPr>
              </a:p>
              <a:p>
                <a:pPr marL="285750" indent="-285750">
                  <a:buFont typeface="Arial" panose="020B0604020202020204" pitchFamily="34" charset="0"/>
                  <a:buChar char="•"/>
                </a:pPr>
                <a:r>
                  <a:rPr lang="en-US" sz="2000" dirty="0">
                    <a:latin typeface="+mj-lt"/>
                  </a:rPr>
                  <a:t>Upper triangular matrix</a:t>
                </a:r>
              </a:p>
              <a:p>
                <a:pPr marL="742950" lvl="1" indent="-285750">
                  <a:buFont typeface="Arial" panose="020B0604020202020204" pitchFamily="34" charset="0"/>
                  <a:buChar char="•"/>
                </a:pP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𝑈</m:t>
                        </m:r>
                        <m:r>
                          <a:rPr lang="en-US" sz="2000" b="0" i="1" dirty="0" smtClean="0">
                            <a:latin typeface="Cambria Math" panose="02040503050406030204" pitchFamily="18" charset="0"/>
                          </a:rPr>
                          <m:t>: </m:t>
                        </m:r>
                        <m:r>
                          <a:rPr lang="en-US" sz="2000" i="1" dirty="0" smtClean="0">
                            <a:latin typeface="Cambria Math" panose="02040503050406030204" pitchFamily="18" charset="0"/>
                          </a:rPr>
                          <m:t>𝑎</m:t>
                        </m:r>
                      </m:e>
                      <m:sub>
                        <m:r>
                          <a:rPr lang="en-US" sz="2000" i="1" dirty="0" smtClean="0">
                            <a:latin typeface="Cambria Math" panose="02040503050406030204" pitchFamily="18" charset="0"/>
                          </a:rPr>
                          <m:t>𝑖𝑗</m:t>
                        </m:r>
                      </m:sub>
                    </m:sSub>
                    <m:r>
                      <a:rPr lang="en-US" sz="2000" i="1" dirty="0" smtClean="0">
                        <a:latin typeface="Cambria Math" panose="02040503050406030204" pitchFamily="18" charset="0"/>
                      </a:rPr>
                      <m:t> </m:t>
                    </m:r>
                    <m:r>
                      <a:rPr lang="en-US" sz="2000" i="1" dirty="0">
                        <a:latin typeface="Cambria Math" panose="02040503050406030204" pitchFamily="18" charset="0"/>
                      </a:rPr>
                      <m:t>= 0 </m:t>
                    </m:r>
                    <m:r>
                      <a:rPr lang="en-US" sz="2000" i="1" dirty="0">
                        <a:latin typeface="Cambria Math" panose="02040503050406030204" pitchFamily="18" charset="0"/>
                      </a:rPr>
                      <m:t>𝑓𝑜𝑟</m:t>
                    </m:r>
                    <m:r>
                      <a:rPr lang="en-US" sz="2000" i="1" dirty="0">
                        <a:latin typeface="Cambria Math" panose="02040503050406030204" pitchFamily="18" charset="0"/>
                      </a:rPr>
                      <m:t> </m:t>
                    </m:r>
                    <m:r>
                      <a:rPr lang="en-US" sz="2000" i="1" dirty="0" err="1">
                        <a:latin typeface="Cambria Math" panose="02040503050406030204" pitchFamily="18" charset="0"/>
                      </a:rPr>
                      <m:t>𝑖</m:t>
                    </m:r>
                    <m:r>
                      <a:rPr lang="en-US" sz="2000" i="1" dirty="0">
                        <a:latin typeface="Cambria Math" panose="02040503050406030204" pitchFamily="18" charset="0"/>
                      </a:rPr>
                      <m:t> &gt; </m:t>
                    </m:r>
                    <m:r>
                      <a:rPr lang="en-US" sz="2000" i="1" dirty="0">
                        <a:latin typeface="Cambria Math" panose="02040503050406030204" pitchFamily="18" charset="0"/>
                      </a:rPr>
                      <m:t>𝑗</m:t>
                    </m:r>
                  </m:oMath>
                </a14:m>
                <a:endParaRPr lang="en-US" sz="2000" dirty="0">
                  <a:latin typeface="+mj-lt"/>
                </a:endParaRPr>
              </a:p>
              <a:p>
                <a:pPr marL="285750" indent="-285750">
                  <a:buFont typeface="Arial" panose="020B0604020202020204" pitchFamily="34" charset="0"/>
                  <a:buChar char="•"/>
                </a:pPr>
                <a:r>
                  <a:rPr lang="en-US" sz="2000" dirty="0">
                    <a:latin typeface="+mj-lt"/>
                  </a:rPr>
                  <a:t>Lower triangular matrix</a:t>
                </a:r>
              </a:p>
              <a:p>
                <a:pPr marL="742950" lvl="1" indent="-28575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𝐿</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err="1">
                            <a:latin typeface="Cambria Math" panose="02040503050406030204" pitchFamily="18" charset="0"/>
                          </a:rPr>
                          <m:t>𝑎</m:t>
                        </m:r>
                      </m:e>
                      <m:sub>
                        <m:r>
                          <a:rPr lang="en-US" sz="2000" i="1" dirty="0" err="1">
                            <a:latin typeface="Cambria Math" panose="02040503050406030204" pitchFamily="18" charset="0"/>
                          </a:rPr>
                          <m:t>𝑖𝑗</m:t>
                        </m:r>
                      </m:sub>
                    </m:sSub>
                    <m:r>
                      <a:rPr lang="en-US" sz="2000" i="1" dirty="0">
                        <a:latin typeface="Cambria Math" panose="02040503050406030204" pitchFamily="18" charset="0"/>
                      </a:rPr>
                      <m:t> = 0 </m:t>
                    </m:r>
                    <m:r>
                      <a:rPr lang="en-US" sz="2000" i="1" dirty="0">
                        <a:latin typeface="Cambria Math" panose="02040503050406030204" pitchFamily="18" charset="0"/>
                      </a:rPr>
                      <m:t>𝑓𝑜𝑟</m:t>
                    </m:r>
                    <m:r>
                      <a:rPr lang="en-US" sz="2000" i="1" dirty="0">
                        <a:latin typeface="Cambria Math" panose="02040503050406030204" pitchFamily="18" charset="0"/>
                      </a:rPr>
                      <m:t> </m:t>
                    </m:r>
                    <m:r>
                      <a:rPr lang="en-US" sz="2000" i="1" dirty="0" err="1">
                        <a:latin typeface="Cambria Math" panose="02040503050406030204" pitchFamily="18" charset="0"/>
                      </a:rPr>
                      <m:t>𝑖</m:t>
                    </m:r>
                    <m:r>
                      <a:rPr lang="en-US" sz="2000" i="1" dirty="0">
                        <a:latin typeface="Cambria Math" panose="02040503050406030204" pitchFamily="18" charset="0"/>
                      </a:rPr>
                      <m:t> &lt; </m:t>
                    </m:r>
                    <m:r>
                      <a:rPr lang="en-US" sz="2000" i="1" dirty="0">
                        <a:latin typeface="Cambria Math" panose="02040503050406030204" pitchFamily="18" charset="0"/>
                      </a:rPr>
                      <m:t>𝑗</m:t>
                    </m:r>
                  </m:oMath>
                </a14:m>
                <a:endParaRPr lang="en-US" sz="2000" dirty="0">
                  <a:latin typeface="+mj-lt"/>
                </a:endParaRPr>
              </a:p>
              <a:p>
                <a:pPr marL="285750" indent="-285750">
                  <a:buFont typeface="Arial" panose="020B0604020202020204" pitchFamily="34" charset="0"/>
                  <a:buChar char="•"/>
                </a:pPr>
                <a:r>
                  <a:rPr lang="en-US" sz="2000" dirty="0">
                    <a:latin typeface="+mj-lt"/>
                  </a:rPr>
                  <a:t>Symmetric matrix</a:t>
                </a:r>
              </a:p>
              <a:p>
                <a:pPr marL="742950" lvl="1" indent="-28575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𝑆</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err="1">
                            <a:latin typeface="Cambria Math" panose="02040503050406030204" pitchFamily="18" charset="0"/>
                          </a:rPr>
                          <m:t>𝑎</m:t>
                        </m:r>
                      </m:e>
                      <m:sub>
                        <m:r>
                          <a:rPr lang="en-US" sz="2000" i="1" dirty="0" err="1">
                            <a:latin typeface="Cambria Math" panose="02040503050406030204" pitchFamily="18" charset="0"/>
                          </a:rPr>
                          <m:t>𝑖𝑗</m:t>
                        </m:r>
                      </m:sub>
                    </m:sSub>
                    <m:r>
                      <a:rPr lang="en-US" sz="2000" i="1" dirty="0">
                        <a:latin typeface="Cambria Math" panose="02040503050406030204" pitchFamily="18" charset="0"/>
                      </a:rPr>
                      <m:t> = </m:t>
                    </m:r>
                    <m:sSub>
                      <m:sSubPr>
                        <m:ctrlPr>
                          <a:rPr lang="en-US" sz="2000" b="0" i="1" dirty="0" smtClean="0">
                            <a:latin typeface="Cambria Math" panose="02040503050406030204" pitchFamily="18" charset="0"/>
                          </a:rPr>
                        </m:ctrlPr>
                      </m:sSubPr>
                      <m:e>
                        <m:r>
                          <a:rPr lang="en-US" sz="2000" i="1" dirty="0" err="1">
                            <a:latin typeface="Cambria Math" panose="02040503050406030204" pitchFamily="18" charset="0"/>
                          </a:rPr>
                          <m:t>𝑎</m:t>
                        </m:r>
                      </m:e>
                      <m:sub>
                        <m:r>
                          <a:rPr lang="en-US" sz="2000" i="1" dirty="0" err="1">
                            <a:latin typeface="Cambria Math" panose="02040503050406030204" pitchFamily="18" charset="0"/>
                          </a:rPr>
                          <m:t>𝑗𝑖</m:t>
                        </m:r>
                      </m:sub>
                    </m:sSub>
                  </m:oMath>
                </a14:m>
                <a:endParaRPr lang="en-US" sz="2000" dirty="0">
                  <a:latin typeface="+mj-lt"/>
                </a:endParaRPr>
              </a:p>
              <a:p>
                <a:pPr marL="285750" indent="-285750">
                  <a:buFont typeface="Arial" panose="020B0604020202020204" pitchFamily="34" charset="0"/>
                  <a:buChar char="•"/>
                </a:pPr>
                <a:r>
                  <a:rPr lang="en-US" sz="2000" dirty="0">
                    <a:latin typeface="+mj-lt"/>
                  </a:rPr>
                  <a:t>Cofactor matrix</a:t>
                </a:r>
              </a:p>
              <a:p>
                <a:pPr marL="285750" indent="-285750">
                  <a:buFont typeface="Arial" panose="020B0604020202020204" pitchFamily="34" charset="0"/>
                  <a:buChar char="•"/>
                </a:pPr>
                <a:r>
                  <a:rPr lang="en-US" sz="2000" dirty="0" err="1">
                    <a:latin typeface="+mj-lt"/>
                  </a:rPr>
                  <a:t>Adjoint</a:t>
                </a:r>
                <a:r>
                  <a:rPr lang="en-US" sz="2000" dirty="0">
                    <a:latin typeface="+mj-lt"/>
                  </a:rPr>
                  <a:t> matrix</a:t>
                </a:r>
              </a:p>
              <a:p>
                <a:pPr marL="742950" lvl="1" indent="-28575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𝐽</m:t>
                    </m:r>
                    <m:r>
                      <a:rPr lang="en-US" sz="2000" i="1" dirty="0">
                        <a:latin typeface="Cambria Math" panose="02040503050406030204" pitchFamily="18" charset="0"/>
                      </a:rPr>
                      <m:t> </m:t>
                    </m:r>
                    <m:r>
                      <a:rPr lang="en-US" sz="200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𝑎𝑑𝑗</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𝐴</m:t>
                            </m:r>
                          </m:e>
                        </m:d>
                        <m:r>
                          <a:rPr lang="en-US" sz="2000" b="0" i="1" dirty="0" smtClean="0">
                            <a:latin typeface="Cambria Math" panose="02040503050406030204" pitchFamily="18" charset="0"/>
                          </a:rPr>
                          <m:t>= </m:t>
                        </m:r>
                        <m:r>
                          <a:rPr lang="en-US" sz="2000" b="0" i="1" dirty="0" smtClean="0">
                            <a:latin typeface="Cambria Math" panose="02040503050406030204" pitchFamily="18" charset="0"/>
                          </a:rPr>
                          <m:t>𝐶</m:t>
                        </m:r>
                      </m:e>
                      <m:sup>
                        <m:r>
                          <a:rPr lang="en-US" sz="2000" b="0" i="1" dirty="0" smtClean="0">
                            <a:latin typeface="Cambria Math" panose="02040503050406030204" pitchFamily="18" charset="0"/>
                          </a:rPr>
                          <m:t>𝑇</m:t>
                        </m:r>
                      </m:sup>
                    </m:sSup>
                    <m:r>
                      <a:rPr lang="en-US" sz="2000" i="1" dirty="0">
                        <a:latin typeface="Cambria Math" panose="02040503050406030204" pitchFamily="18" charset="0"/>
                      </a:rPr>
                      <m:t> </m:t>
                    </m:r>
                  </m:oMath>
                </a14:m>
                <a:r>
                  <a:rPr lang="en-US" sz="2000" dirty="0">
                    <a:latin typeface="+mj-lt"/>
                  </a:rPr>
                  <a:t> </a:t>
                </a:r>
              </a:p>
            </p:txBody>
          </p:sp>
        </mc:Choice>
        <mc:Fallback xmlns="">
          <p:sp>
            <p:nvSpPr>
              <p:cNvPr id="7" name="TextBox 6">
                <a:extLst>
                  <a:ext uri="{FF2B5EF4-FFF2-40B4-BE49-F238E27FC236}">
                    <a16:creationId xmlns:a16="http://schemas.microsoft.com/office/drawing/2014/main" id="{06373AA2-66EC-435B-A6EC-404C35AD7E21}"/>
                  </a:ext>
                </a:extLst>
              </p:cNvPr>
              <p:cNvSpPr txBox="1">
                <a:spLocks noRot="1" noChangeAspect="1" noMove="1" noResize="1" noEditPoints="1" noAdjustHandles="1" noChangeArrowheads="1" noChangeShapeType="1" noTextEdit="1"/>
              </p:cNvSpPr>
              <p:nvPr/>
            </p:nvSpPr>
            <p:spPr>
              <a:xfrm>
                <a:off x="3866147" y="594755"/>
                <a:ext cx="7932821" cy="4192173"/>
              </a:xfrm>
              <a:prstGeom prst="rect">
                <a:avLst/>
              </a:prstGeom>
              <a:blipFill>
                <a:blip r:embed="rId2"/>
                <a:stretch>
                  <a:fillRect l="-691" t="-873" b="-1164"/>
                </a:stretch>
              </a:blipFill>
            </p:spPr>
            <p:txBody>
              <a:bodyPr/>
              <a:lstStyle/>
              <a:p>
                <a:r>
                  <a:rPr lang="en-ID">
                    <a:noFill/>
                  </a:rPr>
                  <a:t> </a:t>
                </a:r>
              </a:p>
            </p:txBody>
          </p:sp>
        </mc:Fallback>
      </mc:AlternateContent>
    </p:spTree>
    <p:extLst>
      <p:ext uri="{BB962C8B-B14F-4D97-AF65-F5344CB8AC3E}">
        <p14:creationId xmlns:p14="http://schemas.microsoft.com/office/powerpoint/2010/main" val="1331485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a:extLst>
              <a:ext uri="{FF2B5EF4-FFF2-40B4-BE49-F238E27FC236}">
                <a16:creationId xmlns:a16="http://schemas.microsoft.com/office/drawing/2014/main" id="{A3AC4E25-F780-4AF0-B999-2AC19BF10B99}"/>
              </a:ext>
            </a:extLst>
          </p:cNvPr>
          <p:cNvSpPr txBox="1">
            <a:spLocks noChangeArrowheads="1"/>
          </p:cNvSpPr>
          <p:nvPr/>
        </p:nvSpPr>
        <p:spPr bwMode="auto">
          <a:xfrm>
            <a:off x="1981200" y="457201"/>
            <a:ext cx="8001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baseline="-25000"/>
          </a:p>
          <a:p>
            <a:pPr eaLnBrk="1" hangingPunct="1">
              <a:spcBef>
                <a:spcPct val="50000"/>
              </a:spcBef>
            </a:pPr>
            <a:r>
              <a:rPr lang="en-US" altLang="en-US" b="1">
                <a:solidFill>
                  <a:schemeClr val="accent2"/>
                </a:solidFill>
              </a:rPr>
              <a:t>    </a:t>
            </a:r>
            <a:endParaRPr lang="en-US" altLang="en-US" b="1">
              <a:solidFill>
                <a:srgbClr val="CC0000"/>
              </a:solidFill>
            </a:endParaRPr>
          </a:p>
          <a:p>
            <a:pPr eaLnBrk="1" hangingPunct="1">
              <a:spcBef>
                <a:spcPct val="50000"/>
              </a:spcBef>
            </a:pPr>
            <a:endParaRPr lang="en-US" altLang="en-US" b="1">
              <a:solidFill>
                <a:srgbClr val="CC0000"/>
              </a:solidFill>
            </a:endParaRPr>
          </a:p>
        </p:txBody>
      </p:sp>
      <p:sp>
        <p:nvSpPr>
          <p:cNvPr id="7171" name="Text Box 4">
            <a:extLst>
              <a:ext uri="{FF2B5EF4-FFF2-40B4-BE49-F238E27FC236}">
                <a16:creationId xmlns:a16="http://schemas.microsoft.com/office/drawing/2014/main" id="{21AA2DE9-87F9-455C-8B32-3E33BC530967}"/>
              </a:ext>
            </a:extLst>
          </p:cNvPr>
          <p:cNvSpPr txBox="1">
            <a:spLocks noChangeArrowheads="1"/>
          </p:cNvSpPr>
          <p:nvPr/>
        </p:nvSpPr>
        <p:spPr bwMode="auto">
          <a:xfrm>
            <a:off x="2133600" y="838200"/>
            <a:ext cx="807720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 </a:t>
            </a:r>
            <a:r>
              <a:rPr lang="en-US" altLang="en-US" sz="2800" b="1" u="sng">
                <a:solidFill>
                  <a:schemeClr val="accent2"/>
                </a:solidFill>
              </a:rPr>
              <a:t>Matrix of cofactors:</a:t>
            </a:r>
            <a:r>
              <a:rPr lang="en-US" altLang="en-US"/>
              <a:t> 	 		 </a:t>
            </a:r>
          </a:p>
          <a:p>
            <a:pPr eaLnBrk="1" hangingPunct="1">
              <a:lnSpc>
                <a:spcPct val="0"/>
              </a:lnSpc>
              <a:spcBef>
                <a:spcPct val="50000"/>
              </a:spcBef>
            </a:pPr>
            <a:r>
              <a:rPr lang="en-US" altLang="en-US"/>
              <a:t>		</a:t>
            </a:r>
          </a:p>
          <a:p>
            <a:pPr eaLnBrk="1" hangingPunct="1">
              <a:spcBef>
                <a:spcPct val="50000"/>
              </a:spcBef>
            </a:pPr>
            <a:r>
              <a:rPr lang="en-US" altLang="en-US"/>
              <a:t>		</a:t>
            </a:r>
            <a:r>
              <a:rPr lang="en-US" altLang="en-US" b="1"/>
              <a:t>C</a:t>
            </a:r>
            <a:r>
              <a:rPr lang="en-US" altLang="en-US" b="1" baseline="-25000"/>
              <a:t>11</a:t>
            </a:r>
            <a:r>
              <a:rPr lang="en-US" altLang="en-US" b="1"/>
              <a:t>	C</a:t>
            </a:r>
            <a:r>
              <a:rPr lang="en-US" altLang="en-US" b="1" baseline="-25000"/>
              <a:t>12</a:t>
            </a:r>
            <a:r>
              <a:rPr lang="en-US" altLang="en-US" b="1"/>
              <a:t>	C</a:t>
            </a:r>
            <a:r>
              <a:rPr lang="en-US" altLang="en-US" b="1" baseline="-25000"/>
              <a:t>13	 </a:t>
            </a:r>
            <a:endParaRPr lang="en-US" altLang="en-US"/>
          </a:p>
          <a:p>
            <a:pPr eaLnBrk="1" hangingPunct="1">
              <a:spcBef>
                <a:spcPct val="50000"/>
              </a:spcBef>
            </a:pPr>
            <a:r>
              <a:rPr lang="en-US" altLang="en-US"/>
              <a:t>	</a:t>
            </a:r>
            <a:r>
              <a:rPr lang="en-US" altLang="en-US" b="1"/>
              <a:t>	C</a:t>
            </a:r>
            <a:r>
              <a:rPr lang="en-US" altLang="en-US" b="1" baseline="-25000"/>
              <a:t>21</a:t>
            </a:r>
            <a:r>
              <a:rPr lang="en-US" altLang="en-US" b="1">
                <a:solidFill>
                  <a:schemeClr val="accent2"/>
                </a:solidFill>
              </a:rPr>
              <a:t> </a:t>
            </a:r>
            <a:r>
              <a:rPr lang="en-US" altLang="en-US" b="1"/>
              <a:t>	C</a:t>
            </a:r>
            <a:r>
              <a:rPr lang="en-US" altLang="en-US" b="1" baseline="-25000"/>
              <a:t>22</a:t>
            </a:r>
            <a:r>
              <a:rPr lang="en-US" altLang="en-US" b="1"/>
              <a:t>	C</a:t>
            </a:r>
            <a:r>
              <a:rPr lang="en-US" altLang="en-US" b="1" baseline="-25000"/>
              <a:t>23	  </a:t>
            </a:r>
          </a:p>
          <a:p>
            <a:pPr eaLnBrk="1" hangingPunct="1">
              <a:spcBef>
                <a:spcPct val="50000"/>
              </a:spcBef>
            </a:pPr>
            <a:r>
              <a:rPr lang="en-US" altLang="en-US" b="1"/>
              <a:t>		C</a:t>
            </a:r>
            <a:r>
              <a:rPr lang="en-US" altLang="en-US" b="1" baseline="-25000"/>
              <a:t>31</a:t>
            </a:r>
            <a:r>
              <a:rPr lang="en-US" altLang="en-US" b="1">
                <a:solidFill>
                  <a:schemeClr val="accent2"/>
                </a:solidFill>
              </a:rPr>
              <a:t> 	</a:t>
            </a:r>
            <a:r>
              <a:rPr lang="en-US" altLang="en-US" b="1"/>
              <a:t>C</a:t>
            </a:r>
            <a:r>
              <a:rPr lang="en-US" altLang="en-US" b="1" baseline="-25000"/>
              <a:t>32</a:t>
            </a:r>
            <a:r>
              <a:rPr lang="en-US" altLang="en-US" b="1">
                <a:solidFill>
                  <a:schemeClr val="accent2"/>
                </a:solidFill>
              </a:rPr>
              <a:t> </a:t>
            </a:r>
            <a:r>
              <a:rPr lang="en-US" altLang="en-US" b="1"/>
              <a:t>	C</a:t>
            </a:r>
            <a:r>
              <a:rPr lang="en-US" altLang="en-US" b="1" baseline="-25000"/>
              <a:t>33	  </a:t>
            </a:r>
          </a:p>
          <a:p>
            <a:pPr eaLnBrk="1" hangingPunct="1">
              <a:spcBef>
                <a:spcPct val="50000"/>
              </a:spcBef>
            </a:pPr>
            <a:endParaRPr lang="en-US" altLang="en-US"/>
          </a:p>
        </p:txBody>
      </p:sp>
      <p:sp>
        <p:nvSpPr>
          <p:cNvPr id="7172" name="AutoShape 5">
            <a:extLst>
              <a:ext uri="{FF2B5EF4-FFF2-40B4-BE49-F238E27FC236}">
                <a16:creationId xmlns:a16="http://schemas.microsoft.com/office/drawing/2014/main" id="{9D050A6B-6B24-4FE1-B664-8EFCB5BE5ED2}"/>
              </a:ext>
            </a:extLst>
          </p:cNvPr>
          <p:cNvSpPr>
            <a:spLocks/>
          </p:cNvSpPr>
          <p:nvPr/>
        </p:nvSpPr>
        <p:spPr bwMode="auto">
          <a:xfrm>
            <a:off x="3657600" y="1676400"/>
            <a:ext cx="76200" cy="1524000"/>
          </a:xfrm>
          <a:prstGeom prst="leftBracket">
            <a:avLst>
              <a:gd name="adj" fmla="val 16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173" name="AutoShape 6">
            <a:extLst>
              <a:ext uri="{FF2B5EF4-FFF2-40B4-BE49-F238E27FC236}">
                <a16:creationId xmlns:a16="http://schemas.microsoft.com/office/drawing/2014/main" id="{D850C70A-3400-4E5A-9505-3D43DF0D80B5}"/>
              </a:ext>
            </a:extLst>
          </p:cNvPr>
          <p:cNvSpPr>
            <a:spLocks/>
          </p:cNvSpPr>
          <p:nvPr/>
        </p:nvSpPr>
        <p:spPr bwMode="auto">
          <a:xfrm>
            <a:off x="6629400" y="1676400"/>
            <a:ext cx="76200" cy="1600200"/>
          </a:xfrm>
          <a:prstGeom prst="rightBracket">
            <a:avLst>
              <a:gd name="adj" fmla="val 1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284464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5BCE987E-140B-4B7D-B6A9-46F3FD51ECE8}"/>
              </a:ext>
            </a:extLst>
          </p:cNvPr>
          <p:cNvSpPr txBox="1">
            <a:spLocks noChangeArrowheads="1"/>
          </p:cNvSpPr>
          <p:nvPr/>
        </p:nvSpPr>
        <p:spPr bwMode="auto">
          <a:xfrm>
            <a:off x="1981200" y="228601"/>
            <a:ext cx="8077200" cy="794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u="sng">
                <a:cs typeface="Times New Roman" panose="02020603050405020304" pitchFamily="18" charset="0"/>
              </a:rPr>
              <a:t>Example:</a:t>
            </a:r>
            <a:r>
              <a:rPr lang="en-US" altLang="en-US">
                <a:cs typeface="Times New Roman" panose="02020603050405020304" pitchFamily="18" charset="0"/>
              </a:rPr>
              <a:t>  </a:t>
            </a:r>
            <a:r>
              <a:rPr lang="en-US" altLang="en-US" b="1">
                <a:cs typeface="Times New Roman" panose="02020603050405020304" pitchFamily="18" charset="0"/>
              </a:rPr>
              <a:t>A</a:t>
            </a:r>
            <a:r>
              <a:rPr lang="en-US" altLang="en-US">
                <a:cs typeface="Times New Roman" panose="02020603050405020304" pitchFamily="18" charset="0"/>
              </a:rPr>
              <a:t> =       3     1     –4 		</a:t>
            </a:r>
          </a:p>
          <a:p>
            <a:pPr algn="just" eaLnBrk="1" hangingPunct="1">
              <a:spcBef>
                <a:spcPct val="50000"/>
              </a:spcBef>
            </a:pPr>
            <a:r>
              <a:rPr lang="en-US" altLang="en-US">
                <a:cs typeface="Times New Roman" panose="02020603050405020304" pitchFamily="18" charset="0"/>
              </a:rPr>
              <a:t>                             2     5      6          </a:t>
            </a:r>
          </a:p>
          <a:p>
            <a:pPr algn="just" eaLnBrk="1" hangingPunct="1">
              <a:spcBef>
                <a:spcPct val="50000"/>
              </a:spcBef>
            </a:pPr>
            <a:r>
              <a:rPr lang="en-US" altLang="en-US">
                <a:cs typeface="Times New Roman" panose="02020603050405020304" pitchFamily="18" charset="0"/>
              </a:rPr>
              <a:t>                             1     4      8        </a:t>
            </a:r>
          </a:p>
          <a:p>
            <a:pPr algn="just" eaLnBrk="1" hangingPunct="1">
              <a:spcBef>
                <a:spcPct val="50000"/>
              </a:spcBef>
            </a:pPr>
            <a:endParaRPr lang="en-US" altLang="en-US" u="sng">
              <a:cs typeface="Times New Roman" panose="02020603050405020304" pitchFamily="18" charset="0"/>
            </a:endParaRPr>
          </a:p>
          <a:p>
            <a:pPr algn="just" eaLnBrk="1" hangingPunct="1">
              <a:spcBef>
                <a:spcPct val="50000"/>
              </a:spcBef>
            </a:pPr>
            <a:r>
              <a:rPr lang="en-US" altLang="en-US">
                <a:cs typeface="Times New Roman" panose="02020603050405020304" pitchFamily="18" charset="0"/>
              </a:rPr>
              <a:t>	          </a:t>
            </a:r>
            <a:r>
              <a:rPr lang="en-US" altLang="en-US" b="1">
                <a:cs typeface="Times New Roman" panose="02020603050405020304" pitchFamily="18" charset="0"/>
              </a:rPr>
              <a:t>A</a:t>
            </a:r>
            <a:r>
              <a:rPr lang="en-US" altLang="en-US">
                <a:cs typeface="Times New Roman" panose="02020603050405020304" pitchFamily="18" charset="0"/>
              </a:rPr>
              <a:t> =       3     1     –4 		</a:t>
            </a:r>
          </a:p>
          <a:p>
            <a:pPr algn="just" eaLnBrk="1" hangingPunct="1">
              <a:spcBef>
                <a:spcPct val="50000"/>
              </a:spcBef>
            </a:pPr>
            <a:r>
              <a:rPr lang="en-US" altLang="en-US">
                <a:cs typeface="Times New Roman" panose="02020603050405020304" pitchFamily="18" charset="0"/>
              </a:rPr>
              <a:t>                             2     5      6          </a:t>
            </a:r>
          </a:p>
          <a:p>
            <a:pPr algn="just" eaLnBrk="1" hangingPunct="1">
              <a:spcBef>
                <a:spcPct val="50000"/>
              </a:spcBef>
            </a:pPr>
            <a:r>
              <a:rPr lang="en-US" altLang="en-US">
                <a:cs typeface="Times New Roman" panose="02020603050405020304" pitchFamily="18" charset="0"/>
              </a:rPr>
              <a:t>                             1     4      8        </a:t>
            </a:r>
          </a:p>
          <a:p>
            <a:pPr algn="just" eaLnBrk="1" hangingPunct="1">
              <a:spcBef>
                <a:spcPct val="50000"/>
              </a:spcBef>
            </a:pPr>
            <a:r>
              <a:rPr lang="en-US" altLang="en-US">
                <a:cs typeface="Times New Roman" panose="02020603050405020304" pitchFamily="18" charset="0"/>
              </a:rPr>
              <a:t>   	         </a:t>
            </a:r>
          </a:p>
          <a:p>
            <a:pPr algn="just" eaLnBrk="1" hangingPunct="1">
              <a:spcBef>
                <a:spcPct val="50000"/>
              </a:spcBef>
            </a:pPr>
            <a:r>
              <a:rPr lang="en-US" altLang="en-US">
                <a:cs typeface="Times New Roman" panose="02020603050405020304" pitchFamily="18" charset="0"/>
              </a:rPr>
              <a:t>		    </a:t>
            </a:r>
            <a:r>
              <a:rPr lang="en-US" altLang="en-US" b="1">
                <a:solidFill>
                  <a:schemeClr val="accent2"/>
                </a:solidFill>
                <a:cs typeface="Times New Roman" panose="02020603050405020304" pitchFamily="18" charset="0"/>
              </a:rPr>
              <a:t>M</a:t>
            </a:r>
            <a:r>
              <a:rPr lang="en-US" altLang="en-US" b="1" baseline="-25000">
                <a:solidFill>
                  <a:schemeClr val="accent2"/>
                </a:solidFill>
                <a:cs typeface="Times New Roman" panose="02020603050405020304" pitchFamily="18" charset="0"/>
              </a:rPr>
              <a:t>23</a:t>
            </a:r>
            <a:r>
              <a:rPr lang="en-US" altLang="en-US">
                <a:solidFill>
                  <a:schemeClr val="accent2"/>
                </a:solidFill>
                <a:cs typeface="Times New Roman" panose="02020603050405020304" pitchFamily="18" charset="0"/>
              </a:rPr>
              <a:t> =    3	1     = 12 – 1 = 11</a:t>
            </a:r>
          </a:p>
          <a:p>
            <a:pPr algn="just" eaLnBrk="1" hangingPunct="1">
              <a:spcBef>
                <a:spcPct val="50000"/>
              </a:spcBef>
            </a:pPr>
            <a:r>
              <a:rPr lang="en-US" altLang="en-US">
                <a:solidFill>
                  <a:schemeClr val="accent2"/>
                </a:solidFill>
                <a:cs typeface="Times New Roman" panose="02020603050405020304" pitchFamily="18" charset="0"/>
              </a:rPr>
              <a:t>			      1	4    </a:t>
            </a:r>
            <a:endParaRPr lang="en-US" altLang="en-US" sz="1200">
              <a:solidFill>
                <a:schemeClr val="accent2"/>
              </a:solidFill>
              <a:cs typeface="Times New Roman" panose="02020603050405020304" pitchFamily="18" charset="0"/>
            </a:endParaRPr>
          </a:p>
          <a:p>
            <a:pPr algn="just" eaLnBrk="1" hangingPunct="1">
              <a:spcBef>
                <a:spcPct val="50000"/>
              </a:spcBef>
            </a:pPr>
            <a:r>
              <a:rPr lang="en-US" altLang="en-US" sz="1200">
                <a:cs typeface="Times New Roman" panose="02020603050405020304" pitchFamily="18" charset="0"/>
              </a:rPr>
              <a:t>	</a:t>
            </a:r>
            <a:endParaRPr lang="en-US" altLang="en-US">
              <a:cs typeface="Times New Roman" panose="02020603050405020304" pitchFamily="18" charset="0"/>
            </a:endParaRPr>
          </a:p>
          <a:p>
            <a:pPr algn="just" eaLnBrk="1" hangingPunct="1">
              <a:spcBef>
                <a:spcPct val="50000"/>
              </a:spcBef>
            </a:pPr>
            <a:r>
              <a:rPr lang="en-US" altLang="en-US">
                <a:cs typeface="Times New Roman" panose="02020603050405020304" pitchFamily="18" charset="0"/>
              </a:rPr>
              <a:t>		     </a:t>
            </a:r>
            <a:r>
              <a:rPr lang="en-US" altLang="en-US" b="1">
                <a:solidFill>
                  <a:srgbClr val="FF0000"/>
                </a:solidFill>
                <a:cs typeface="Times New Roman" panose="02020603050405020304" pitchFamily="18" charset="0"/>
              </a:rPr>
              <a:t>C</a:t>
            </a:r>
            <a:r>
              <a:rPr lang="en-US" altLang="en-US" b="1" baseline="-25000">
                <a:solidFill>
                  <a:srgbClr val="FF0000"/>
                </a:solidFill>
                <a:cs typeface="Times New Roman" panose="02020603050405020304" pitchFamily="18" charset="0"/>
              </a:rPr>
              <a:t>23</a:t>
            </a:r>
            <a:r>
              <a:rPr lang="en-US" altLang="en-US">
                <a:solidFill>
                  <a:srgbClr val="FF0000"/>
                </a:solidFill>
                <a:cs typeface="Times New Roman" panose="02020603050405020304" pitchFamily="18" charset="0"/>
              </a:rPr>
              <a:t> =  (– 1)</a:t>
            </a:r>
            <a:r>
              <a:rPr lang="en-US" altLang="en-US" baseline="30000">
                <a:solidFill>
                  <a:srgbClr val="FF0000"/>
                </a:solidFill>
                <a:cs typeface="Times New Roman" panose="02020603050405020304" pitchFamily="18" charset="0"/>
              </a:rPr>
              <a:t>2+3</a:t>
            </a:r>
            <a:r>
              <a:rPr lang="en-US" altLang="en-US">
                <a:solidFill>
                  <a:srgbClr val="FF0000"/>
                </a:solidFill>
                <a:cs typeface="Times New Roman" panose="02020603050405020304" pitchFamily="18" charset="0"/>
              </a:rPr>
              <a:t> M</a:t>
            </a:r>
            <a:r>
              <a:rPr lang="en-US" altLang="en-US" baseline="-25000">
                <a:solidFill>
                  <a:srgbClr val="FF0000"/>
                </a:solidFill>
                <a:cs typeface="Times New Roman" panose="02020603050405020304" pitchFamily="18" charset="0"/>
              </a:rPr>
              <a:t>23</a:t>
            </a:r>
            <a:r>
              <a:rPr lang="en-US" altLang="en-US">
                <a:solidFill>
                  <a:srgbClr val="FF0000"/>
                </a:solidFill>
                <a:cs typeface="Times New Roman" panose="02020603050405020304" pitchFamily="18" charset="0"/>
              </a:rPr>
              <a:t> =  – 11	   </a:t>
            </a:r>
            <a:endParaRPr lang="en-US" altLang="en-US" sz="1200">
              <a:solidFill>
                <a:srgbClr val="FF0000"/>
              </a:solidFill>
              <a:cs typeface="Times New Roman" panose="02020603050405020304" pitchFamily="18" charset="0"/>
            </a:endParaRPr>
          </a:p>
          <a:p>
            <a:pPr algn="just" eaLnBrk="1" hangingPunct="1">
              <a:spcBef>
                <a:spcPct val="50000"/>
              </a:spcBef>
            </a:pPr>
            <a:r>
              <a:rPr lang="en-US" altLang="en-US" sz="1200">
                <a:cs typeface="Times New Roman" panose="02020603050405020304" pitchFamily="18" charset="0"/>
              </a:rPr>
              <a:t>		</a:t>
            </a:r>
            <a:endParaRPr lang="en-US" altLang="en-US">
              <a:cs typeface="Times New Roman" panose="02020603050405020304" pitchFamily="18" charset="0"/>
            </a:endParaRPr>
          </a:p>
          <a:p>
            <a:pPr algn="just" eaLnBrk="1" hangingPunct="1">
              <a:spcBef>
                <a:spcPct val="50000"/>
              </a:spcBef>
            </a:pPr>
            <a:r>
              <a:rPr lang="en-US" altLang="en-US">
                <a:cs typeface="Times New Roman" panose="02020603050405020304" pitchFamily="18" charset="0"/>
              </a:rPr>
              <a:t>		</a:t>
            </a:r>
          </a:p>
          <a:p>
            <a:pPr algn="just" eaLnBrk="1" hangingPunct="1">
              <a:spcBef>
                <a:spcPct val="50000"/>
              </a:spcBef>
            </a:pPr>
            <a:r>
              <a:rPr lang="en-US" altLang="en-US">
                <a:cs typeface="Times New Roman" panose="02020603050405020304" pitchFamily="18" charset="0"/>
              </a:rPr>
              <a:t>   	</a:t>
            </a:r>
          </a:p>
        </p:txBody>
      </p:sp>
      <p:sp>
        <p:nvSpPr>
          <p:cNvPr id="8195" name="AutoShape 3">
            <a:extLst>
              <a:ext uri="{FF2B5EF4-FFF2-40B4-BE49-F238E27FC236}">
                <a16:creationId xmlns:a16="http://schemas.microsoft.com/office/drawing/2014/main" id="{2D21DB99-9DC2-49FF-B96B-3E43A70E2001}"/>
              </a:ext>
            </a:extLst>
          </p:cNvPr>
          <p:cNvSpPr>
            <a:spLocks/>
          </p:cNvSpPr>
          <p:nvPr/>
        </p:nvSpPr>
        <p:spPr bwMode="auto">
          <a:xfrm>
            <a:off x="3962400" y="228600"/>
            <a:ext cx="76200" cy="1524000"/>
          </a:xfrm>
          <a:prstGeom prst="leftBracket">
            <a:avLst>
              <a:gd name="adj" fmla="val 16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6" name="AutoShape 4">
            <a:extLst>
              <a:ext uri="{FF2B5EF4-FFF2-40B4-BE49-F238E27FC236}">
                <a16:creationId xmlns:a16="http://schemas.microsoft.com/office/drawing/2014/main" id="{35B06EB9-FC3E-4274-8770-7950D8CE3262}"/>
              </a:ext>
            </a:extLst>
          </p:cNvPr>
          <p:cNvSpPr>
            <a:spLocks/>
          </p:cNvSpPr>
          <p:nvPr/>
        </p:nvSpPr>
        <p:spPr bwMode="auto">
          <a:xfrm>
            <a:off x="5943600" y="228600"/>
            <a:ext cx="76200" cy="1524000"/>
          </a:xfrm>
          <a:prstGeom prst="rightBracket">
            <a:avLst>
              <a:gd name="adj" fmla="val 16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7" name="AutoShape 5">
            <a:extLst>
              <a:ext uri="{FF2B5EF4-FFF2-40B4-BE49-F238E27FC236}">
                <a16:creationId xmlns:a16="http://schemas.microsoft.com/office/drawing/2014/main" id="{1161AE65-A833-4D04-919F-AEF9D724D905}"/>
              </a:ext>
            </a:extLst>
          </p:cNvPr>
          <p:cNvSpPr>
            <a:spLocks/>
          </p:cNvSpPr>
          <p:nvPr/>
        </p:nvSpPr>
        <p:spPr bwMode="auto">
          <a:xfrm>
            <a:off x="5943600" y="2438400"/>
            <a:ext cx="76200" cy="1600200"/>
          </a:xfrm>
          <a:prstGeom prst="rightBracket">
            <a:avLst>
              <a:gd name="adj" fmla="val 1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8" name="AutoShape 6">
            <a:extLst>
              <a:ext uri="{FF2B5EF4-FFF2-40B4-BE49-F238E27FC236}">
                <a16:creationId xmlns:a16="http://schemas.microsoft.com/office/drawing/2014/main" id="{F0318A1D-B2D3-4F82-876F-D71A39935F31}"/>
              </a:ext>
            </a:extLst>
          </p:cNvPr>
          <p:cNvSpPr>
            <a:spLocks/>
          </p:cNvSpPr>
          <p:nvPr/>
        </p:nvSpPr>
        <p:spPr bwMode="auto">
          <a:xfrm>
            <a:off x="3962400" y="2438400"/>
            <a:ext cx="76200" cy="1600200"/>
          </a:xfrm>
          <a:prstGeom prst="leftBracket">
            <a:avLst>
              <a:gd name="adj" fmla="val 1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4" name="Straight Connector 13">
            <a:extLst>
              <a:ext uri="{FF2B5EF4-FFF2-40B4-BE49-F238E27FC236}">
                <a16:creationId xmlns:a16="http://schemas.microsoft.com/office/drawing/2014/main" id="{B99A2FA2-D014-4C20-B988-C028DFF33151}"/>
              </a:ext>
            </a:extLst>
          </p:cNvPr>
          <p:cNvCxnSpPr/>
          <p:nvPr/>
        </p:nvCxnSpPr>
        <p:spPr>
          <a:xfrm>
            <a:off x="4114800" y="3200400"/>
            <a:ext cx="2286000" cy="1588"/>
          </a:xfrm>
          <a:prstGeom prst="line">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272CD79-58DB-4903-9B87-487FF5442B76}"/>
              </a:ext>
            </a:extLst>
          </p:cNvPr>
          <p:cNvCxnSpPr/>
          <p:nvPr/>
        </p:nvCxnSpPr>
        <p:spPr>
          <a:xfrm rot="5400000">
            <a:off x="4610894" y="3313906"/>
            <a:ext cx="1752600" cy="1588"/>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B86779A-1A2B-4D95-BAD5-B47ABCB51F79}"/>
              </a:ext>
            </a:extLst>
          </p:cNvPr>
          <p:cNvCxnSpPr/>
          <p:nvPr/>
        </p:nvCxnSpPr>
        <p:spPr>
          <a:xfrm rot="5400000">
            <a:off x="3620294" y="5142706"/>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DEBFAF9-465F-49AB-B134-F1DC670C2236}"/>
              </a:ext>
            </a:extLst>
          </p:cNvPr>
          <p:cNvCxnSpPr/>
          <p:nvPr/>
        </p:nvCxnSpPr>
        <p:spPr>
          <a:xfrm rot="5400000">
            <a:off x="4648994" y="5180806"/>
            <a:ext cx="1066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762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C2101-87C5-48A9-827D-E1726FC9D0C1}"/>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Determinant</a:t>
            </a:r>
          </a:p>
        </p:txBody>
      </p:sp>
      <p:sp>
        <p:nvSpPr>
          <p:cNvPr id="5" name="TextBox 4">
            <a:extLst>
              <a:ext uri="{FF2B5EF4-FFF2-40B4-BE49-F238E27FC236}">
                <a16:creationId xmlns:a16="http://schemas.microsoft.com/office/drawing/2014/main" id="{7A2B0B1A-E1DC-42F7-9A77-16400B583EB7}"/>
              </a:ext>
            </a:extLst>
          </p:cNvPr>
          <p:cNvSpPr txBox="1"/>
          <p:nvPr/>
        </p:nvSpPr>
        <p:spPr>
          <a:xfrm>
            <a:off x="4355432" y="585537"/>
            <a:ext cx="7251031" cy="1569660"/>
          </a:xfrm>
          <a:prstGeom prst="rect">
            <a:avLst/>
          </a:prstGeom>
          <a:noFill/>
        </p:spPr>
        <p:txBody>
          <a:bodyPr wrap="square" rtlCol="0">
            <a:spAutoFit/>
          </a:bodyPr>
          <a:lstStyle/>
          <a:p>
            <a:r>
              <a:rPr lang="en-US" sz="3200" dirty="0">
                <a:latin typeface="+mj-lt"/>
              </a:rPr>
              <a:t>The determinant function is a real-valued function of a matrix variable</a:t>
            </a:r>
          </a:p>
          <a:p>
            <a:endParaRPr lang="en-ID" sz="3200" dirty="0">
              <a:latin typeface="+mj-lt"/>
            </a:endParaRPr>
          </a:p>
        </p:txBody>
      </p:sp>
      <p:sp>
        <p:nvSpPr>
          <p:cNvPr id="6" name="Rectangle 5">
            <a:extLst>
              <a:ext uri="{FF2B5EF4-FFF2-40B4-BE49-F238E27FC236}">
                <a16:creationId xmlns:a16="http://schemas.microsoft.com/office/drawing/2014/main" id="{B5AA145D-DA64-409D-AF33-D83F0BF0B68F}"/>
              </a:ext>
            </a:extLst>
          </p:cNvPr>
          <p:cNvSpPr/>
          <p:nvPr/>
        </p:nvSpPr>
        <p:spPr>
          <a:xfrm>
            <a:off x="4283242" y="2522184"/>
            <a:ext cx="6096000" cy="1631216"/>
          </a:xfrm>
          <a:prstGeom prst="rect">
            <a:avLst/>
          </a:prstGeom>
        </p:spPr>
        <p:txBody>
          <a:bodyPr>
            <a:spAutoFit/>
          </a:bodyPr>
          <a:lstStyle/>
          <a:p>
            <a:pPr lvl="2">
              <a:spcBef>
                <a:spcPct val="50000"/>
              </a:spcBef>
            </a:pPr>
            <a:r>
              <a:rPr lang="en-US" altLang="en-US" sz="4000" b="1" dirty="0">
                <a:latin typeface="+mj-lt"/>
                <a:cs typeface="Times New Roman" panose="02020603050405020304" pitchFamily="18" charset="0"/>
              </a:rPr>
              <a:t>input	: square matrix</a:t>
            </a:r>
          </a:p>
          <a:p>
            <a:pPr lvl="2">
              <a:spcBef>
                <a:spcPct val="50000"/>
              </a:spcBef>
            </a:pPr>
            <a:r>
              <a:rPr lang="en-US" altLang="en-US" sz="4000" b="1" dirty="0">
                <a:latin typeface="+mj-lt"/>
                <a:cs typeface="Times New Roman" panose="02020603050405020304" pitchFamily="18" charset="0"/>
              </a:rPr>
              <a:t>output	: real number</a:t>
            </a:r>
          </a:p>
        </p:txBody>
      </p:sp>
    </p:spTree>
    <p:extLst>
      <p:ext uri="{BB962C8B-B14F-4D97-AF65-F5344CB8AC3E}">
        <p14:creationId xmlns:p14="http://schemas.microsoft.com/office/powerpoint/2010/main" val="26819568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B547373F-AF2E-4907-B442-9F902B387F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Why we should learn Linear Algebra?</a:t>
            </a:r>
          </a:p>
        </p:txBody>
      </p:sp>
    </p:spTree>
    <p:extLst>
      <p:ext uri="{BB962C8B-B14F-4D97-AF65-F5344CB8AC3E}">
        <p14:creationId xmlns:p14="http://schemas.microsoft.com/office/powerpoint/2010/main" val="32049657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CB931907-75E9-49B8-9387-3C29DE12C746}"/>
              </a:ext>
            </a:extLst>
          </p:cNvPr>
          <p:cNvSpPr txBox="1">
            <a:spLocks noChangeArrowheads="1"/>
          </p:cNvSpPr>
          <p:nvPr/>
        </p:nvSpPr>
        <p:spPr bwMode="auto">
          <a:xfrm>
            <a:off x="1981200" y="533400"/>
            <a:ext cx="83058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b="1" u="sng" dirty="0">
                <a:cs typeface="Times New Roman" panose="02020603050405020304" pitchFamily="18" charset="0"/>
              </a:rPr>
              <a:t>Example</a:t>
            </a:r>
          </a:p>
          <a:p>
            <a:pPr algn="just" eaLnBrk="1" hangingPunct="1">
              <a:spcBef>
                <a:spcPct val="50000"/>
              </a:spcBef>
            </a:pPr>
            <a:r>
              <a:rPr lang="en-US" altLang="en-US" dirty="0">
                <a:cs typeface="Times New Roman" panose="02020603050405020304" pitchFamily="18" charset="0"/>
              </a:rPr>
              <a:t>  </a:t>
            </a:r>
          </a:p>
          <a:p>
            <a:pPr algn="just" eaLnBrk="1" hangingPunct="1">
              <a:spcBef>
                <a:spcPct val="50000"/>
              </a:spcBef>
            </a:pPr>
            <a:r>
              <a:rPr lang="en-US" altLang="en-US" dirty="0">
                <a:cs typeface="Times New Roman" panose="02020603050405020304" pitchFamily="18" charset="0"/>
              </a:rPr>
              <a:t> A = 	    3              1             	</a:t>
            </a:r>
            <a:r>
              <a:rPr lang="en-US" altLang="en-US" b="1" dirty="0" err="1">
                <a:cs typeface="Times New Roman" panose="02020603050405020304" pitchFamily="18" charset="0"/>
              </a:rPr>
              <a:t>Det</a:t>
            </a:r>
            <a:r>
              <a:rPr lang="en-US" altLang="en-US" b="1" dirty="0">
                <a:cs typeface="Times New Roman" panose="02020603050405020304" pitchFamily="18" charset="0"/>
              </a:rPr>
              <a:t>(A) = </a:t>
            </a:r>
            <a:r>
              <a:rPr lang="en-US" altLang="en-US" b="1" dirty="0">
                <a:solidFill>
                  <a:schemeClr val="accent2"/>
                </a:solidFill>
                <a:cs typeface="Times New Roman" panose="02020603050405020304" pitchFamily="18" charset="0"/>
              </a:rPr>
              <a:t>(3)(-2)</a:t>
            </a:r>
            <a:r>
              <a:rPr lang="en-US" altLang="en-US" b="1" dirty="0">
                <a:cs typeface="Times New Roman" panose="02020603050405020304" pitchFamily="18" charset="0"/>
              </a:rPr>
              <a:t> </a:t>
            </a:r>
            <a:r>
              <a:rPr lang="en-US" altLang="en-US" b="1" dirty="0">
                <a:solidFill>
                  <a:srgbClr val="FF0000"/>
                </a:solidFill>
                <a:cs typeface="Times New Roman" panose="02020603050405020304" pitchFamily="18" charset="0"/>
              </a:rPr>
              <a:t>– (1)(4)</a:t>
            </a:r>
            <a:r>
              <a:rPr lang="en-US" altLang="en-US" b="1" dirty="0">
                <a:cs typeface="Times New Roman" panose="02020603050405020304" pitchFamily="18" charset="0"/>
              </a:rPr>
              <a:t> = -10 </a:t>
            </a:r>
          </a:p>
          <a:p>
            <a:pPr algn="just" eaLnBrk="1" hangingPunct="1">
              <a:spcBef>
                <a:spcPct val="50000"/>
              </a:spcBef>
            </a:pPr>
            <a:r>
              <a:rPr lang="en-US" altLang="en-US" dirty="0">
                <a:cs typeface="Times New Roman" panose="02020603050405020304" pitchFamily="18" charset="0"/>
              </a:rPr>
              <a:t>	    4            -2</a:t>
            </a:r>
          </a:p>
          <a:p>
            <a:pPr algn="just" eaLnBrk="1" hangingPunct="1">
              <a:spcBef>
                <a:spcPct val="50000"/>
              </a:spcBef>
            </a:pPr>
            <a:endParaRPr lang="en-US" altLang="en-US" dirty="0">
              <a:cs typeface="Times New Roman" panose="02020603050405020304" pitchFamily="18" charset="0"/>
            </a:endParaRPr>
          </a:p>
          <a:p>
            <a:pPr algn="just" eaLnBrk="1" hangingPunct="1">
              <a:spcBef>
                <a:spcPct val="50000"/>
              </a:spcBef>
            </a:pPr>
            <a:r>
              <a:rPr lang="en-US" altLang="en-US" dirty="0">
                <a:cs typeface="Times New Roman" panose="02020603050405020304" pitchFamily="18" charset="0"/>
              </a:rPr>
              <a:t>B = 	 1          2         3	 </a:t>
            </a:r>
            <a:r>
              <a:rPr lang="en-US" altLang="en-US" dirty="0">
                <a:solidFill>
                  <a:srgbClr val="FF0000"/>
                </a:solidFill>
                <a:cs typeface="Times New Roman" panose="02020603050405020304" pitchFamily="18" charset="0"/>
              </a:rPr>
              <a:t>1          2         3</a:t>
            </a:r>
          </a:p>
          <a:p>
            <a:pPr algn="just" eaLnBrk="1" hangingPunct="1">
              <a:spcBef>
                <a:spcPct val="50000"/>
              </a:spcBef>
            </a:pPr>
            <a:r>
              <a:rPr lang="en-US" altLang="en-US" dirty="0">
                <a:cs typeface="Times New Roman" panose="02020603050405020304" pitchFamily="18" charset="0"/>
              </a:rPr>
              <a:t>	-4          5	6 	</a:t>
            </a:r>
            <a:r>
              <a:rPr lang="en-US" altLang="en-US" dirty="0">
                <a:solidFill>
                  <a:srgbClr val="FF0000"/>
                </a:solidFill>
                <a:cs typeface="Times New Roman" panose="02020603050405020304" pitchFamily="18" charset="0"/>
              </a:rPr>
              <a:t>-4          5	6 </a:t>
            </a:r>
          </a:p>
          <a:p>
            <a:pPr algn="just" eaLnBrk="1" hangingPunct="1">
              <a:spcBef>
                <a:spcPct val="50000"/>
              </a:spcBef>
            </a:pPr>
            <a:r>
              <a:rPr lang="en-US" altLang="en-US" dirty="0">
                <a:cs typeface="Times New Roman" panose="02020603050405020304" pitchFamily="18" charset="0"/>
              </a:rPr>
              <a:t>	 7         -8	9	 </a:t>
            </a:r>
            <a:r>
              <a:rPr lang="en-US" altLang="en-US" dirty="0">
                <a:solidFill>
                  <a:srgbClr val="FF0000"/>
                </a:solidFill>
                <a:cs typeface="Times New Roman" panose="02020603050405020304" pitchFamily="18" charset="0"/>
              </a:rPr>
              <a:t>7         -8	9</a:t>
            </a:r>
            <a:r>
              <a:rPr lang="en-US" altLang="en-US" dirty="0">
                <a:cs typeface="Times New Roman" panose="02020603050405020304" pitchFamily="18" charset="0"/>
              </a:rPr>
              <a:t> 	</a:t>
            </a:r>
          </a:p>
          <a:p>
            <a:pPr algn="just" eaLnBrk="1" hangingPunct="1">
              <a:spcBef>
                <a:spcPct val="50000"/>
              </a:spcBef>
            </a:pPr>
            <a:r>
              <a:rPr lang="en-US" altLang="en-US" dirty="0">
                <a:cs typeface="Times New Roman" panose="02020603050405020304" pitchFamily="18" charset="0"/>
              </a:rPr>
              <a:t> </a:t>
            </a:r>
          </a:p>
          <a:p>
            <a:pPr algn="just" eaLnBrk="1" hangingPunct="1">
              <a:spcBef>
                <a:spcPct val="50000"/>
              </a:spcBef>
            </a:pPr>
            <a:r>
              <a:rPr lang="en-US" altLang="en-US" b="1" dirty="0" err="1">
                <a:cs typeface="Times New Roman" panose="02020603050405020304" pitchFamily="18" charset="0"/>
              </a:rPr>
              <a:t>Det</a:t>
            </a:r>
            <a:r>
              <a:rPr lang="en-US" altLang="en-US" b="1" dirty="0">
                <a:cs typeface="Times New Roman" panose="02020603050405020304" pitchFamily="18" charset="0"/>
              </a:rPr>
              <a:t>(B) = </a:t>
            </a:r>
            <a:r>
              <a:rPr lang="en-US" altLang="en-US" b="1" dirty="0">
                <a:solidFill>
                  <a:schemeClr val="accent2"/>
                </a:solidFill>
                <a:cs typeface="Times New Roman" panose="02020603050405020304" pitchFamily="18" charset="0"/>
              </a:rPr>
              <a:t>(45+84+96)</a:t>
            </a:r>
            <a:r>
              <a:rPr lang="en-US" altLang="en-US" b="1" dirty="0">
                <a:cs typeface="Times New Roman" panose="02020603050405020304" pitchFamily="18" charset="0"/>
              </a:rPr>
              <a:t> </a:t>
            </a:r>
            <a:r>
              <a:rPr lang="en-US" altLang="en-US" b="1" dirty="0">
                <a:solidFill>
                  <a:srgbClr val="FF0000"/>
                </a:solidFill>
                <a:cs typeface="Times New Roman" panose="02020603050405020304" pitchFamily="18" charset="0"/>
              </a:rPr>
              <a:t>– (105+(-48)+(-72))</a:t>
            </a:r>
            <a:r>
              <a:rPr lang="en-US" altLang="en-US" b="1" dirty="0">
                <a:cs typeface="Times New Roman" panose="02020603050405020304" pitchFamily="18" charset="0"/>
              </a:rPr>
              <a:t> = 240</a:t>
            </a:r>
          </a:p>
        </p:txBody>
      </p:sp>
      <p:sp>
        <p:nvSpPr>
          <p:cNvPr id="4099" name="AutoShape 3">
            <a:extLst>
              <a:ext uri="{FF2B5EF4-FFF2-40B4-BE49-F238E27FC236}">
                <a16:creationId xmlns:a16="http://schemas.microsoft.com/office/drawing/2014/main" id="{F5D7784C-AA05-47BF-B806-B2F87332DDCB}"/>
              </a:ext>
            </a:extLst>
          </p:cNvPr>
          <p:cNvSpPr>
            <a:spLocks/>
          </p:cNvSpPr>
          <p:nvPr/>
        </p:nvSpPr>
        <p:spPr bwMode="auto">
          <a:xfrm>
            <a:off x="2895600" y="1676400"/>
            <a:ext cx="76200" cy="914400"/>
          </a:xfrm>
          <a:prstGeom prst="lef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0" name="AutoShape 4">
            <a:extLst>
              <a:ext uri="{FF2B5EF4-FFF2-40B4-BE49-F238E27FC236}">
                <a16:creationId xmlns:a16="http://schemas.microsoft.com/office/drawing/2014/main" id="{2C033433-5F15-46F7-A721-08256CB0CEAB}"/>
              </a:ext>
            </a:extLst>
          </p:cNvPr>
          <p:cNvSpPr>
            <a:spLocks/>
          </p:cNvSpPr>
          <p:nvPr/>
        </p:nvSpPr>
        <p:spPr bwMode="auto">
          <a:xfrm>
            <a:off x="2743200" y="3276600"/>
            <a:ext cx="76200" cy="1447800"/>
          </a:xfrm>
          <a:prstGeom prst="lef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1" name="AutoShape 5">
            <a:extLst>
              <a:ext uri="{FF2B5EF4-FFF2-40B4-BE49-F238E27FC236}">
                <a16:creationId xmlns:a16="http://schemas.microsoft.com/office/drawing/2014/main" id="{E65406D5-6AB3-4F7D-B142-C1E6558A004E}"/>
              </a:ext>
            </a:extLst>
          </p:cNvPr>
          <p:cNvSpPr>
            <a:spLocks/>
          </p:cNvSpPr>
          <p:nvPr/>
        </p:nvSpPr>
        <p:spPr bwMode="auto">
          <a:xfrm>
            <a:off x="4800600" y="1676400"/>
            <a:ext cx="76200" cy="990600"/>
          </a:xfrm>
          <a:prstGeom prst="rightBracket">
            <a:avLst>
              <a:gd name="adj" fmla="val 1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2" name="AutoShape 6">
            <a:extLst>
              <a:ext uri="{FF2B5EF4-FFF2-40B4-BE49-F238E27FC236}">
                <a16:creationId xmlns:a16="http://schemas.microsoft.com/office/drawing/2014/main" id="{AA71054A-FC2F-4CE4-9DEA-669FE3E7FB8A}"/>
              </a:ext>
            </a:extLst>
          </p:cNvPr>
          <p:cNvSpPr>
            <a:spLocks/>
          </p:cNvSpPr>
          <p:nvPr/>
        </p:nvSpPr>
        <p:spPr bwMode="auto">
          <a:xfrm>
            <a:off x="5181600" y="3352800"/>
            <a:ext cx="76200" cy="1447800"/>
          </a:xfrm>
          <a:prstGeom prst="righ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3" name="Line 7">
            <a:extLst>
              <a:ext uri="{FF2B5EF4-FFF2-40B4-BE49-F238E27FC236}">
                <a16:creationId xmlns:a16="http://schemas.microsoft.com/office/drawing/2014/main" id="{3F539BEC-68F9-4B62-A97E-9B427D47AA34}"/>
              </a:ext>
            </a:extLst>
          </p:cNvPr>
          <p:cNvSpPr>
            <a:spLocks noChangeShapeType="1"/>
          </p:cNvSpPr>
          <p:nvPr/>
        </p:nvSpPr>
        <p:spPr bwMode="auto">
          <a:xfrm>
            <a:off x="3200400" y="3505200"/>
            <a:ext cx="1600200" cy="9906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4" name="Line 8">
            <a:extLst>
              <a:ext uri="{FF2B5EF4-FFF2-40B4-BE49-F238E27FC236}">
                <a16:creationId xmlns:a16="http://schemas.microsoft.com/office/drawing/2014/main" id="{F3BB1ADC-79BA-4533-9438-A7E4C6F4B8A4}"/>
              </a:ext>
            </a:extLst>
          </p:cNvPr>
          <p:cNvSpPr>
            <a:spLocks noChangeShapeType="1"/>
          </p:cNvSpPr>
          <p:nvPr/>
        </p:nvSpPr>
        <p:spPr bwMode="auto">
          <a:xfrm>
            <a:off x="5029200" y="3505200"/>
            <a:ext cx="1600200" cy="9906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5" name="Line 9">
            <a:extLst>
              <a:ext uri="{FF2B5EF4-FFF2-40B4-BE49-F238E27FC236}">
                <a16:creationId xmlns:a16="http://schemas.microsoft.com/office/drawing/2014/main" id="{29141839-57A4-455C-8E83-F599FC371A41}"/>
              </a:ext>
            </a:extLst>
          </p:cNvPr>
          <p:cNvSpPr>
            <a:spLocks noChangeShapeType="1"/>
          </p:cNvSpPr>
          <p:nvPr/>
        </p:nvSpPr>
        <p:spPr bwMode="auto">
          <a:xfrm>
            <a:off x="4114800" y="3581400"/>
            <a:ext cx="1600200" cy="9906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6" name="Line 10">
            <a:extLst>
              <a:ext uri="{FF2B5EF4-FFF2-40B4-BE49-F238E27FC236}">
                <a16:creationId xmlns:a16="http://schemas.microsoft.com/office/drawing/2014/main" id="{7614CF4D-A631-451F-AC11-79E11E839068}"/>
              </a:ext>
            </a:extLst>
          </p:cNvPr>
          <p:cNvSpPr>
            <a:spLocks noChangeShapeType="1"/>
          </p:cNvSpPr>
          <p:nvPr/>
        </p:nvSpPr>
        <p:spPr bwMode="auto">
          <a:xfrm flipH="1">
            <a:off x="3200400" y="3581400"/>
            <a:ext cx="1524000" cy="990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7" name="Line 11">
            <a:extLst>
              <a:ext uri="{FF2B5EF4-FFF2-40B4-BE49-F238E27FC236}">
                <a16:creationId xmlns:a16="http://schemas.microsoft.com/office/drawing/2014/main" id="{EE20665D-BADD-4B03-865A-D640FEF35107}"/>
              </a:ext>
            </a:extLst>
          </p:cNvPr>
          <p:cNvSpPr>
            <a:spLocks noChangeShapeType="1"/>
          </p:cNvSpPr>
          <p:nvPr/>
        </p:nvSpPr>
        <p:spPr bwMode="auto">
          <a:xfrm flipH="1">
            <a:off x="4191000" y="3581400"/>
            <a:ext cx="1524000" cy="990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8" name="Line 12">
            <a:extLst>
              <a:ext uri="{FF2B5EF4-FFF2-40B4-BE49-F238E27FC236}">
                <a16:creationId xmlns:a16="http://schemas.microsoft.com/office/drawing/2014/main" id="{2E1396F8-8204-4A6F-A28C-7D72F6FFA4C7}"/>
              </a:ext>
            </a:extLst>
          </p:cNvPr>
          <p:cNvSpPr>
            <a:spLocks noChangeShapeType="1"/>
          </p:cNvSpPr>
          <p:nvPr/>
        </p:nvSpPr>
        <p:spPr bwMode="auto">
          <a:xfrm flipH="1">
            <a:off x="5029200" y="3581400"/>
            <a:ext cx="1524000" cy="990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9" name="Line 14">
            <a:extLst>
              <a:ext uri="{FF2B5EF4-FFF2-40B4-BE49-F238E27FC236}">
                <a16:creationId xmlns:a16="http://schemas.microsoft.com/office/drawing/2014/main" id="{83092DBA-6CC4-4C77-9C2D-7C2ADD522BB0}"/>
              </a:ext>
            </a:extLst>
          </p:cNvPr>
          <p:cNvSpPr>
            <a:spLocks noChangeShapeType="1"/>
          </p:cNvSpPr>
          <p:nvPr/>
        </p:nvSpPr>
        <p:spPr bwMode="auto">
          <a:xfrm>
            <a:off x="3048000" y="4876800"/>
            <a:ext cx="152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0" name="Line 15">
            <a:extLst>
              <a:ext uri="{FF2B5EF4-FFF2-40B4-BE49-F238E27FC236}">
                <a16:creationId xmlns:a16="http://schemas.microsoft.com/office/drawing/2014/main" id="{23E761F1-03C1-4F86-85DE-1588CA46698D}"/>
              </a:ext>
            </a:extLst>
          </p:cNvPr>
          <p:cNvSpPr>
            <a:spLocks noChangeShapeType="1"/>
          </p:cNvSpPr>
          <p:nvPr/>
        </p:nvSpPr>
        <p:spPr bwMode="auto">
          <a:xfrm>
            <a:off x="3810000" y="4876800"/>
            <a:ext cx="152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1" name="Line 16">
            <a:extLst>
              <a:ext uri="{FF2B5EF4-FFF2-40B4-BE49-F238E27FC236}">
                <a16:creationId xmlns:a16="http://schemas.microsoft.com/office/drawing/2014/main" id="{BB36F6FA-9ACF-4D11-B8B3-25A194EC060D}"/>
              </a:ext>
            </a:extLst>
          </p:cNvPr>
          <p:cNvSpPr>
            <a:spLocks noChangeShapeType="1"/>
          </p:cNvSpPr>
          <p:nvPr/>
        </p:nvSpPr>
        <p:spPr bwMode="auto">
          <a:xfrm>
            <a:off x="4648200" y="4876800"/>
            <a:ext cx="152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2" name="Line 17">
            <a:extLst>
              <a:ext uri="{FF2B5EF4-FFF2-40B4-BE49-F238E27FC236}">
                <a16:creationId xmlns:a16="http://schemas.microsoft.com/office/drawing/2014/main" id="{01BF44DC-3059-46E4-88FB-926A3C1FCC18}"/>
              </a:ext>
            </a:extLst>
          </p:cNvPr>
          <p:cNvSpPr>
            <a:spLocks noChangeShapeType="1"/>
          </p:cNvSpPr>
          <p:nvPr/>
        </p:nvSpPr>
        <p:spPr bwMode="auto">
          <a:xfrm>
            <a:off x="3048000" y="3200400"/>
            <a:ext cx="152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3" name="Line 18">
            <a:extLst>
              <a:ext uri="{FF2B5EF4-FFF2-40B4-BE49-F238E27FC236}">
                <a16:creationId xmlns:a16="http://schemas.microsoft.com/office/drawing/2014/main" id="{0D9A371E-7695-41AA-9C5F-447EB64193C9}"/>
              </a:ext>
            </a:extLst>
          </p:cNvPr>
          <p:cNvSpPr>
            <a:spLocks noChangeShapeType="1"/>
          </p:cNvSpPr>
          <p:nvPr/>
        </p:nvSpPr>
        <p:spPr bwMode="auto">
          <a:xfrm>
            <a:off x="3124200" y="3124200"/>
            <a:ext cx="0" cy="152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4" name="Line 19">
            <a:extLst>
              <a:ext uri="{FF2B5EF4-FFF2-40B4-BE49-F238E27FC236}">
                <a16:creationId xmlns:a16="http://schemas.microsoft.com/office/drawing/2014/main" id="{16293729-5BF1-4578-99B9-E36DC9487909}"/>
              </a:ext>
            </a:extLst>
          </p:cNvPr>
          <p:cNvSpPr>
            <a:spLocks noChangeShapeType="1"/>
          </p:cNvSpPr>
          <p:nvPr/>
        </p:nvSpPr>
        <p:spPr bwMode="auto">
          <a:xfrm>
            <a:off x="3962400" y="3124200"/>
            <a:ext cx="0" cy="152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5" name="Line 20">
            <a:extLst>
              <a:ext uri="{FF2B5EF4-FFF2-40B4-BE49-F238E27FC236}">
                <a16:creationId xmlns:a16="http://schemas.microsoft.com/office/drawing/2014/main" id="{635246E4-0095-4BEE-B921-9624180E85FE}"/>
              </a:ext>
            </a:extLst>
          </p:cNvPr>
          <p:cNvSpPr>
            <a:spLocks noChangeShapeType="1"/>
          </p:cNvSpPr>
          <p:nvPr/>
        </p:nvSpPr>
        <p:spPr bwMode="auto">
          <a:xfrm>
            <a:off x="4800600" y="3124200"/>
            <a:ext cx="0" cy="152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6" name="Line 21">
            <a:extLst>
              <a:ext uri="{FF2B5EF4-FFF2-40B4-BE49-F238E27FC236}">
                <a16:creationId xmlns:a16="http://schemas.microsoft.com/office/drawing/2014/main" id="{EA00764B-E8D0-47A4-9385-DC11457EDA5D}"/>
              </a:ext>
            </a:extLst>
          </p:cNvPr>
          <p:cNvSpPr>
            <a:spLocks noChangeShapeType="1"/>
          </p:cNvSpPr>
          <p:nvPr/>
        </p:nvSpPr>
        <p:spPr bwMode="auto">
          <a:xfrm>
            <a:off x="3886200" y="3200400"/>
            <a:ext cx="152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7" name="Line 22">
            <a:extLst>
              <a:ext uri="{FF2B5EF4-FFF2-40B4-BE49-F238E27FC236}">
                <a16:creationId xmlns:a16="http://schemas.microsoft.com/office/drawing/2014/main" id="{DF96FA8A-0EFD-44AE-8D64-D7BB1E7EF1F5}"/>
              </a:ext>
            </a:extLst>
          </p:cNvPr>
          <p:cNvSpPr>
            <a:spLocks noChangeShapeType="1"/>
          </p:cNvSpPr>
          <p:nvPr/>
        </p:nvSpPr>
        <p:spPr bwMode="auto">
          <a:xfrm>
            <a:off x="4724400" y="3200400"/>
            <a:ext cx="152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cxnSp>
        <p:nvCxnSpPr>
          <p:cNvPr id="23" name="Straight Connector 22">
            <a:extLst>
              <a:ext uri="{FF2B5EF4-FFF2-40B4-BE49-F238E27FC236}">
                <a16:creationId xmlns:a16="http://schemas.microsoft.com/office/drawing/2014/main" id="{1C64D1FA-2BBB-4E35-89C0-9788E24C22C2}"/>
              </a:ext>
            </a:extLst>
          </p:cNvPr>
          <p:cNvCxnSpPr/>
          <p:nvPr/>
        </p:nvCxnSpPr>
        <p:spPr>
          <a:xfrm>
            <a:off x="3124200" y="1676400"/>
            <a:ext cx="1600200" cy="91440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36EFD59-2375-4D2B-9E1D-7A8A1438A260}"/>
              </a:ext>
            </a:extLst>
          </p:cNvPr>
          <p:cNvCxnSpPr/>
          <p:nvPr/>
        </p:nvCxnSpPr>
        <p:spPr>
          <a:xfrm rot="10800000" flipV="1">
            <a:off x="3124200" y="1752600"/>
            <a:ext cx="1600200" cy="7620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049D6762-92BF-4D0A-9326-2A80116E49C6}"/>
              </a:ext>
            </a:extLst>
          </p:cNvPr>
          <p:cNvPicPr>
            <a:picLocks noChangeAspect="1"/>
          </p:cNvPicPr>
          <p:nvPr/>
        </p:nvPicPr>
        <p:blipFill>
          <a:blip r:embed="rId2"/>
          <a:stretch>
            <a:fillRect/>
          </a:stretch>
        </p:blipFill>
        <p:spPr>
          <a:xfrm rot="19971942">
            <a:off x="8813635" y="2388127"/>
            <a:ext cx="1694606" cy="2234144"/>
          </a:xfrm>
          <a:prstGeom prst="rect">
            <a:avLst/>
          </a:prstGeom>
        </p:spPr>
      </p:pic>
      <p:sp>
        <p:nvSpPr>
          <p:cNvPr id="2" name="TextBox 1">
            <a:extLst>
              <a:ext uri="{FF2B5EF4-FFF2-40B4-BE49-F238E27FC236}">
                <a16:creationId xmlns:a16="http://schemas.microsoft.com/office/drawing/2014/main" id="{58F7FF99-5BCD-4C9C-8A89-D092D4FADB55}"/>
              </a:ext>
            </a:extLst>
          </p:cNvPr>
          <p:cNvSpPr txBox="1"/>
          <p:nvPr/>
        </p:nvSpPr>
        <p:spPr>
          <a:xfrm rot="20669936">
            <a:off x="8707851" y="4833566"/>
            <a:ext cx="3007894" cy="1200329"/>
          </a:xfrm>
          <a:prstGeom prst="rect">
            <a:avLst/>
          </a:prstGeom>
          <a:noFill/>
        </p:spPr>
        <p:txBody>
          <a:bodyPr wrap="square" rtlCol="0">
            <a:spAutoFit/>
          </a:bodyPr>
          <a:lstStyle/>
          <a:p>
            <a:r>
              <a:rPr lang="en-US" sz="2400" b="1" dirty="0">
                <a:solidFill>
                  <a:srgbClr val="FF0000"/>
                </a:solidFill>
              </a:rPr>
              <a:t>This operation only applied on 2x2 and 3x3 matrices</a:t>
            </a:r>
            <a:endParaRPr lang="en-ID" sz="2400" b="1" dirty="0">
              <a:solidFill>
                <a:srgbClr val="FF0000"/>
              </a:solidFill>
            </a:endParaRPr>
          </a:p>
        </p:txBody>
      </p:sp>
    </p:spTree>
    <p:extLst>
      <p:ext uri="{BB962C8B-B14F-4D97-AF65-F5344CB8AC3E}">
        <p14:creationId xmlns:p14="http://schemas.microsoft.com/office/powerpoint/2010/main" val="3298880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39853A9A-CF76-499E-902E-B7788A78EB94}"/>
              </a:ext>
            </a:extLst>
          </p:cNvPr>
          <p:cNvSpPr txBox="1">
            <a:spLocks noChangeArrowheads="1"/>
          </p:cNvSpPr>
          <p:nvPr/>
        </p:nvSpPr>
        <p:spPr bwMode="auto">
          <a:xfrm>
            <a:off x="1981200" y="1447801"/>
            <a:ext cx="80772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u="sng" dirty="0">
                <a:latin typeface="Arial Rounded MT Bold" panose="020F0704030504030204" pitchFamily="34" charset="0"/>
                <a:cs typeface="Times New Roman" panose="02020603050405020304" pitchFamily="18" charset="0"/>
              </a:rPr>
              <a:t>Example:</a:t>
            </a:r>
            <a:r>
              <a:rPr lang="en-US" altLang="en-US" dirty="0">
                <a:latin typeface="Arial Rounded MT Bold" panose="020F0704030504030204" pitchFamily="34" charset="0"/>
                <a:cs typeface="Times New Roman" panose="02020603050405020304" pitchFamily="18" charset="0"/>
              </a:rPr>
              <a:t>    </a:t>
            </a:r>
            <a:r>
              <a:rPr lang="en-US" altLang="en-US" b="1" dirty="0">
                <a:latin typeface="Arial Rounded MT Bold" panose="020F0704030504030204" pitchFamily="34" charset="0"/>
                <a:cs typeface="Times New Roman" panose="02020603050405020304" pitchFamily="18" charset="0"/>
              </a:rPr>
              <a:t>A</a:t>
            </a:r>
            <a:r>
              <a:rPr lang="en-US" altLang="en-US" dirty="0">
                <a:latin typeface="Arial Rounded MT Bold" panose="020F0704030504030204" pitchFamily="34" charset="0"/>
                <a:cs typeface="Times New Roman" panose="02020603050405020304" pitchFamily="18" charset="0"/>
              </a:rPr>
              <a:t>  =      	3     1     –4	 7 		</a:t>
            </a: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2     5       6 	 1         </a:t>
            </a: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1     4      –8	 3</a:t>
            </a: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2     7      1      4</a:t>
            </a:r>
          </a:p>
          <a:p>
            <a:pPr algn="just" eaLnBrk="1" hangingPunct="1">
              <a:spcBef>
                <a:spcPct val="50000"/>
              </a:spcBef>
            </a:pPr>
            <a:endParaRPr lang="en-US" altLang="en-US" dirty="0">
              <a:latin typeface="Arial Rounded MT Bold" panose="020F0704030504030204" pitchFamily="34" charset="0"/>
              <a:cs typeface="Times New Roman" panose="02020603050405020304" pitchFamily="18" charset="0"/>
            </a:endParaRP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a:t>
            </a:r>
            <a:r>
              <a:rPr lang="en-US" altLang="en-US" dirty="0" err="1">
                <a:latin typeface="Arial Rounded MT Bold" panose="020F0704030504030204" pitchFamily="34" charset="0"/>
                <a:cs typeface="Times New Roman" panose="02020603050405020304" pitchFamily="18" charset="0"/>
              </a:rPr>
              <a:t>det</a:t>
            </a:r>
            <a:r>
              <a:rPr lang="en-US" altLang="en-US" dirty="0">
                <a:latin typeface="Arial Rounded MT Bold" panose="020F0704030504030204" pitchFamily="34" charset="0"/>
                <a:cs typeface="Times New Roman" panose="02020603050405020304" pitchFamily="18" charset="0"/>
              </a:rPr>
              <a:t> (A) = ……….. ?        </a:t>
            </a:r>
          </a:p>
          <a:p>
            <a:pPr algn="just" eaLnBrk="1" hangingPunct="1">
              <a:spcBef>
                <a:spcPct val="50000"/>
              </a:spcBef>
            </a:pPr>
            <a:endParaRPr lang="en-US" altLang="en-US" u="sng" dirty="0">
              <a:latin typeface="Arial Rounded MT Bold" panose="020F0704030504030204" pitchFamily="34" charset="0"/>
              <a:cs typeface="Times New Roman" panose="02020603050405020304" pitchFamily="18" charset="0"/>
            </a:endParaRP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a:t>
            </a:r>
          </a:p>
        </p:txBody>
      </p:sp>
      <p:sp>
        <p:nvSpPr>
          <p:cNvPr id="5123" name="AutoShape 3">
            <a:extLst>
              <a:ext uri="{FF2B5EF4-FFF2-40B4-BE49-F238E27FC236}">
                <a16:creationId xmlns:a16="http://schemas.microsoft.com/office/drawing/2014/main" id="{F7D7395A-8E09-4B6E-B949-61002BCC6A4F}"/>
              </a:ext>
            </a:extLst>
          </p:cNvPr>
          <p:cNvSpPr>
            <a:spLocks/>
          </p:cNvSpPr>
          <p:nvPr/>
        </p:nvSpPr>
        <p:spPr bwMode="auto">
          <a:xfrm>
            <a:off x="4419600" y="1447800"/>
            <a:ext cx="76200" cy="2057400"/>
          </a:xfrm>
          <a:prstGeom prst="leftBracket">
            <a:avLst>
              <a:gd name="adj" fmla="val 16662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a:t>
            </a:r>
          </a:p>
        </p:txBody>
      </p:sp>
      <p:sp>
        <p:nvSpPr>
          <p:cNvPr id="5124" name="AutoShape 4">
            <a:extLst>
              <a:ext uri="{FF2B5EF4-FFF2-40B4-BE49-F238E27FC236}">
                <a16:creationId xmlns:a16="http://schemas.microsoft.com/office/drawing/2014/main" id="{0C893BD2-4B13-4486-ACD3-4625AFC91D58}"/>
              </a:ext>
            </a:extLst>
          </p:cNvPr>
          <p:cNvSpPr>
            <a:spLocks/>
          </p:cNvSpPr>
          <p:nvPr/>
        </p:nvSpPr>
        <p:spPr bwMode="auto">
          <a:xfrm>
            <a:off x="7239000" y="1447800"/>
            <a:ext cx="76200" cy="2057400"/>
          </a:xfrm>
          <a:prstGeom prst="rightBracket">
            <a:avLst>
              <a:gd name="adj" fmla="val 16662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800623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6">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3" name="Straight Connector 18">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6B7FEE3-028A-4F3C-8FC8-997D33F375D1}"/>
              </a:ext>
            </a:extLst>
          </p:cNvPr>
          <p:cNvSpPr>
            <a:spLocks noGrp="1"/>
          </p:cNvSpPr>
          <p:nvPr>
            <p:ph type="title"/>
          </p:nvPr>
        </p:nvSpPr>
        <p:spPr>
          <a:xfrm>
            <a:off x="943277" y="712269"/>
            <a:ext cx="3370998" cy="5502264"/>
          </a:xfrm>
        </p:spPr>
        <p:txBody>
          <a:bodyPr>
            <a:normAutofit/>
          </a:bodyPr>
          <a:lstStyle/>
          <a:p>
            <a:r>
              <a:rPr lang="en-US" b="1">
                <a:solidFill>
                  <a:srgbClr val="FFFFFF"/>
                </a:solidFill>
              </a:rPr>
              <a:t>Determinant</a:t>
            </a:r>
            <a:endParaRPr lang="en-ID" b="1">
              <a:solidFill>
                <a:srgbClr val="FFFFFF"/>
              </a:solidFill>
            </a:endParaRPr>
          </a:p>
        </p:txBody>
      </p:sp>
      <p:graphicFrame>
        <p:nvGraphicFramePr>
          <p:cNvPr id="34" name="Content Placeholder 4">
            <a:extLst>
              <a:ext uri="{FF2B5EF4-FFF2-40B4-BE49-F238E27FC236}">
                <a16:creationId xmlns:a16="http://schemas.microsoft.com/office/drawing/2014/main" id="{4D320992-DF67-484D-B128-5AF957B00E9F}"/>
              </a:ext>
            </a:extLst>
          </p:cNvPr>
          <p:cNvGraphicFramePr>
            <a:graphicFrameLocks noGrp="1"/>
          </p:cNvGraphicFramePr>
          <p:nvPr>
            <p:ph idx="1"/>
            <p:extLst>
              <p:ext uri="{D42A27DB-BD31-4B8C-83A1-F6EECF244321}">
                <p14:modId xmlns:p14="http://schemas.microsoft.com/office/powerpoint/2010/main" val="296710200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8541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5" name="Rectangle 71">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ext Box 2">
            <a:extLst>
              <a:ext uri="{FF2B5EF4-FFF2-40B4-BE49-F238E27FC236}">
                <a16:creationId xmlns:a16="http://schemas.microsoft.com/office/drawing/2014/main" id="{FE2895AB-36AC-4288-8E7E-4385D69AAA92}"/>
              </a:ext>
            </a:extLst>
          </p:cNvPr>
          <p:cNvSpPr txBox="1">
            <a:spLocks noChangeArrowheads="1"/>
          </p:cNvSpPr>
          <p:nvPr/>
        </p:nvSpPr>
        <p:spPr bwMode="auto">
          <a:xfrm>
            <a:off x="838200" y="631825"/>
            <a:ext cx="10515600"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0"/>
              </a:spcBef>
              <a:spcAft>
                <a:spcPts val="600"/>
              </a:spcAft>
            </a:pPr>
            <a:r>
              <a:rPr lang="en-US" altLang="en-US" sz="4400" b="1" kern="1200">
                <a:solidFill>
                  <a:schemeClr val="tx1"/>
                </a:solidFill>
                <a:latin typeface="+mj-lt"/>
                <a:ea typeface="+mj-ea"/>
                <a:cs typeface="+mj-cs"/>
              </a:rPr>
              <a:t>Cofactor Expansion</a:t>
            </a:r>
          </a:p>
        </p:txBody>
      </p:sp>
      <p:sp>
        <p:nvSpPr>
          <p:cNvPr id="10243" name="Text Box 3">
            <a:extLst>
              <a:ext uri="{FF2B5EF4-FFF2-40B4-BE49-F238E27FC236}">
                <a16:creationId xmlns:a16="http://schemas.microsoft.com/office/drawing/2014/main" id="{F2D31219-B594-4AF4-BACD-A6F83B7CDEBD}"/>
              </a:ext>
            </a:extLst>
          </p:cNvPr>
          <p:cNvSpPr txBox="1">
            <a:spLocks noChangeArrowheads="1"/>
          </p:cNvSpPr>
          <p:nvPr/>
        </p:nvSpPr>
        <p:spPr bwMode="auto">
          <a:xfrm>
            <a:off x="838200" y="2057400"/>
            <a:ext cx="10515600" cy="38717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50000"/>
              </a:spcBef>
            </a:pPr>
            <a:r>
              <a:rPr lang="en-US" altLang="en-US" dirty="0">
                <a:latin typeface="+mn-lt"/>
              </a:rPr>
              <a:t>Cofactor expansion along the </a:t>
            </a:r>
            <a:r>
              <a:rPr lang="en-US" altLang="en-US" dirty="0" err="1">
                <a:latin typeface="+mn-lt"/>
              </a:rPr>
              <a:t>i-th</a:t>
            </a:r>
            <a:r>
              <a:rPr lang="en-US" altLang="en-US" dirty="0">
                <a:latin typeface="+mn-lt"/>
              </a:rPr>
              <a:t> row:</a:t>
            </a:r>
          </a:p>
          <a:p>
            <a:pPr eaLnBrk="1" hangingPunct="1">
              <a:lnSpc>
                <a:spcPct val="90000"/>
              </a:lnSpc>
              <a:spcBef>
                <a:spcPct val="50000"/>
              </a:spcBef>
            </a:pPr>
            <a:r>
              <a:rPr lang="en-US" altLang="en-US" dirty="0">
                <a:latin typeface="+mn-lt"/>
              </a:rPr>
              <a:t>	</a:t>
            </a:r>
            <a:r>
              <a:rPr lang="en-US" altLang="en-US" dirty="0" err="1">
                <a:latin typeface="+mn-lt"/>
              </a:rPr>
              <a:t>det</a:t>
            </a:r>
            <a:r>
              <a:rPr lang="en-US" altLang="en-US" dirty="0">
                <a:latin typeface="+mn-lt"/>
              </a:rPr>
              <a:t> (A) = a</a:t>
            </a:r>
            <a:r>
              <a:rPr lang="en-US" altLang="en-US" baseline="-25000" dirty="0">
                <a:latin typeface="+mn-lt"/>
              </a:rPr>
              <a:t>i1</a:t>
            </a:r>
            <a:r>
              <a:rPr lang="en-US" altLang="en-US" dirty="0">
                <a:latin typeface="+mn-lt"/>
              </a:rPr>
              <a:t>C</a:t>
            </a:r>
            <a:r>
              <a:rPr lang="en-US" altLang="en-US" baseline="-25000" dirty="0">
                <a:latin typeface="+mn-lt"/>
              </a:rPr>
              <a:t>i1</a:t>
            </a:r>
            <a:r>
              <a:rPr lang="en-US" altLang="en-US" dirty="0">
                <a:latin typeface="+mn-lt"/>
              </a:rPr>
              <a:t> + a</a:t>
            </a:r>
            <a:r>
              <a:rPr lang="en-US" altLang="en-US" baseline="-25000" dirty="0">
                <a:latin typeface="+mn-lt"/>
              </a:rPr>
              <a:t>i2</a:t>
            </a:r>
            <a:r>
              <a:rPr lang="en-US" altLang="en-US" dirty="0">
                <a:latin typeface="+mn-lt"/>
              </a:rPr>
              <a:t>C</a:t>
            </a:r>
            <a:r>
              <a:rPr lang="en-US" altLang="en-US" baseline="-25000" dirty="0">
                <a:latin typeface="+mn-lt"/>
              </a:rPr>
              <a:t>i2</a:t>
            </a:r>
            <a:r>
              <a:rPr lang="en-US" altLang="en-US" dirty="0">
                <a:latin typeface="+mn-lt"/>
              </a:rPr>
              <a:t> + ….. + </a:t>
            </a:r>
            <a:r>
              <a:rPr lang="en-US" altLang="en-US" dirty="0" err="1">
                <a:latin typeface="+mn-lt"/>
              </a:rPr>
              <a:t>a</a:t>
            </a:r>
            <a:r>
              <a:rPr lang="en-US" altLang="en-US" baseline="-25000" dirty="0" err="1">
                <a:latin typeface="+mn-lt"/>
              </a:rPr>
              <a:t>in</a:t>
            </a:r>
            <a:r>
              <a:rPr lang="en-US" altLang="en-US" dirty="0" err="1">
                <a:latin typeface="+mn-lt"/>
              </a:rPr>
              <a:t>C</a:t>
            </a:r>
            <a:r>
              <a:rPr lang="en-US" altLang="en-US" baseline="-25000" dirty="0" err="1">
                <a:latin typeface="+mn-lt"/>
              </a:rPr>
              <a:t>in</a:t>
            </a:r>
            <a:r>
              <a:rPr lang="en-US" altLang="en-US" dirty="0">
                <a:latin typeface="+mn-lt"/>
              </a:rPr>
              <a:t> </a:t>
            </a:r>
          </a:p>
          <a:p>
            <a:pPr indent="-228600" eaLnBrk="1" hangingPunct="1">
              <a:lnSpc>
                <a:spcPct val="90000"/>
              </a:lnSpc>
              <a:spcBef>
                <a:spcPct val="50000"/>
              </a:spcBef>
              <a:buFont typeface="Arial" panose="020B0604020202020204" pitchFamily="34" charset="0"/>
              <a:buChar char="•"/>
            </a:pPr>
            <a:endParaRPr lang="en-US" altLang="en-US" dirty="0">
              <a:latin typeface="+mn-lt"/>
            </a:endParaRPr>
          </a:p>
          <a:p>
            <a:pPr eaLnBrk="1" hangingPunct="1">
              <a:lnSpc>
                <a:spcPct val="90000"/>
              </a:lnSpc>
              <a:spcBef>
                <a:spcPct val="50000"/>
              </a:spcBef>
            </a:pPr>
            <a:r>
              <a:rPr lang="en-US" altLang="en-US" dirty="0">
                <a:latin typeface="+mn-lt"/>
              </a:rPr>
              <a:t>Cofactor expansion along the j-</a:t>
            </a:r>
            <a:r>
              <a:rPr lang="en-US" altLang="en-US" dirty="0" err="1">
                <a:latin typeface="+mn-lt"/>
              </a:rPr>
              <a:t>th</a:t>
            </a:r>
            <a:r>
              <a:rPr lang="en-US" altLang="en-US" dirty="0">
                <a:latin typeface="+mn-lt"/>
              </a:rPr>
              <a:t> column: </a:t>
            </a:r>
          </a:p>
          <a:p>
            <a:pPr eaLnBrk="1" hangingPunct="1">
              <a:lnSpc>
                <a:spcPct val="90000"/>
              </a:lnSpc>
              <a:spcBef>
                <a:spcPct val="50000"/>
              </a:spcBef>
            </a:pPr>
            <a:r>
              <a:rPr lang="en-US" altLang="en-US" dirty="0">
                <a:latin typeface="+mn-lt"/>
              </a:rPr>
              <a:t>	</a:t>
            </a:r>
            <a:r>
              <a:rPr lang="en-US" altLang="en-US" dirty="0" err="1">
                <a:latin typeface="+mn-lt"/>
              </a:rPr>
              <a:t>det</a:t>
            </a:r>
            <a:r>
              <a:rPr lang="en-US" altLang="en-US" dirty="0">
                <a:latin typeface="+mn-lt"/>
              </a:rPr>
              <a:t> (A) = a</a:t>
            </a:r>
            <a:r>
              <a:rPr lang="en-US" altLang="en-US" baseline="-25000" dirty="0">
                <a:latin typeface="+mn-lt"/>
              </a:rPr>
              <a:t>1j</a:t>
            </a:r>
            <a:r>
              <a:rPr lang="en-US" altLang="en-US" dirty="0">
                <a:latin typeface="+mn-lt"/>
              </a:rPr>
              <a:t>C</a:t>
            </a:r>
            <a:r>
              <a:rPr lang="en-US" altLang="en-US" baseline="-25000" dirty="0">
                <a:latin typeface="+mn-lt"/>
              </a:rPr>
              <a:t>1j</a:t>
            </a:r>
            <a:r>
              <a:rPr lang="en-US" altLang="en-US" dirty="0">
                <a:latin typeface="+mn-lt"/>
              </a:rPr>
              <a:t> + a</a:t>
            </a:r>
            <a:r>
              <a:rPr lang="en-US" altLang="en-US" baseline="-25000" dirty="0">
                <a:latin typeface="+mn-lt"/>
              </a:rPr>
              <a:t>2j</a:t>
            </a:r>
            <a:r>
              <a:rPr lang="en-US" altLang="en-US" dirty="0">
                <a:latin typeface="+mn-lt"/>
              </a:rPr>
              <a:t>C</a:t>
            </a:r>
            <a:r>
              <a:rPr lang="en-US" altLang="en-US" baseline="-25000" dirty="0">
                <a:latin typeface="+mn-lt"/>
              </a:rPr>
              <a:t>2j</a:t>
            </a:r>
            <a:r>
              <a:rPr lang="en-US" altLang="en-US" dirty="0">
                <a:latin typeface="+mn-lt"/>
              </a:rPr>
              <a:t> + …… + </a:t>
            </a:r>
            <a:r>
              <a:rPr lang="en-US" altLang="en-US" dirty="0" err="1">
                <a:latin typeface="+mn-lt"/>
              </a:rPr>
              <a:t>a</a:t>
            </a:r>
            <a:r>
              <a:rPr lang="en-US" altLang="en-US" baseline="-25000" dirty="0" err="1">
                <a:latin typeface="+mn-lt"/>
              </a:rPr>
              <a:t>nj</a:t>
            </a:r>
            <a:r>
              <a:rPr lang="en-US" altLang="en-US" dirty="0" err="1">
                <a:latin typeface="+mn-lt"/>
              </a:rPr>
              <a:t>C</a:t>
            </a:r>
            <a:r>
              <a:rPr lang="en-US" altLang="en-US" baseline="-25000" dirty="0" err="1">
                <a:latin typeface="+mn-lt"/>
              </a:rPr>
              <a:t>nj</a:t>
            </a:r>
            <a:endParaRPr lang="en-US" altLang="en-US" baseline="-25000" dirty="0">
              <a:latin typeface="+mn-lt"/>
            </a:endParaRPr>
          </a:p>
          <a:p>
            <a:pPr indent="-228600" eaLnBrk="1" hangingPunct="1">
              <a:lnSpc>
                <a:spcPct val="90000"/>
              </a:lnSpc>
              <a:spcBef>
                <a:spcPct val="50000"/>
              </a:spcBef>
              <a:buFont typeface="Arial" panose="020B0604020202020204" pitchFamily="34" charset="0"/>
              <a:buChar char="•"/>
            </a:pPr>
            <a:endParaRPr lang="en-US" altLang="en-US" baseline="-25000" dirty="0">
              <a:latin typeface="+mn-lt"/>
            </a:endParaRPr>
          </a:p>
          <a:p>
            <a:pPr indent="-228600" eaLnBrk="1" hangingPunct="1">
              <a:lnSpc>
                <a:spcPct val="90000"/>
              </a:lnSpc>
              <a:spcBef>
                <a:spcPct val="50000"/>
              </a:spcBef>
              <a:buFont typeface="Arial" panose="020B0604020202020204" pitchFamily="34" charset="0"/>
              <a:buChar char="•"/>
            </a:pPr>
            <a:endParaRPr lang="en-US" altLang="en-US" dirty="0">
              <a:latin typeface="+mn-lt"/>
            </a:endParaRPr>
          </a:p>
        </p:txBody>
      </p:sp>
    </p:spTree>
    <p:extLst>
      <p:ext uri="{BB962C8B-B14F-4D97-AF65-F5344CB8AC3E}">
        <p14:creationId xmlns:p14="http://schemas.microsoft.com/office/powerpoint/2010/main" val="66599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ADB74-C7CE-4E85-9283-9FBE407A3DCC}"/>
              </a:ext>
            </a:extLst>
          </p:cNvPr>
          <p:cNvSpPr>
            <a:spLocks noGrp="1"/>
          </p:cNvSpPr>
          <p:nvPr>
            <p:ph type="title"/>
          </p:nvPr>
        </p:nvSpPr>
        <p:spPr>
          <a:xfrm>
            <a:off x="838200" y="631825"/>
            <a:ext cx="10515600" cy="1325563"/>
          </a:xfrm>
        </p:spPr>
        <p:txBody>
          <a:bodyPr>
            <a:normAutofit/>
          </a:bodyPr>
          <a:lstStyle/>
          <a:p>
            <a:endParaRPr lang="en-ID" dirty="0"/>
          </a:p>
        </p:txBody>
      </p:sp>
      <p:sp>
        <p:nvSpPr>
          <p:cNvPr id="3" name="Content Placeholder 2">
            <a:extLst>
              <a:ext uri="{FF2B5EF4-FFF2-40B4-BE49-F238E27FC236}">
                <a16:creationId xmlns:a16="http://schemas.microsoft.com/office/drawing/2014/main" id="{161C4B1A-D780-4AEE-9AAD-7A4996180C36}"/>
              </a:ext>
            </a:extLst>
          </p:cNvPr>
          <p:cNvSpPr>
            <a:spLocks noGrp="1"/>
          </p:cNvSpPr>
          <p:nvPr>
            <p:ph idx="1"/>
          </p:nvPr>
        </p:nvSpPr>
        <p:spPr>
          <a:xfrm>
            <a:off x="838200" y="2057400"/>
            <a:ext cx="10515600" cy="3871762"/>
          </a:xfrm>
        </p:spPr>
        <p:txBody>
          <a:bodyPr>
            <a:normAutofit/>
          </a:bodyPr>
          <a:lstStyle/>
          <a:p>
            <a:pPr>
              <a:spcBef>
                <a:spcPct val="50000"/>
              </a:spcBef>
            </a:pPr>
            <a:r>
              <a:rPr lang="en-US" altLang="en-US" sz="2400" dirty="0"/>
              <a:t>Cofactor expansion along the 1</a:t>
            </a:r>
            <a:r>
              <a:rPr lang="en-US" altLang="en-US" sz="2400" baseline="30000" dirty="0"/>
              <a:t>st</a:t>
            </a:r>
            <a:r>
              <a:rPr lang="en-US" altLang="en-US" sz="2400" dirty="0"/>
              <a:t> column: </a:t>
            </a:r>
          </a:p>
          <a:p>
            <a:pPr marL="0" indent="0">
              <a:spcBef>
                <a:spcPct val="50000"/>
              </a:spcBef>
              <a:buNone/>
            </a:pPr>
            <a:r>
              <a:rPr lang="en-US" altLang="en-US" sz="2400" dirty="0"/>
              <a:t>	</a:t>
            </a:r>
            <a:r>
              <a:rPr lang="en-US" altLang="en-US" sz="2400" dirty="0" err="1"/>
              <a:t>det</a:t>
            </a:r>
            <a:r>
              <a:rPr lang="en-US" altLang="en-US" sz="2400" dirty="0"/>
              <a:t> (A) = a</a:t>
            </a:r>
            <a:r>
              <a:rPr lang="en-US" altLang="en-US" sz="2400" baseline="-25000" dirty="0"/>
              <a:t>11</a:t>
            </a:r>
            <a:r>
              <a:rPr lang="en-US" altLang="en-US" sz="2400" dirty="0"/>
              <a:t>C</a:t>
            </a:r>
            <a:r>
              <a:rPr lang="en-US" altLang="en-US" sz="2400" baseline="-25000" dirty="0"/>
              <a:t>11</a:t>
            </a:r>
            <a:r>
              <a:rPr lang="en-US" altLang="en-US" sz="2400" dirty="0"/>
              <a:t> + a</a:t>
            </a:r>
            <a:r>
              <a:rPr lang="en-US" altLang="en-US" sz="2400" baseline="-25000" dirty="0"/>
              <a:t>21</a:t>
            </a:r>
            <a:r>
              <a:rPr lang="en-US" altLang="en-US" sz="2400" dirty="0"/>
              <a:t>C</a:t>
            </a:r>
            <a:r>
              <a:rPr lang="en-US" altLang="en-US" sz="2400" baseline="-25000" dirty="0"/>
              <a:t>21</a:t>
            </a:r>
            <a:r>
              <a:rPr lang="en-US" altLang="en-US" sz="2400" dirty="0"/>
              <a:t> + …… + a</a:t>
            </a:r>
            <a:r>
              <a:rPr lang="en-US" altLang="en-US" sz="2400" baseline="-25000" dirty="0"/>
              <a:t>n1</a:t>
            </a:r>
            <a:r>
              <a:rPr lang="en-US" altLang="en-US" sz="2400" dirty="0"/>
              <a:t>C</a:t>
            </a:r>
            <a:r>
              <a:rPr lang="en-US" altLang="en-US" sz="2400" baseline="-25000" dirty="0"/>
              <a:t>n1</a:t>
            </a:r>
          </a:p>
          <a:p>
            <a:pPr>
              <a:spcBef>
                <a:spcPct val="50000"/>
              </a:spcBef>
            </a:pPr>
            <a:endParaRPr lang="en-US" altLang="en-US" sz="2400" baseline="-25000" dirty="0"/>
          </a:p>
          <a:p>
            <a:pPr>
              <a:spcBef>
                <a:spcPct val="50000"/>
              </a:spcBef>
            </a:pPr>
            <a:r>
              <a:rPr lang="en-US" altLang="en-US" sz="2400" dirty="0"/>
              <a:t>Cofactor expansion along the 2</a:t>
            </a:r>
            <a:r>
              <a:rPr lang="en-US" altLang="en-US" sz="2400" baseline="30000" dirty="0"/>
              <a:t>nd</a:t>
            </a:r>
            <a:r>
              <a:rPr lang="en-US" altLang="en-US" sz="2400" dirty="0"/>
              <a:t> column: </a:t>
            </a:r>
          </a:p>
          <a:p>
            <a:pPr marL="0" indent="0">
              <a:spcBef>
                <a:spcPct val="50000"/>
              </a:spcBef>
              <a:buNone/>
            </a:pPr>
            <a:r>
              <a:rPr lang="en-US" altLang="en-US" sz="2400" dirty="0"/>
              <a:t>	</a:t>
            </a:r>
            <a:r>
              <a:rPr lang="en-US" altLang="en-US" sz="2400" dirty="0" err="1"/>
              <a:t>det</a:t>
            </a:r>
            <a:r>
              <a:rPr lang="en-US" altLang="en-US" sz="2400" dirty="0"/>
              <a:t> (A) = a</a:t>
            </a:r>
            <a:r>
              <a:rPr lang="en-US" altLang="en-US" sz="2400" baseline="-25000" dirty="0"/>
              <a:t>12</a:t>
            </a:r>
            <a:r>
              <a:rPr lang="en-US" altLang="en-US" sz="2400" dirty="0"/>
              <a:t>C</a:t>
            </a:r>
            <a:r>
              <a:rPr lang="en-US" altLang="en-US" sz="2400" baseline="-25000" dirty="0"/>
              <a:t>12</a:t>
            </a:r>
            <a:r>
              <a:rPr lang="en-US" altLang="en-US" sz="2400" dirty="0"/>
              <a:t> + a</a:t>
            </a:r>
            <a:r>
              <a:rPr lang="en-US" altLang="en-US" sz="2400" baseline="-25000" dirty="0"/>
              <a:t>22</a:t>
            </a:r>
            <a:r>
              <a:rPr lang="en-US" altLang="en-US" sz="2400" dirty="0"/>
              <a:t>C</a:t>
            </a:r>
            <a:r>
              <a:rPr lang="en-US" altLang="en-US" sz="2400" baseline="-25000" dirty="0"/>
              <a:t>22</a:t>
            </a:r>
            <a:r>
              <a:rPr lang="en-US" altLang="en-US" sz="2400" dirty="0"/>
              <a:t> + …… + a</a:t>
            </a:r>
            <a:r>
              <a:rPr lang="en-US" altLang="en-US" sz="2400" baseline="-25000" dirty="0"/>
              <a:t>n2</a:t>
            </a:r>
            <a:r>
              <a:rPr lang="en-US" altLang="en-US" sz="2400" dirty="0"/>
              <a:t>C</a:t>
            </a:r>
            <a:r>
              <a:rPr lang="en-US" altLang="en-US" sz="2400" baseline="-25000" dirty="0"/>
              <a:t>n2</a:t>
            </a:r>
          </a:p>
          <a:p>
            <a:pPr>
              <a:spcBef>
                <a:spcPct val="50000"/>
              </a:spcBef>
            </a:pPr>
            <a:endParaRPr lang="en-US" altLang="en-US" sz="2400" baseline="-25000" dirty="0"/>
          </a:p>
          <a:p>
            <a:pPr>
              <a:spcBef>
                <a:spcPct val="50000"/>
              </a:spcBef>
            </a:pPr>
            <a:r>
              <a:rPr lang="en-US" altLang="en-US" sz="2400" dirty="0"/>
              <a:t>Cofactor expansion along the n</a:t>
            </a:r>
            <a:r>
              <a:rPr lang="en-US" altLang="en-US" sz="2400" baseline="30000" dirty="0"/>
              <a:t>th</a:t>
            </a:r>
            <a:r>
              <a:rPr lang="en-US" altLang="en-US" sz="2400" dirty="0"/>
              <a:t> column: </a:t>
            </a:r>
          </a:p>
          <a:p>
            <a:pPr marL="0" indent="0">
              <a:spcBef>
                <a:spcPct val="50000"/>
              </a:spcBef>
              <a:buNone/>
            </a:pPr>
            <a:r>
              <a:rPr lang="en-US" altLang="en-US" sz="2400" dirty="0"/>
              <a:t>	</a:t>
            </a:r>
            <a:r>
              <a:rPr lang="en-US" altLang="en-US" sz="2400" dirty="0" err="1"/>
              <a:t>det</a:t>
            </a:r>
            <a:r>
              <a:rPr lang="en-US" altLang="en-US" sz="2400" dirty="0"/>
              <a:t> (A) = a</a:t>
            </a:r>
            <a:r>
              <a:rPr lang="en-US" altLang="en-US" sz="2400" baseline="-25000" dirty="0"/>
              <a:t>1n1n</a:t>
            </a:r>
            <a:r>
              <a:rPr lang="en-US" altLang="en-US" sz="2400" dirty="0"/>
              <a:t> + a</a:t>
            </a:r>
            <a:r>
              <a:rPr lang="en-US" altLang="en-US" sz="2400" baseline="-25000" dirty="0"/>
              <a:t>2n</a:t>
            </a:r>
            <a:r>
              <a:rPr lang="en-US" altLang="en-US" sz="2400" dirty="0"/>
              <a:t>C</a:t>
            </a:r>
            <a:r>
              <a:rPr lang="en-US" altLang="en-US" sz="2400" baseline="-25000" dirty="0"/>
              <a:t>2n</a:t>
            </a:r>
            <a:r>
              <a:rPr lang="en-US" altLang="en-US" sz="2400" dirty="0"/>
              <a:t> + …… + </a:t>
            </a:r>
            <a:r>
              <a:rPr lang="en-US" altLang="en-US" sz="2400" dirty="0" err="1"/>
              <a:t>a</a:t>
            </a:r>
            <a:r>
              <a:rPr lang="en-US" altLang="en-US" sz="2400" baseline="-25000" dirty="0" err="1"/>
              <a:t>nn</a:t>
            </a:r>
            <a:r>
              <a:rPr lang="en-US" altLang="en-US" sz="2400" dirty="0" err="1"/>
              <a:t>C</a:t>
            </a:r>
            <a:r>
              <a:rPr lang="en-US" altLang="en-US" sz="2400" baseline="-25000" dirty="0" err="1"/>
              <a:t>nn</a:t>
            </a:r>
            <a:r>
              <a:rPr lang="en-US" altLang="en-US" sz="2400" baseline="-25000" dirty="0"/>
              <a:t>  </a:t>
            </a:r>
            <a:endParaRPr lang="en-US" altLang="en-US" sz="2400" dirty="0"/>
          </a:p>
        </p:txBody>
      </p:sp>
    </p:spTree>
    <p:extLst>
      <p:ext uri="{BB962C8B-B14F-4D97-AF65-F5344CB8AC3E}">
        <p14:creationId xmlns:p14="http://schemas.microsoft.com/office/powerpoint/2010/main" val="2675681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CB931907-75E9-49B8-9387-3C29DE12C746}"/>
              </a:ext>
            </a:extLst>
          </p:cNvPr>
          <p:cNvSpPr txBox="1">
            <a:spLocks noChangeArrowheads="1"/>
          </p:cNvSpPr>
          <p:nvPr/>
        </p:nvSpPr>
        <p:spPr bwMode="auto">
          <a:xfrm>
            <a:off x="1981200" y="533400"/>
            <a:ext cx="83058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b="1" u="sng" dirty="0">
                <a:cs typeface="Times New Roman" panose="02020603050405020304" pitchFamily="18" charset="0"/>
              </a:rPr>
              <a:t>Example</a:t>
            </a:r>
          </a:p>
          <a:p>
            <a:pPr algn="just" eaLnBrk="1" hangingPunct="1">
              <a:spcBef>
                <a:spcPct val="50000"/>
              </a:spcBef>
            </a:pPr>
            <a:r>
              <a:rPr lang="en-US" altLang="en-US" dirty="0">
                <a:cs typeface="Times New Roman" panose="02020603050405020304" pitchFamily="18" charset="0"/>
              </a:rPr>
              <a:t>  </a:t>
            </a:r>
          </a:p>
          <a:p>
            <a:pPr algn="just" eaLnBrk="1" hangingPunct="1">
              <a:spcBef>
                <a:spcPct val="50000"/>
              </a:spcBef>
            </a:pPr>
            <a:r>
              <a:rPr lang="en-US" altLang="en-US" dirty="0">
                <a:cs typeface="Times New Roman" panose="02020603050405020304" pitchFamily="18" charset="0"/>
              </a:rPr>
              <a:t> A = 	    3              1             	</a:t>
            </a:r>
            <a:r>
              <a:rPr lang="en-US" altLang="en-US" b="1" dirty="0" err="1">
                <a:cs typeface="Times New Roman" panose="02020603050405020304" pitchFamily="18" charset="0"/>
              </a:rPr>
              <a:t>Det</a:t>
            </a:r>
            <a:r>
              <a:rPr lang="en-US" altLang="en-US" b="1" dirty="0">
                <a:cs typeface="Times New Roman" panose="02020603050405020304" pitchFamily="18" charset="0"/>
              </a:rPr>
              <a:t>(A) = </a:t>
            </a:r>
            <a:r>
              <a:rPr lang="en-US" altLang="en-US" b="1" dirty="0">
                <a:solidFill>
                  <a:schemeClr val="accent2"/>
                </a:solidFill>
                <a:cs typeface="Times New Roman" panose="02020603050405020304" pitchFamily="18" charset="0"/>
              </a:rPr>
              <a:t>(3)(-2)</a:t>
            </a:r>
            <a:r>
              <a:rPr lang="en-US" altLang="en-US" b="1" dirty="0">
                <a:cs typeface="Times New Roman" panose="02020603050405020304" pitchFamily="18" charset="0"/>
              </a:rPr>
              <a:t> </a:t>
            </a:r>
            <a:r>
              <a:rPr lang="en-US" altLang="en-US" b="1" dirty="0">
                <a:solidFill>
                  <a:srgbClr val="FF0000"/>
                </a:solidFill>
                <a:cs typeface="Times New Roman" panose="02020603050405020304" pitchFamily="18" charset="0"/>
              </a:rPr>
              <a:t>– (1)(4)</a:t>
            </a:r>
            <a:r>
              <a:rPr lang="en-US" altLang="en-US" b="1" dirty="0">
                <a:cs typeface="Times New Roman" panose="02020603050405020304" pitchFamily="18" charset="0"/>
              </a:rPr>
              <a:t> = -10 </a:t>
            </a:r>
          </a:p>
          <a:p>
            <a:pPr algn="just" eaLnBrk="1" hangingPunct="1">
              <a:spcBef>
                <a:spcPct val="50000"/>
              </a:spcBef>
            </a:pPr>
            <a:r>
              <a:rPr lang="en-US" altLang="en-US" dirty="0">
                <a:cs typeface="Times New Roman" panose="02020603050405020304" pitchFamily="18" charset="0"/>
              </a:rPr>
              <a:t>	    4            -2</a:t>
            </a:r>
          </a:p>
          <a:p>
            <a:pPr algn="just" eaLnBrk="1" hangingPunct="1">
              <a:spcBef>
                <a:spcPct val="50000"/>
              </a:spcBef>
            </a:pPr>
            <a:endParaRPr lang="en-US" altLang="en-US" dirty="0">
              <a:cs typeface="Times New Roman" panose="02020603050405020304" pitchFamily="18" charset="0"/>
            </a:endParaRPr>
          </a:p>
          <a:p>
            <a:pPr algn="just" eaLnBrk="1" hangingPunct="1">
              <a:spcBef>
                <a:spcPct val="50000"/>
              </a:spcBef>
            </a:pPr>
            <a:r>
              <a:rPr lang="en-US" altLang="en-US" dirty="0">
                <a:cs typeface="Times New Roman" panose="02020603050405020304" pitchFamily="18" charset="0"/>
              </a:rPr>
              <a:t>B = 	 1          2         3	 </a:t>
            </a:r>
            <a:r>
              <a:rPr lang="en-US" altLang="en-US" dirty="0">
                <a:solidFill>
                  <a:srgbClr val="FF0000"/>
                </a:solidFill>
                <a:cs typeface="Times New Roman" panose="02020603050405020304" pitchFamily="18" charset="0"/>
              </a:rPr>
              <a:t>1          2         3</a:t>
            </a:r>
          </a:p>
          <a:p>
            <a:pPr algn="just" eaLnBrk="1" hangingPunct="1">
              <a:spcBef>
                <a:spcPct val="50000"/>
              </a:spcBef>
            </a:pPr>
            <a:r>
              <a:rPr lang="en-US" altLang="en-US" dirty="0">
                <a:cs typeface="Times New Roman" panose="02020603050405020304" pitchFamily="18" charset="0"/>
              </a:rPr>
              <a:t>	-4          5	6 	</a:t>
            </a:r>
            <a:r>
              <a:rPr lang="en-US" altLang="en-US" dirty="0">
                <a:solidFill>
                  <a:srgbClr val="FF0000"/>
                </a:solidFill>
                <a:cs typeface="Times New Roman" panose="02020603050405020304" pitchFamily="18" charset="0"/>
              </a:rPr>
              <a:t>-4          5	6 </a:t>
            </a:r>
          </a:p>
          <a:p>
            <a:pPr algn="just" eaLnBrk="1" hangingPunct="1">
              <a:spcBef>
                <a:spcPct val="50000"/>
              </a:spcBef>
            </a:pPr>
            <a:r>
              <a:rPr lang="en-US" altLang="en-US" dirty="0">
                <a:cs typeface="Times New Roman" panose="02020603050405020304" pitchFamily="18" charset="0"/>
              </a:rPr>
              <a:t>	 7         -8	9	 </a:t>
            </a:r>
            <a:r>
              <a:rPr lang="en-US" altLang="en-US" dirty="0">
                <a:solidFill>
                  <a:srgbClr val="FF0000"/>
                </a:solidFill>
                <a:cs typeface="Times New Roman" panose="02020603050405020304" pitchFamily="18" charset="0"/>
              </a:rPr>
              <a:t>7         -8	9</a:t>
            </a:r>
            <a:r>
              <a:rPr lang="en-US" altLang="en-US" dirty="0">
                <a:cs typeface="Times New Roman" panose="02020603050405020304" pitchFamily="18" charset="0"/>
              </a:rPr>
              <a:t> 	</a:t>
            </a:r>
          </a:p>
          <a:p>
            <a:pPr algn="just" eaLnBrk="1" hangingPunct="1">
              <a:spcBef>
                <a:spcPct val="50000"/>
              </a:spcBef>
            </a:pPr>
            <a:r>
              <a:rPr lang="en-US" altLang="en-US" dirty="0">
                <a:cs typeface="Times New Roman" panose="02020603050405020304" pitchFamily="18" charset="0"/>
              </a:rPr>
              <a:t> </a:t>
            </a:r>
          </a:p>
          <a:p>
            <a:pPr algn="just" eaLnBrk="1" hangingPunct="1">
              <a:spcBef>
                <a:spcPct val="50000"/>
              </a:spcBef>
            </a:pPr>
            <a:r>
              <a:rPr lang="en-US" altLang="en-US" b="1" dirty="0" err="1">
                <a:cs typeface="Times New Roman" panose="02020603050405020304" pitchFamily="18" charset="0"/>
              </a:rPr>
              <a:t>Det</a:t>
            </a:r>
            <a:r>
              <a:rPr lang="en-US" altLang="en-US" b="1" dirty="0">
                <a:cs typeface="Times New Roman" panose="02020603050405020304" pitchFamily="18" charset="0"/>
              </a:rPr>
              <a:t>(B) = </a:t>
            </a:r>
            <a:r>
              <a:rPr lang="en-US" altLang="en-US" b="1" dirty="0">
                <a:solidFill>
                  <a:schemeClr val="accent2"/>
                </a:solidFill>
                <a:cs typeface="Times New Roman" panose="02020603050405020304" pitchFamily="18" charset="0"/>
              </a:rPr>
              <a:t>(45+84+96)</a:t>
            </a:r>
            <a:r>
              <a:rPr lang="en-US" altLang="en-US" b="1" dirty="0">
                <a:cs typeface="Times New Roman" panose="02020603050405020304" pitchFamily="18" charset="0"/>
              </a:rPr>
              <a:t> </a:t>
            </a:r>
            <a:r>
              <a:rPr lang="en-US" altLang="en-US" b="1" dirty="0">
                <a:solidFill>
                  <a:srgbClr val="FF0000"/>
                </a:solidFill>
                <a:cs typeface="Times New Roman" panose="02020603050405020304" pitchFamily="18" charset="0"/>
              </a:rPr>
              <a:t>– (105+(-48)+(-72))</a:t>
            </a:r>
            <a:r>
              <a:rPr lang="en-US" altLang="en-US" b="1" dirty="0">
                <a:cs typeface="Times New Roman" panose="02020603050405020304" pitchFamily="18" charset="0"/>
              </a:rPr>
              <a:t> = 240</a:t>
            </a:r>
          </a:p>
        </p:txBody>
      </p:sp>
      <p:sp>
        <p:nvSpPr>
          <p:cNvPr id="4099" name="AutoShape 3">
            <a:extLst>
              <a:ext uri="{FF2B5EF4-FFF2-40B4-BE49-F238E27FC236}">
                <a16:creationId xmlns:a16="http://schemas.microsoft.com/office/drawing/2014/main" id="{F5D7784C-AA05-47BF-B806-B2F87332DDCB}"/>
              </a:ext>
            </a:extLst>
          </p:cNvPr>
          <p:cNvSpPr>
            <a:spLocks/>
          </p:cNvSpPr>
          <p:nvPr/>
        </p:nvSpPr>
        <p:spPr bwMode="auto">
          <a:xfrm>
            <a:off x="2895600" y="1676400"/>
            <a:ext cx="76200" cy="914400"/>
          </a:xfrm>
          <a:prstGeom prst="lef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0" name="AutoShape 4">
            <a:extLst>
              <a:ext uri="{FF2B5EF4-FFF2-40B4-BE49-F238E27FC236}">
                <a16:creationId xmlns:a16="http://schemas.microsoft.com/office/drawing/2014/main" id="{2C033433-5F15-46F7-A721-08256CB0CEAB}"/>
              </a:ext>
            </a:extLst>
          </p:cNvPr>
          <p:cNvSpPr>
            <a:spLocks/>
          </p:cNvSpPr>
          <p:nvPr/>
        </p:nvSpPr>
        <p:spPr bwMode="auto">
          <a:xfrm>
            <a:off x="2743200" y="3276600"/>
            <a:ext cx="76200" cy="1447800"/>
          </a:xfrm>
          <a:prstGeom prst="lef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1" name="AutoShape 5">
            <a:extLst>
              <a:ext uri="{FF2B5EF4-FFF2-40B4-BE49-F238E27FC236}">
                <a16:creationId xmlns:a16="http://schemas.microsoft.com/office/drawing/2014/main" id="{E65406D5-6AB3-4F7D-B142-C1E6558A004E}"/>
              </a:ext>
            </a:extLst>
          </p:cNvPr>
          <p:cNvSpPr>
            <a:spLocks/>
          </p:cNvSpPr>
          <p:nvPr/>
        </p:nvSpPr>
        <p:spPr bwMode="auto">
          <a:xfrm>
            <a:off x="4800600" y="1676400"/>
            <a:ext cx="76200" cy="990600"/>
          </a:xfrm>
          <a:prstGeom prst="rightBracket">
            <a:avLst>
              <a:gd name="adj" fmla="val 1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2" name="AutoShape 6">
            <a:extLst>
              <a:ext uri="{FF2B5EF4-FFF2-40B4-BE49-F238E27FC236}">
                <a16:creationId xmlns:a16="http://schemas.microsoft.com/office/drawing/2014/main" id="{AA71054A-FC2F-4CE4-9DEA-669FE3E7FB8A}"/>
              </a:ext>
            </a:extLst>
          </p:cNvPr>
          <p:cNvSpPr>
            <a:spLocks/>
          </p:cNvSpPr>
          <p:nvPr/>
        </p:nvSpPr>
        <p:spPr bwMode="auto">
          <a:xfrm>
            <a:off x="5181600" y="3352800"/>
            <a:ext cx="76200" cy="1447800"/>
          </a:xfrm>
          <a:prstGeom prst="righ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3" name="Line 7">
            <a:extLst>
              <a:ext uri="{FF2B5EF4-FFF2-40B4-BE49-F238E27FC236}">
                <a16:creationId xmlns:a16="http://schemas.microsoft.com/office/drawing/2014/main" id="{3F539BEC-68F9-4B62-A97E-9B427D47AA34}"/>
              </a:ext>
            </a:extLst>
          </p:cNvPr>
          <p:cNvSpPr>
            <a:spLocks noChangeShapeType="1"/>
          </p:cNvSpPr>
          <p:nvPr/>
        </p:nvSpPr>
        <p:spPr bwMode="auto">
          <a:xfrm>
            <a:off x="3200400" y="3505200"/>
            <a:ext cx="1600200" cy="9906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4" name="Line 8">
            <a:extLst>
              <a:ext uri="{FF2B5EF4-FFF2-40B4-BE49-F238E27FC236}">
                <a16:creationId xmlns:a16="http://schemas.microsoft.com/office/drawing/2014/main" id="{F3BB1ADC-79BA-4533-9438-A7E4C6F4B8A4}"/>
              </a:ext>
            </a:extLst>
          </p:cNvPr>
          <p:cNvSpPr>
            <a:spLocks noChangeShapeType="1"/>
          </p:cNvSpPr>
          <p:nvPr/>
        </p:nvSpPr>
        <p:spPr bwMode="auto">
          <a:xfrm>
            <a:off x="5029200" y="3505200"/>
            <a:ext cx="1600200" cy="9906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5" name="Line 9">
            <a:extLst>
              <a:ext uri="{FF2B5EF4-FFF2-40B4-BE49-F238E27FC236}">
                <a16:creationId xmlns:a16="http://schemas.microsoft.com/office/drawing/2014/main" id="{29141839-57A4-455C-8E83-F599FC371A41}"/>
              </a:ext>
            </a:extLst>
          </p:cNvPr>
          <p:cNvSpPr>
            <a:spLocks noChangeShapeType="1"/>
          </p:cNvSpPr>
          <p:nvPr/>
        </p:nvSpPr>
        <p:spPr bwMode="auto">
          <a:xfrm>
            <a:off x="4114800" y="3581400"/>
            <a:ext cx="1600200" cy="9906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6" name="Line 10">
            <a:extLst>
              <a:ext uri="{FF2B5EF4-FFF2-40B4-BE49-F238E27FC236}">
                <a16:creationId xmlns:a16="http://schemas.microsoft.com/office/drawing/2014/main" id="{7614CF4D-A631-451F-AC11-79E11E839068}"/>
              </a:ext>
            </a:extLst>
          </p:cNvPr>
          <p:cNvSpPr>
            <a:spLocks noChangeShapeType="1"/>
          </p:cNvSpPr>
          <p:nvPr/>
        </p:nvSpPr>
        <p:spPr bwMode="auto">
          <a:xfrm flipH="1">
            <a:off x="3200400" y="3581400"/>
            <a:ext cx="1524000" cy="990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7" name="Line 11">
            <a:extLst>
              <a:ext uri="{FF2B5EF4-FFF2-40B4-BE49-F238E27FC236}">
                <a16:creationId xmlns:a16="http://schemas.microsoft.com/office/drawing/2014/main" id="{EE20665D-BADD-4B03-865A-D640FEF35107}"/>
              </a:ext>
            </a:extLst>
          </p:cNvPr>
          <p:cNvSpPr>
            <a:spLocks noChangeShapeType="1"/>
          </p:cNvSpPr>
          <p:nvPr/>
        </p:nvSpPr>
        <p:spPr bwMode="auto">
          <a:xfrm flipH="1">
            <a:off x="4191000" y="3581400"/>
            <a:ext cx="1524000" cy="990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8" name="Line 12">
            <a:extLst>
              <a:ext uri="{FF2B5EF4-FFF2-40B4-BE49-F238E27FC236}">
                <a16:creationId xmlns:a16="http://schemas.microsoft.com/office/drawing/2014/main" id="{2E1396F8-8204-4A6F-A28C-7D72F6FFA4C7}"/>
              </a:ext>
            </a:extLst>
          </p:cNvPr>
          <p:cNvSpPr>
            <a:spLocks noChangeShapeType="1"/>
          </p:cNvSpPr>
          <p:nvPr/>
        </p:nvSpPr>
        <p:spPr bwMode="auto">
          <a:xfrm flipH="1">
            <a:off x="5029200" y="3581400"/>
            <a:ext cx="1524000" cy="990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4109" name="Line 14">
            <a:extLst>
              <a:ext uri="{FF2B5EF4-FFF2-40B4-BE49-F238E27FC236}">
                <a16:creationId xmlns:a16="http://schemas.microsoft.com/office/drawing/2014/main" id="{83092DBA-6CC4-4C77-9C2D-7C2ADD522BB0}"/>
              </a:ext>
            </a:extLst>
          </p:cNvPr>
          <p:cNvSpPr>
            <a:spLocks noChangeShapeType="1"/>
          </p:cNvSpPr>
          <p:nvPr/>
        </p:nvSpPr>
        <p:spPr bwMode="auto">
          <a:xfrm>
            <a:off x="3048000" y="4876800"/>
            <a:ext cx="152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0" name="Line 15">
            <a:extLst>
              <a:ext uri="{FF2B5EF4-FFF2-40B4-BE49-F238E27FC236}">
                <a16:creationId xmlns:a16="http://schemas.microsoft.com/office/drawing/2014/main" id="{23E761F1-03C1-4F86-85DE-1588CA46698D}"/>
              </a:ext>
            </a:extLst>
          </p:cNvPr>
          <p:cNvSpPr>
            <a:spLocks noChangeShapeType="1"/>
          </p:cNvSpPr>
          <p:nvPr/>
        </p:nvSpPr>
        <p:spPr bwMode="auto">
          <a:xfrm>
            <a:off x="3810000" y="4876800"/>
            <a:ext cx="152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1" name="Line 16">
            <a:extLst>
              <a:ext uri="{FF2B5EF4-FFF2-40B4-BE49-F238E27FC236}">
                <a16:creationId xmlns:a16="http://schemas.microsoft.com/office/drawing/2014/main" id="{BB36F6FA-9ACF-4D11-B8B3-25A194EC060D}"/>
              </a:ext>
            </a:extLst>
          </p:cNvPr>
          <p:cNvSpPr>
            <a:spLocks noChangeShapeType="1"/>
          </p:cNvSpPr>
          <p:nvPr/>
        </p:nvSpPr>
        <p:spPr bwMode="auto">
          <a:xfrm>
            <a:off x="4648200" y="4876800"/>
            <a:ext cx="152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2" name="Line 17">
            <a:extLst>
              <a:ext uri="{FF2B5EF4-FFF2-40B4-BE49-F238E27FC236}">
                <a16:creationId xmlns:a16="http://schemas.microsoft.com/office/drawing/2014/main" id="{01BF44DC-3059-46E4-88FB-926A3C1FCC18}"/>
              </a:ext>
            </a:extLst>
          </p:cNvPr>
          <p:cNvSpPr>
            <a:spLocks noChangeShapeType="1"/>
          </p:cNvSpPr>
          <p:nvPr/>
        </p:nvSpPr>
        <p:spPr bwMode="auto">
          <a:xfrm>
            <a:off x="3048000" y="3200400"/>
            <a:ext cx="152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3" name="Line 18">
            <a:extLst>
              <a:ext uri="{FF2B5EF4-FFF2-40B4-BE49-F238E27FC236}">
                <a16:creationId xmlns:a16="http://schemas.microsoft.com/office/drawing/2014/main" id="{0D9A371E-7695-41AA-9C5F-447EB64193C9}"/>
              </a:ext>
            </a:extLst>
          </p:cNvPr>
          <p:cNvSpPr>
            <a:spLocks noChangeShapeType="1"/>
          </p:cNvSpPr>
          <p:nvPr/>
        </p:nvSpPr>
        <p:spPr bwMode="auto">
          <a:xfrm>
            <a:off x="3124200" y="3124200"/>
            <a:ext cx="0" cy="152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4" name="Line 19">
            <a:extLst>
              <a:ext uri="{FF2B5EF4-FFF2-40B4-BE49-F238E27FC236}">
                <a16:creationId xmlns:a16="http://schemas.microsoft.com/office/drawing/2014/main" id="{16293729-5BF1-4578-99B9-E36DC9487909}"/>
              </a:ext>
            </a:extLst>
          </p:cNvPr>
          <p:cNvSpPr>
            <a:spLocks noChangeShapeType="1"/>
          </p:cNvSpPr>
          <p:nvPr/>
        </p:nvSpPr>
        <p:spPr bwMode="auto">
          <a:xfrm>
            <a:off x="3962400" y="3124200"/>
            <a:ext cx="0" cy="152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5" name="Line 20">
            <a:extLst>
              <a:ext uri="{FF2B5EF4-FFF2-40B4-BE49-F238E27FC236}">
                <a16:creationId xmlns:a16="http://schemas.microsoft.com/office/drawing/2014/main" id="{635246E4-0095-4BEE-B921-9624180E85FE}"/>
              </a:ext>
            </a:extLst>
          </p:cNvPr>
          <p:cNvSpPr>
            <a:spLocks noChangeShapeType="1"/>
          </p:cNvSpPr>
          <p:nvPr/>
        </p:nvSpPr>
        <p:spPr bwMode="auto">
          <a:xfrm>
            <a:off x="4800600" y="3124200"/>
            <a:ext cx="0" cy="152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6" name="Line 21">
            <a:extLst>
              <a:ext uri="{FF2B5EF4-FFF2-40B4-BE49-F238E27FC236}">
                <a16:creationId xmlns:a16="http://schemas.microsoft.com/office/drawing/2014/main" id="{EA00764B-E8D0-47A4-9385-DC11457EDA5D}"/>
              </a:ext>
            </a:extLst>
          </p:cNvPr>
          <p:cNvSpPr>
            <a:spLocks noChangeShapeType="1"/>
          </p:cNvSpPr>
          <p:nvPr/>
        </p:nvSpPr>
        <p:spPr bwMode="auto">
          <a:xfrm>
            <a:off x="3886200" y="3200400"/>
            <a:ext cx="152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4117" name="Line 22">
            <a:extLst>
              <a:ext uri="{FF2B5EF4-FFF2-40B4-BE49-F238E27FC236}">
                <a16:creationId xmlns:a16="http://schemas.microsoft.com/office/drawing/2014/main" id="{DF96FA8A-0EFD-44AE-8D64-D7BB1E7EF1F5}"/>
              </a:ext>
            </a:extLst>
          </p:cNvPr>
          <p:cNvSpPr>
            <a:spLocks noChangeShapeType="1"/>
          </p:cNvSpPr>
          <p:nvPr/>
        </p:nvSpPr>
        <p:spPr bwMode="auto">
          <a:xfrm>
            <a:off x="4724400" y="3200400"/>
            <a:ext cx="152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cxnSp>
        <p:nvCxnSpPr>
          <p:cNvPr id="23" name="Straight Connector 22">
            <a:extLst>
              <a:ext uri="{FF2B5EF4-FFF2-40B4-BE49-F238E27FC236}">
                <a16:creationId xmlns:a16="http://schemas.microsoft.com/office/drawing/2014/main" id="{1C64D1FA-2BBB-4E35-89C0-9788E24C22C2}"/>
              </a:ext>
            </a:extLst>
          </p:cNvPr>
          <p:cNvCxnSpPr/>
          <p:nvPr/>
        </p:nvCxnSpPr>
        <p:spPr>
          <a:xfrm>
            <a:off x="3124200" y="1676400"/>
            <a:ext cx="1600200" cy="91440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36EFD59-2375-4D2B-9E1D-7A8A1438A260}"/>
              </a:ext>
            </a:extLst>
          </p:cNvPr>
          <p:cNvCxnSpPr/>
          <p:nvPr/>
        </p:nvCxnSpPr>
        <p:spPr>
          <a:xfrm rot="10800000" flipV="1">
            <a:off x="3124200" y="1752600"/>
            <a:ext cx="1600200" cy="7620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049D6762-92BF-4D0A-9326-2A80116E49C6}"/>
              </a:ext>
            </a:extLst>
          </p:cNvPr>
          <p:cNvPicPr>
            <a:picLocks noChangeAspect="1"/>
          </p:cNvPicPr>
          <p:nvPr/>
        </p:nvPicPr>
        <p:blipFill>
          <a:blip r:embed="rId2"/>
          <a:stretch>
            <a:fillRect/>
          </a:stretch>
        </p:blipFill>
        <p:spPr>
          <a:xfrm rot="19971942">
            <a:off x="8813635" y="2388127"/>
            <a:ext cx="1694606" cy="2234144"/>
          </a:xfrm>
          <a:prstGeom prst="rect">
            <a:avLst/>
          </a:prstGeom>
        </p:spPr>
      </p:pic>
      <p:sp>
        <p:nvSpPr>
          <p:cNvPr id="2" name="TextBox 1">
            <a:extLst>
              <a:ext uri="{FF2B5EF4-FFF2-40B4-BE49-F238E27FC236}">
                <a16:creationId xmlns:a16="http://schemas.microsoft.com/office/drawing/2014/main" id="{58F7FF99-5BCD-4C9C-8A89-D092D4FADB55}"/>
              </a:ext>
            </a:extLst>
          </p:cNvPr>
          <p:cNvSpPr txBox="1"/>
          <p:nvPr/>
        </p:nvSpPr>
        <p:spPr>
          <a:xfrm rot="20669936">
            <a:off x="8707851" y="4833566"/>
            <a:ext cx="3007894" cy="1200329"/>
          </a:xfrm>
          <a:prstGeom prst="rect">
            <a:avLst/>
          </a:prstGeom>
          <a:noFill/>
        </p:spPr>
        <p:txBody>
          <a:bodyPr wrap="square" rtlCol="0">
            <a:spAutoFit/>
          </a:bodyPr>
          <a:lstStyle/>
          <a:p>
            <a:r>
              <a:rPr lang="en-US" sz="2400" b="1" dirty="0">
                <a:solidFill>
                  <a:srgbClr val="FF0000"/>
                </a:solidFill>
              </a:rPr>
              <a:t>This operation only applied on 2x2 and 3x3 matrices</a:t>
            </a:r>
            <a:endParaRPr lang="en-ID" sz="2400" b="1" dirty="0">
              <a:solidFill>
                <a:srgbClr val="FF0000"/>
              </a:solidFill>
            </a:endParaRPr>
          </a:p>
        </p:txBody>
      </p:sp>
    </p:spTree>
    <p:extLst>
      <p:ext uri="{BB962C8B-B14F-4D97-AF65-F5344CB8AC3E}">
        <p14:creationId xmlns:p14="http://schemas.microsoft.com/office/powerpoint/2010/main" val="1784033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4DAF369A-0F05-49CB-8052-EEACB8D34265}"/>
              </a:ext>
            </a:extLst>
          </p:cNvPr>
          <p:cNvSpPr txBox="1">
            <a:spLocks noChangeArrowheads="1"/>
          </p:cNvSpPr>
          <p:nvPr/>
        </p:nvSpPr>
        <p:spPr bwMode="auto">
          <a:xfrm>
            <a:off x="1981200" y="533400"/>
            <a:ext cx="83058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b="1" u="sng">
                <a:cs typeface="Times New Roman" panose="02020603050405020304" pitchFamily="18" charset="0"/>
              </a:rPr>
              <a:t>Example 2</a:t>
            </a:r>
          </a:p>
          <a:p>
            <a:pPr algn="just" eaLnBrk="1" hangingPunct="1">
              <a:spcBef>
                <a:spcPct val="50000"/>
              </a:spcBef>
            </a:pPr>
            <a:r>
              <a:rPr lang="en-US" altLang="en-US">
                <a:cs typeface="Times New Roman" panose="02020603050405020304" pitchFamily="18" charset="0"/>
              </a:rPr>
              <a:t>  B = 	 1          2         3	</a:t>
            </a:r>
            <a:endParaRPr lang="en-US" altLang="en-US">
              <a:solidFill>
                <a:srgbClr val="FF0000"/>
              </a:solidFill>
              <a:cs typeface="Times New Roman" panose="02020603050405020304" pitchFamily="18" charset="0"/>
            </a:endParaRPr>
          </a:p>
          <a:p>
            <a:pPr algn="just" eaLnBrk="1" hangingPunct="1">
              <a:spcBef>
                <a:spcPct val="50000"/>
              </a:spcBef>
            </a:pPr>
            <a:r>
              <a:rPr lang="en-US" altLang="en-US">
                <a:cs typeface="Times New Roman" panose="02020603050405020304" pitchFamily="18" charset="0"/>
              </a:rPr>
              <a:t>	–4         5	6 	</a:t>
            </a:r>
            <a:endParaRPr lang="en-US" altLang="en-US">
              <a:solidFill>
                <a:srgbClr val="FF0000"/>
              </a:solidFill>
              <a:cs typeface="Times New Roman" panose="02020603050405020304" pitchFamily="18" charset="0"/>
            </a:endParaRPr>
          </a:p>
          <a:p>
            <a:pPr algn="just" eaLnBrk="1" hangingPunct="1">
              <a:spcBef>
                <a:spcPct val="50000"/>
              </a:spcBef>
            </a:pPr>
            <a:r>
              <a:rPr lang="en-US" altLang="en-US">
                <a:cs typeface="Times New Roman" panose="02020603050405020304" pitchFamily="18" charset="0"/>
              </a:rPr>
              <a:t>	 7         –8 	9	 	</a:t>
            </a:r>
          </a:p>
          <a:p>
            <a:pPr algn="just" eaLnBrk="1" hangingPunct="1">
              <a:spcBef>
                <a:spcPct val="50000"/>
              </a:spcBef>
            </a:pPr>
            <a:endParaRPr lang="en-US" altLang="en-US" sz="2000">
              <a:cs typeface="Times New Roman" panose="02020603050405020304" pitchFamily="18" charset="0"/>
            </a:endParaRPr>
          </a:p>
          <a:p>
            <a:pPr algn="just" eaLnBrk="1" hangingPunct="1">
              <a:spcBef>
                <a:spcPct val="50000"/>
              </a:spcBef>
            </a:pPr>
            <a:r>
              <a:rPr lang="en-US" altLang="en-US" sz="2000">
                <a:cs typeface="Times New Roman" panose="02020603050405020304" pitchFamily="18" charset="0"/>
              </a:rPr>
              <a:t>       </a:t>
            </a:r>
            <a:r>
              <a:rPr lang="en-US" altLang="en-US" sz="2000" b="1">
                <a:cs typeface="Times New Roman" panose="02020603050405020304" pitchFamily="18" charset="0"/>
              </a:rPr>
              <a:t>det (B) =  1      5     6 	   – 2    –4    6      + 3    –4    5</a:t>
            </a:r>
          </a:p>
          <a:p>
            <a:pPr algn="just" eaLnBrk="1" hangingPunct="1">
              <a:spcBef>
                <a:spcPct val="50000"/>
              </a:spcBef>
            </a:pPr>
            <a:r>
              <a:rPr lang="en-US" altLang="en-US" sz="2000" b="1">
                <a:cs typeface="Times New Roman" panose="02020603050405020304" pitchFamily="18" charset="0"/>
              </a:rPr>
              <a:t> 		 –8     9	             7     9                7    –8</a:t>
            </a:r>
          </a:p>
          <a:p>
            <a:pPr algn="just" eaLnBrk="1" hangingPunct="1">
              <a:spcBef>
                <a:spcPct val="50000"/>
              </a:spcBef>
            </a:pPr>
            <a:endParaRPr lang="en-US" altLang="en-US" sz="2000" b="1">
              <a:cs typeface="Times New Roman" panose="02020603050405020304" pitchFamily="18" charset="0"/>
            </a:endParaRPr>
          </a:p>
          <a:p>
            <a:pPr algn="just" eaLnBrk="1" hangingPunct="1">
              <a:spcBef>
                <a:spcPct val="50000"/>
              </a:spcBef>
            </a:pPr>
            <a:r>
              <a:rPr lang="en-US" altLang="en-US" sz="2000" b="1">
                <a:cs typeface="Times New Roman" panose="02020603050405020304" pitchFamily="18" charset="0"/>
              </a:rPr>
              <a:t>                   =  1 </a:t>
            </a:r>
            <a:r>
              <a:rPr lang="en-US" altLang="en-US" sz="2000" b="1">
                <a:cs typeface="Times New Roman" panose="02020603050405020304" pitchFamily="18" charset="0"/>
                <a:sym typeface="Symbol" panose="05050102010706020507" pitchFamily="18" charset="2"/>
              </a:rPr>
              <a:t></a:t>
            </a:r>
            <a:r>
              <a:rPr lang="en-US" altLang="en-US" sz="2000" b="1">
                <a:cs typeface="Times New Roman" panose="02020603050405020304" pitchFamily="18" charset="0"/>
              </a:rPr>
              <a:t> (45 + 48) – 2</a:t>
            </a:r>
            <a:r>
              <a:rPr lang="en-US" altLang="en-US" sz="2000" b="1">
                <a:cs typeface="Times New Roman" panose="02020603050405020304" pitchFamily="18" charset="0"/>
                <a:sym typeface="Symbol" panose="05050102010706020507" pitchFamily="18" charset="2"/>
              </a:rPr>
              <a:t>  </a:t>
            </a:r>
            <a:r>
              <a:rPr lang="en-US" altLang="en-US" sz="2000" b="1">
                <a:cs typeface="Times New Roman" panose="02020603050405020304" pitchFamily="18" charset="0"/>
              </a:rPr>
              <a:t>(– 36 – 42) + 3</a:t>
            </a:r>
            <a:r>
              <a:rPr lang="en-US" altLang="en-US" sz="2000" b="1">
                <a:cs typeface="Times New Roman" panose="02020603050405020304" pitchFamily="18" charset="0"/>
                <a:sym typeface="Symbol" panose="05050102010706020507" pitchFamily="18" charset="2"/>
              </a:rPr>
              <a:t> </a:t>
            </a:r>
            <a:r>
              <a:rPr lang="en-US" altLang="en-US" sz="2000" b="1">
                <a:cs typeface="Times New Roman" panose="02020603050405020304" pitchFamily="18" charset="0"/>
              </a:rPr>
              <a:t> (32 – 35)</a:t>
            </a:r>
          </a:p>
          <a:p>
            <a:pPr algn="just" eaLnBrk="1" hangingPunct="1">
              <a:spcBef>
                <a:spcPct val="50000"/>
              </a:spcBef>
            </a:pPr>
            <a:r>
              <a:rPr lang="en-US" altLang="en-US" sz="2000" b="1">
                <a:cs typeface="Times New Roman" panose="02020603050405020304" pitchFamily="18" charset="0"/>
              </a:rPr>
              <a:t>	     =  1 </a:t>
            </a:r>
            <a:r>
              <a:rPr lang="en-US" altLang="en-US" sz="2000" b="1">
                <a:cs typeface="Times New Roman" panose="02020603050405020304" pitchFamily="18" charset="0"/>
                <a:sym typeface="Symbol" panose="05050102010706020507" pitchFamily="18" charset="2"/>
              </a:rPr>
              <a:t></a:t>
            </a:r>
            <a:r>
              <a:rPr lang="en-US" altLang="en-US" sz="2000" b="1">
                <a:cs typeface="Times New Roman" panose="02020603050405020304" pitchFamily="18" charset="0"/>
              </a:rPr>
              <a:t> (    93    ) – 2</a:t>
            </a:r>
            <a:r>
              <a:rPr lang="en-US" altLang="en-US" sz="2000" b="1">
                <a:cs typeface="Times New Roman" panose="02020603050405020304" pitchFamily="18" charset="0"/>
                <a:sym typeface="Symbol" panose="05050102010706020507" pitchFamily="18" charset="2"/>
              </a:rPr>
              <a:t>  </a:t>
            </a:r>
            <a:r>
              <a:rPr lang="en-US" altLang="en-US" sz="2000" b="1">
                <a:cs typeface="Times New Roman" panose="02020603050405020304" pitchFamily="18" charset="0"/>
              </a:rPr>
              <a:t>(   – 78     ) + 3</a:t>
            </a:r>
            <a:r>
              <a:rPr lang="en-US" altLang="en-US" sz="2000" b="1">
                <a:cs typeface="Times New Roman" panose="02020603050405020304" pitchFamily="18" charset="0"/>
                <a:sym typeface="Symbol" panose="05050102010706020507" pitchFamily="18" charset="2"/>
              </a:rPr>
              <a:t> </a:t>
            </a:r>
            <a:r>
              <a:rPr lang="en-US" altLang="en-US" sz="2000" b="1">
                <a:cs typeface="Times New Roman" panose="02020603050405020304" pitchFamily="18" charset="0"/>
              </a:rPr>
              <a:t> (    – 3   )</a:t>
            </a:r>
          </a:p>
          <a:p>
            <a:pPr algn="just" eaLnBrk="1" hangingPunct="1">
              <a:spcBef>
                <a:spcPct val="50000"/>
              </a:spcBef>
            </a:pPr>
            <a:r>
              <a:rPr lang="en-US" altLang="en-US" sz="2000" b="1">
                <a:cs typeface="Times New Roman" panose="02020603050405020304" pitchFamily="18" charset="0"/>
              </a:rPr>
              <a:t>	     =             93            +      156              –      9</a:t>
            </a:r>
          </a:p>
          <a:p>
            <a:pPr algn="just" eaLnBrk="1" hangingPunct="1">
              <a:spcBef>
                <a:spcPct val="50000"/>
              </a:spcBef>
            </a:pPr>
            <a:r>
              <a:rPr lang="en-US" altLang="en-US" sz="2000" b="1">
                <a:cs typeface="Times New Roman" panose="02020603050405020304" pitchFamily="18" charset="0"/>
              </a:rPr>
              <a:t>                    =        240 </a:t>
            </a:r>
          </a:p>
        </p:txBody>
      </p:sp>
      <p:sp>
        <p:nvSpPr>
          <p:cNvPr id="6147" name="AutoShape 4">
            <a:extLst>
              <a:ext uri="{FF2B5EF4-FFF2-40B4-BE49-F238E27FC236}">
                <a16:creationId xmlns:a16="http://schemas.microsoft.com/office/drawing/2014/main" id="{2D6731F8-7C02-466E-AC95-7972AF410260}"/>
              </a:ext>
            </a:extLst>
          </p:cNvPr>
          <p:cNvSpPr>
            <a:spLocks/>
          </p:cNvSpPr>
          <p:nvPr/>
        </p:nvSpPr>
        <p:spPr bwMode="auto">
          <a:xfrm>
            <a:off x="2819400" y="1143000"/>
            <a:ext cx="76200" cy="1447800"/>
          </a:xfrm>
          <a:prstGeom prst="lef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148" name="AutoShape 6">
            <a:extLst>
              <a:ext uri="{FF2B5EF4-FFF2-40B4-BE49-F238E27FC236}">
                <a16:creationId xmlns:a16="http://schemas.microsoft.com/office/drawing/2014/main" id="{E163BCF8-63F2-4696-B8DE-5C9CF264BD06}"/>
              </a:ext>
            </a:extLst>
          </p:cNvPr>
          <p:cNvSpPr>
            <a:spLocks/>
          </p:cNvSpPr>
          <p:nvPr/>
        </p:nvSpPr>
        <p:spPr bwMode="auto">
          <a:xfrm>
            <a:off x="5181600" y="1143000"/>
            <a:ext cx="76200" cy="1447800"/>
          </a:xfrm>
          <a:prstGeom prst="righ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cxnSp>
        <p:nvCxnSpPr>
          <p:cNvPr id="13" name="Straight Connector 12">
            <a:extLst>
              <a:ext uri="{FF2B5EF4-FFF2-40B4-BE49-F238E27FC236}">
                <a16:creationId xmlns:a16="http://schemas.microsoft.com/office/drawing/2014/main" id="{6768CB51-B07B-4554-9083-CEDD8A8001A0}"/>
              </a:ext>
            </a:extLst>
          </p:cNvPr>
          <p:cNvCxnSpPr/>
          <p:nvPr/>
        </p:nvCxnSpPr>
        <p:spPr>
          <a:xfrm rot="5400000">
            <a:off x="3467101" y="3619501"/>
            <a:ext cx="838200" cy="317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387CD7-6A9E-43C5-A044-66151EFB32F4}"/>
              </a:ext>
            </a:extLst>
          </p:cNvPr>
          <p:cNvCxnSpPr/>
          <p:nvPr/>
        </p:nvCxnSpPr>
        <p:spPr>
          <a:xfrm rot="5400000">
            <a:off x="4382294" y="3618706"/>
            <a:ext cx="8382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1194CA-7091-458C-992A-BA8287B446E9}"/>
              </a:ext>
            </a:extLst>
          </p:cNvPr>
          <p:cNvCxnSpPr/>
          <p:nvPr/>
        </p:nvCxnSpPr>
        <p:spPr>
          <a:xfrm rot="5400000">
            <a:off x="6592094" y="3618706"/>
            <a:ext cx="8382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2AFA8FB-DA5C-4BE0-B9A1-F547C3E17417}"/>
              </a:ext>
            </a:extLst>
          </p:cNvPr>
          <p:cNvCxnSpPr/>
          <p:nvPr/>
        </p:nvCxnSpPr>
        <p:spPr>
          <a:xfrm rot="5400000">
            <a:off x="7582694" y="3618706"/>
            <a:ext cx="8382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D492F0-B9E0-4C47-A69E-6763BC7FDC57}"/>
              </a:ext>
            </a:extLst>
          </p:cNvPr>
          <p:cNvCxnSpPr/>
          <p:nvPr/>
        </p:nvCxnSpPr>
        <p:spPr>
          <a:xfrm rot="5400000">
            <a:off x="5982494" y="3618706"/>
            <a:ext cx="8382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EA96FD-698C-496B-B9D0-9B4454B6E21B}"/>
              </a:ext>
            </a:extLst>
          </p:cNvPr>
          <p:cNvCxnSpPr/>
          <p:nvPr/>
        </p:nvCxnSpPr>
        <p:spPr>
          <a:xfrm rot="5400000">
            <a:off x="5068094" y="3618706"/>
            <a:ext cx="8382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50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39853A9A-CF76-499E-902E-B7788A78EB94}"/>
              </a:ext>
            </a:extLst>
          </p:cNvPr>
          <p:cNvSpPr txBox="1">
            <a:spLocks noChangeArrowheads="1"/>
          </p:cNvSpPr>
          <p:nvPr/>
        </p:nvSpPr>
        <p:spPr bwMode="auto">
          <a:xfrm>
            <a:off x="1981200" y="1447801"/>
            <a:ext cx="80772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u="sng" dirty="0">
                <a:latin typeface="Arial Rounded MT Bold" panose="020F0704030504030204" pitchFamily="34" charset="0"/>
                <a:cs typeface="Times New Roman" panose="02020603050405020304" pitchFamily="18" charset="0"/>
              </a:rPr>
              <a:t>Example:</a:t>
            </a:r>
            <a:r>
              <a:rPr lang="en-US" altLang="en-US" dirty="0">
                <a:latin typeface="Arial Rounded MT Bold" panose="020F0704030504030204" pitchFamily="34" charset="0"/>
                <a:cs typeface="Times New Roman" panose="02020603050405020304" pitchFamily="18" charset="0"/>
              </a:rPr>
              <a:t>    </a:t>
            </a:r>
            <a:r>
              <a:rPr lang="en-US" altLang="en-US" b="1" dirty="0">
                <a:latin typeface="Arial Rounded MT Bold" panose="020F0704030504030204" pitchFamily="34" charset="0"/>
                <a:cs typeface="Times New Roman" panose="02020603050405020304" pitchFamily="18" charset="0"/>
              </a:rPr>
              <a:t>A</a:t>
            </a:r>
            <a:r>
              <a:rPr lang="en-US" altLang="en-US" dirty="0">
                <a:latin typeface="Arial Rounded MT Bold" panose="020F0704030504030204" pitchFamily="34" charset="0"/>
                <a:cs typeface="Times New Roman" panose="02020603050405020304" pitchFamily="18" charset="0"/>
              </a:rPr>
              <a:t>  =      	3     1     –4	 7 		</a:t>
            </a: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2     5       6 	 1         </a:t>
            </a: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1     4      –8	 3</a:t>
            </a: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2     7      1      4</a:t>
            </a:r>
          </a:p>
          <a:p>
            <a:pPr algn="just" eaLnBrk="1" hangingPunct="1">
              <a:spcBef>
                <a:spcPct val="50000"/>
              </a:spcBef>
            </a:pPr>
            <a:endParaRPr lang="en-US" altLang="en-US" dirty="0">
              <a:latin typeface="Arial Rounded MT Bold" panose="020F0704030504030204" pitchFamily="34" charset="0"/>
              <a:cs typeface="Times New Roman" panose="02020603050405020304" pitchFamily="18" charset="0"/>
            </a:endParaRP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a:t>
            </a:r>
            <a:r>
              <a:rPr lang="en-US" altLang="en-US" dirty="0" err="1">
                <a:latin typeface="Arial Rounded MT Bold" panose="020F0704030504030204" pitchFamily="34" charset="0"/>
                <a:cs typeface="Times New Roman" panose="02020603050405020304" pitchFamily="18" charset="0"/>
              </a:rPr>
              <a:t>det</a:t>
            </a:r>
            <a:r>
              <a:rPr lang="en-US" altLang="en-US" dirty="0">
                <a:latin typeface="Arial Rounded MT Bold" panose="020F0704030504030204" pitchFamily="34" charset="0"/>
                <a:cs typeface="Times New Roman" panose="02020603050405020304" pitchFamily="18" charset="0"/>
              </a:rPr>
              <a:t> (A) = ……….. ?        </a:t>
            </a:r>
          </a:p>
          <a:p>
            <a:pPr algn="just" eaLnBrk="1" hangingPunct="1">
              <a:spcBef>
                <a:spcPct val="50000"/>
              </a:spcBef>
            </a:pPr>
            <a:endParaRPr lang="en-US" altLang="en-US" u="sng" dirty="0">
              <a:latin typeface="Arial Rounded MT Bold" panose="020F0704030504030204" pitchFamily="34" charset="0"/>
              <a:cs typeface="Times New Roman" panose="02020603050405020304" pitchFamily="18" charset="0"/>
            </a:endParaRPr>
          </a:p>
          <a:p>
            <a:pPr algn="just" eaLnBrk="1" hangingPunct="1">
              <a:spcBef>
                <a:spcPct val="50000"/>
              </a:spcBef>
            </a:pPr>
            <a:r>
              <a:rPr lang="en-US" altLang="en-US" dirty="0">
                <a:latin typeface="Arial Rounded MT Bold" panose="020F0704030504030204" pitchFamily="34" charset="0"/>
                <a:cs typeface="Times New Roman" panose="02020603050405020304" pitchFamily="18" charset="0"/>
              </a:rPr>
              <a:t>	</a:t>
            </a:r>
          </a:p>
        </p:txBody>
      </p:sp>
      <p:sp>
        <p:nvSpPr>
          <p:cNvPr id="5123" name="AutoShape 3">
            <a:extLst>
              <a:ext uri="{FF2B5EF4-FFF2-40B4-BE49-F238E27FC236}">
                <a16:creationId xmlns:a16="http://schemas.microsoft.com/office/drawing/2014/main" id="{F7D7395A-8E09-4B6E-B949-61002BCC6A4F}"/>
              </a:ext>
            </a:extLst>
          </p:cNvPr>
          <p:cNvSpPr>
            <a:spLocks/>
          </p:cNvSpPr>
          <p:nvPr/>
        </p:nvSpPr>
        <p:spPr bwMode="auto">
          <a:xfrm>
            <a:off x="4419600" y="1447800"/>
            <a:ext cx="76200" cy="2057400"/>
          </a:xfrm>
          <a:prstGeom prst="leftBracket">
            <a:avLst>
              <a:gd name="adj" fmla="val 16662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a:t>
            </a:r>
          </a:p>
        </p:txBody>
      </p:sp>
      <p:sp>
        <p:nvSpPr>
          <p:cNvPr id="5124" name="AutoShape 4">
            <a:extLst>
              <a:ext uri="{FF2B5EF4-FFF2-40B4-BE49-F238E27FC236}">
                <a16:creationId xmlns:a16="http://schemas.microsoft.com/office/drawing/2014/main" id="{0C893BD2-4B13-4486-ACD3-4625AFC91D58}"/>
              </a:ext>
            </a:extLst>
          </p:cNvPr>
          <p:cNvSpPr>
            <a:spLocks/>
          </p:cNvSpPr>
          <p:nvPr/>
        </p:nvSpPr>
        <p:spPr bwMode="auto">
          <a:xfrm>
            <a:off x="7239000" y="1447800"/>
            <a:ext cx="76200" cy="2057400"/>
          </a:xfrm>
          <a:prstGeom prst="rightBracket">
            <a:avLst>
              <a:gd name="adj" fmla="val 16662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956391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B3E8D55-B61E-42CB-A7A5-6CF6AFF06020}"/>
              </a:ext>
            </a:extLst>
          </p:cNvPr>
          <p:cNvSpPr>
            <a:spLocks noGrp="1"/>
          </p:cNvSpPr>
          <p:nvPr>
            <p:ph type="title"/>
          </p:nvPr>
        </p:nvSpPr>
        <p:spPr>
          <a:xfrm>
            <a:off x="4380588" y="965199"/>
            <a:ext cx="6766078" cy="4927601"/>
          </a:xfrm>
          <a:prstGeom prst="ellipse">
            <a:avLst/>
          </a:prstGeo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Row Reduction</a:t>
            </a:r>
          </a:p>
        </p:txBody>
      </p:sp>
    </p:spTree>
    <p:extLst>
      <p:ext uri="{BB962C8B-B14F-4D97-AF65-F5344CB8AC3E}">
        <p14:creationId xmlns:p14="http://schemas.microsoft.com/office/powerpoint/2010/main" val="539757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CB65ED-2F85-4135-B221-2A4ECB8E48A2}"/>
              </a:ext>
            </a:extLst>
          </p:cNvPr>
          <p:cNvGrpSpPr/>
          <p:nvPr/>
        </p:nvGrpSpPr>
        <p:grpSpPr>
          <a:xfrm>
            <a:off x="2125578" y="520700"/>
            <a:ext cx="8077200" cy="5816600"/>
            <a:chOff x="3128210" y="457200"/>
            <a:chExt cx="8077200" cy="5816600"/>
          </a:xfrm>
        </p:grpSpPr>
        <p:sp>
          <p:nvSpPr>
            <p:cNvPr id="8194" name="Text Box 2">
              <a:extLst>
                <a:ext uri="{FF2B5EF4-FFF2-40B4-BE49-F238E27FC236}">
                  <a16:creationId xmlns:a16="http://schemas.microsoft.com/office/drawing/2014/main" id="{5DEC5FCC-57F3-4A58-AC17-71EB51B48E7C}"/>
                </a:ext>
              </a:extLst>
            </p:cNvPr>
            <p:cNvSpPr txBox="1">
              <a:spLocks noChangeArrowheads="1"/>
            </p:cNvSpPr>
            <p:nvPr/>
          </p:nvSpPr>
          <p:spPr bwMode="auto">
            <a:xfrm>
              <a:off x="3128210" y="457200"/>
              <a:ext cx="80772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b="1" u="sng" dirty="0">
                  <a:cs typeface="Times New Roman" panose="02020603050405020304" pitchFamily="18" charset="0"/>
                </a:rPr>
                <a:t>Theorem:</a:t>
              </a:r>
              <a:r>
                <a:rPr lang="en-US" altLang="en-US" b="1" dirty="0">
                  <a:cs typeface="Times New Roman" panose="02020603050405020304" pitchFamily="18" charset="0"/>
                </a:rPr>
                <a:t> </a:t>
              </a:r>
            </a:p>
            <a:p>
              <a:pPr eaLnBrk="1" hangingPunct="1">
                <a:spcBef>
                  <a:spcPct val="50000"/>
                </a:spcBef>
              </a:pPr>
              <a:r>
                <a:rPr lang="en-US" altLang="en-US" b="1" dirty="0"/>
                <a:t>If A (</a:t>
              </a:r>
              <a:r>
                <a:rPr lang="en-US" altLang="en-US" b="1" dirty="0" err="1"/>
                <a:t>n</a:t>
              </a:r>
              <a:r>
                <a:rPr lang="en-US" altLang="en-US" b="1" dirty="0" err="1">
                  <a:sym typeface="Symbol" panose="05050102010706020507" pitchFamily="18" charset="2"/>
                </a:rPr>
                <a:t></a:t>
              </a:r>
              <a:r>
                <a:rPr lang="en-US" altLang="en-US" b="1" dirty="0" err="1"/>
                <a:t>n</a:t>
              </a:r>
              <a:r>
                <a:rPr lang="en-US" altLang="en-US" b="1" dirty="0"/>
                <a:t>) is a triangular / diagonal matrix, then </a:t>
              </a:r>
              <a:r>
                <a:rPr lang="en-US" altLang="en-US" b="1" dirty="0" err="1"/>
                <a:t>det</a:t>
              </a:r>
              <a:r>
                <a:rPr lang="en-US" altLang="en-US" b="1" dirty="0"/>
                <a:t>(A) is the product of the diagonal entries</a:t>
              </a:r>
            </a:p>
            <a:p>
              <a:pPr algn="just" eaLnBrk="1" hangingPunct="1">
                <a:spcBef>
                  <a:spcPct val="50000"/>
                </a:spcBef>
              </a:pPr>
              <a:endParaRPr lang="en-US" altLang="en-US" dirty="0">
                <a:cs typeface="Times New Roman" panose="02020603050405020304" pitchFamily="18" charset="0"/>
              </a:endParaRPr>
            </a:p>
            <a:p>
              <a:pPr algn="just" eaLnBrk="1" hangingPunct="1">
                <a:spcBef>
                  <a:spcPct val="50000"/>
                </a:spcBef>
              </a:pPr>
              <a:r>
                <a:rPr lang="en-US" altLang="en-US" u="sng" dirty="0">
                  <a:cs typeface="Times New Roman" panose="02020603050405020304" pitchFamily="18" charset="0"/>
                </a:rPr>
                <a:t>example:</a:t>
              </a:r>
              <a:r>
                <a:rPr lang="en-US" altLang="en-US" dirty="0">
                  <a:cs typeface="Times New Roman" panose="02020603050405020304" pitchFamily="18" charset="0"/>
                </a:rPr>
                <a:t>   A =      2     7     -3 	       </a:t>
              </a:r>
              <a:r>
                <a:rPr lang="en-US" altLang="en-US" dirty="0" err="1">
                  <a:cs typeface="Times New Roman" panose="02020603050405020304" pitchFamily="18" charset="0"/>
                </a:rPr>
                <a:t>det</a:t>
              </a:r>
              <a:r>
                <a:rPr lang="en-US" altLang="en-US" dirty="0">
                  <a:cs typeface="Times New Roman" panose="02020603050405020304" pitchFamily="18" charset="0"/>
                </a:rPr>
                <a:t>(A) = 2</a:t>
              </a:r>
              <a:r>
                <a:rPr lang="en-US" altLang="en-US" dirty="0">
                  <a:cs typeface="Times New Roman" panose="02020603050405020304" pitchFamily="18" charset="0"/>
                  <a:sym typeface="Symbol" panose="05050102010706020507" pitchFamily="18" charset="2"/>
                </a:rPr>
                <a:t></a:t>
              </a:r>
              <a:r>
                <a:rPr lang="en-US" altLang="en-US" dirty="0">
                  <a:cs typeface="Times New Roman" panose="02020603050405020304" pitchFamily="18" charset="0"/>
                </a:rPr>
                <a:t>(-3) </a:t>
              </a:r>
              <a:r>
                <a:rPr lang="en-US" altLang="en-US" dirty="0">
                  <a:cs typeface="Times New Roman" panose="02020603050405020304" pitchFamily="18" charset="0"/>
                  <a:sym typeface="Symbol" panose="05050102010706020507" pitchFamily="18" charset="2"/>
                </a:rPr>
                <a:t></a:t>
              </a:r>
              <a:r>
                <a:rPr lang="en-US" altLang="en-US" dirty="0">
                  <a:cs typeface="Times New Roman" panose="02020603050405020304" pitchFamily="18" charset="0"/>
                </a:rPr>
                <a:t>6 = -36 </a:t>
              </a:r>
            </a:p>
            <a:p>
              <a:pPr algn="just" eaLnBrk="1" hangingPunct="1">
                <a:spcBef>
                  <a:spcPct val="50000"/>
                </a:spcBef>
              </a:pPr>
              <a:r>
                <a:rPr lang="en-US" altLang="en-US" dirty="0">
                  <a:cs typeface="Times New Roman" panose="02020603050405020304" pitchFamily="18" charset="0"/>
                </a:rPr>
                <a:t>                             0    -3      7          </a:t>
              </a:r>
            </a:p>
            <a:p>
              <a:pPr algn="just" eaLnBrk="1" hangingPunct="1">
                <a:spcBef>
                  <a:spcPct val="50000"/>
                </a:spcBef>
              </a:pPr>
              <a:r>
                <a:rPr lang="en-US" altLang="en-US" dirty="0">
                  <a:cs typeface="Times New Roman" panose="02020603050405020304" pitchFamily="18" charset="0"/>
                </a:rPr>
                <a:t>                             0     0      6</a:t>
              </a:r>
              <a:r>
                <a:rPr lang="en-US" altLang="en-US" b="1" dirty="0">
                  <a:cs typeface="Times New Roman" panose="02020603050405020304" pitchFamily="18" charset="0"/>
                </a:rPr>
                <a:t> </a:t>
              </a:r>
              <a:r>
                <a:rPr lang="en-US" altLang="en-US" dirty="0">
                  <a:cs typeface="Times New Roman" panose="02020603050405020304" pitchFamily="18" charset="0"/>
                </a:rPr>
                <a:t>        </a:t>
              </a:r>
            </a:p>
            <a:p>
              <a:pPr algn="just" eaLnBrk="1" hangingPunct="1">
                <a:spcBef>
                  <a:spcPct val="50000"/>
                </a:spcBef>
              </a:pPr>
              <a:r>
                <a:rPr lang="en-US" altLang="en-US" dirty="0">
                  <a:cs typeface="Times New Roman" panose="02020603050405020304" pitchFamily="18" charset="0"/>
                </a:rPr>
                <a:t>   	</a:t>
              </a:r>
            </a:p>
            <a:p>
              <a:pPr algn="just" eaLnBrk="1" hangingPunct="1">
                <a:spcBef>
                  <a:spcPct val="50000"/>
                </a:spcBef>
              </a:pPr>
              <a:r>
                <a:rPr lang="en-US" altLang="en-US" u="sng" dirty="0">
                  <a:cs typeface="Times New Roman" panose="02020603050405020304" pitchFamily="18" charset="0"/>
                </a:rPr>
                <a:t>“Proof”:</a:t>
              </a:r>
              <a:r>
                <a:rPr lang="en-US" altLang="en-US" dirty="0">
                  <a:cs typeface="Times New Roman" panose="02020603050405020304" pitchFamily="18" charset="0"/>
                </a:rPr>
                <a:t>	 2     7     -3 	 2    7      </a:t>
              </a:r>
            </a:p>
            <a:p>
              <a:pPr algn="just" eaLnBrk="1" hangingPunct="1">
                <a:spcBef>
                  <a:spcPct val="50000"/>
                </a:spcBef>
              </a:pPr>
              <a:r>
                <a:rPr lang="en-US" altLang="en-US" dirty="0">
                  <a:cs typeface="Times New Roman" panose="02020603050405020304" pitchFamily="18" charset="0"/>
                </a:rPr>
                <a:t>                         </a:t>
              </a:r>
              <a:r>
                <a:rPr lang="en-US" altLang="en-US" dirty="0">
                  <a:solidFill>
                    <a:srgbClr val="FF0000"/>
                  </a:solidFill>
                  <a:cs typeface="Times New Roman" panose="02020603050405020304" pitchFamily="18" charset="0"/>
                </a:rPr>
                <a:t>0</a:t>
              </a:r>
              <a:r>
                <a:rPr lang="en-US" altLang="en-US" dirty="0">
                  <a:cs typeface="Times New Roman" panose="02020603050405020304" pitchFamily="18" charset="0"/>
                </a:rPr>
                <a:t>    -3      7       </a:t>
              </a:r>
              <a:r>
                <a:rPr lang="en-US" altLang="en-US" dirty="0">
                  <a:solidFill>
                    <a:srgbClr val="FF0000"/>
                  </a:solidFill>
                  <a:cs typeface="Times New Roman" panose="02020603050405020304" pitchFamily="18" charset="0"/>
                </a:rPr>
                <a:t>0</a:t>
              </a:r>
              <a:r>
                <a:rPr lang="en-US" altLang="en-US" dirty="0">
                  <a:cs typeface="Times New Roman" panose="02020603050405020304" pitchFamily="18" charset="0"/>
                </a:rPr>
                <a:t>   -3     </a:t>
              </a:r>
            </a:p>
            <a:p>
              <a:pPr algn="just" eaLnBrk="1" hangingPunct="1">
                <a:spcBef>
                  <a:spcPct val="50000"/>
                </a:spcBef>
              </a:pPr>
              <a:r>
                <a:rPr lang="en-US" altLang="en-US" dirty="0">
                  <a:cs typeface="Times New Roman" panose="02020603050405020304" pitchFamily="18" charset="0"/>
                </a:rPr>
                <a:t>                         </a:t>
              </a:r>
              <a:r>
                <a:rPr lang="en-US" altLang="en-US" dirty="0">
                  <a:solidFill>
                    <a:srgbClr val="FF0000"/>
                  </a:solidFill>
                  <a:cs typeface="Times New Roman" panose="02020603050405020304" pitchFamily="18" charset="0"/>
                </a:rPr>
                <a:t>0     0</a:t>
              </a:r>
              <a:r>
                <a:rPr lang="en-US" altLang="en-US" dirty="0">
                  <a:cs typeface="Times New Roman" panose="02020603050405020304" pitchFamily="18" charset="0"/>
                </a:rPr>
                <a:t>      6 	 </a:t>
              </a:r>
              <a:r>
                <a:rPr lang="en-US" altLang="en-US" dirty="0">
                  <a:solidFill>
                    <a:srgbClr val="FF0000"/>
                  </a:solidFill>
                  <a:cs typeface="Times New Roman" panose="02020603050405020304" pitchFamily="18" charset="0"/>
                </a:rPr>
                <a:t>0     0     </a:t>
              </a:r>
              <a:r>
                <a:rPr lang="en-US" altLang="en-US" dirty="0">
                  <a:cs typeface="Times New Roman" panose="02020603050405020304" pitchFamily="18" charset="0"/>
                </a:rPr>
                <a:t> </a:t>
              </a:r>
            </a:p>
          </p:txBody>
        </p:sp>
        <p:sp>
          <p:nvSpPr>
            <p:cNvPr id="8195" name="AutoShape 3">
              <a:extLst>
                <a:ext uri="{FF2B5EF4-FFF2-40B4-BE49-F238E27FC236}">
                  <a16:creationId xmlns:a16="http://schemas.microsoft.com/office/drawing/2014/main" id="{BAE9EC59-159C-47F2-8E6A-73F9F8EC6AC4}"/>
                </a:ext>
              </a:extLst>
            </p:cNvPr>
            <p:cNvSpPr>
              <a:spLocks/>
            </p:cNvSpPr>
            <p:nvPr/>
          </p:nvSpPr>
          <p:spPr bwMode="auto">
            <a:xfrm>
              <a:off x="5109410" y="2514600"/>
              <a:ext cx="76200" cy="1524000"/>
            </a:xfrm>
            <a:prstGeom prst="leftBracket">
              <a:avLst>
                <a:gd name="adj" fmla="val 16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6" name="AutoShape 4">
              <a:extLst>
                <a:ext uri="{FF2B5EF4-FFF2-40B4-BE49-F238E27FC236}">
                  <a16:creationId xmlns:a16="http://schemas.microsoft.com/office/drawing/2014/main" id="{E35DD2B2-878D-4133-B9FF-3A1F3CE7C9CD}"/>
                </a:ext>
              </a:extLst>
            </p:cNvPr>
            <p:cNvSpPr>
              <a:spLocks/>
            </p:cNvSpPr>
            <p:nvPr/>
          </p:nvSpPr>
          <p:spPr bwMode="auto">
            <a:xfrm>
              <a:off x="6938210" y="2514600"/>
              <a:ext cx="76200" cy="1524000"/>
            </a:xfrm>
            <a:prstGeom prst="rightBracket">
              <a:avLst>
                <a:gd name="adj" fmla="val 16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7" name="AutoShape 5">
              <a:extLst>
                <a:ext uri="{FF2B5EF4-FFF2-40B4-BE49-F238E27FC236}">
                  <a16:creationId xmlns:a16="http://schemas.microsoft.com/office/drawing/2014/main" id="{4973D1C3-B5D9-4B02-9704-448A5E9FD175}"/>
                </a:ext>
              </a:extLst>
            </p:cNvPr>
            <p:cNvSpPr>
              <a:spLocks/>
            </p:cNvSpPr>
            <p:nvPr/>
          </p:nvSpPr>
          <p:spPr bwMode="auto">
            <a:xfrm>
              <a:off x="6633410" y="4648200"/>
              <a:ext cx="76200" cy="1600200"/>
            </a:xfrm>
            <a:prstGeom prst="rightBracket">
              <a:avLst>
                <a:gd name="adj" fmla="val 1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8" name="AutoShape 6">
              <a:extLst>
                <a:ext uri="{FF2B5EF4-FFF2-40B4-BE49-F238E27FC236}">
                  <a16:creationId xmlns:a16="http://schemas.microsoft.com/office/drawing/2014/main" id="{7B5FA312-3BCD-47C8-9579-60CA84596EF3}"/>
                </a:ext>
              </a:extLst>
            </p:cNvPr>
            <p:cNvSpPr>
              <a:spLocks/>
            </p:cNvSpPr>
            <p:nvPr/>
          </p:nvSpPr>
          <p:spPr bwMode="auto">
            <a:xfrm>
              <a:off x="4880810" y="4648200"/>
              <a:ext cx="76200" cy="1600200"/>
            </a:xfrm>
            <a:prstGeom prst="leftBracket">
              <a:avLst>
                <a:gd name="adj" fmla="val 1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199" name="Line 7">
              <a:extLst>
                <a:ext uri="{FF2B5EF4-FFF2-40B4-BE49-F238E27FC236}">
                  <a16:creationId xmlns:a16="http://schemas.microsoft.com/office/drawing/2014/main" id="{58A887A9-E0D8-4E6E-B46F-1D49E26F8C36}"/>
                </a:ext>
              </a:extLst>
            </p:cNvPr>
            <p:cNvSpPr>
              <a:spLocks noChangeShapeType="1"/>
            </p:cNvSpPr>
            <p:nvPr/>
          </p:nvSpPr>
          <p:spPr bwMode="auto">
            <a:xfrm>
              <a:off x="5261810" y="4953000"/>
              <a:ext cx="1066800" cy="1066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8200" name="Line 8">
              <a:extLst>
                <a:ext uri="{FF2B5EF4-FFF2-40B4-BE49-F238E27FC236}">
                  <a16:creationId xmlns:a16="http://schemas.microsoft.com/office/drawing/2014/main" id="{5F873B38-227C-46C3-AA6D-8AE56940807F}"/>
                </a:ext>
              </a:extLst>
            </p:cNvPr>
            <p:cNvSpPr>
              <a:spLocks noChangeShapeType="1"/>
            </p:cNvSpPr>
            <p:nvPr/>
          </p:nvSpPr>
          <p:spPr bwMode="auto">
            <a:xfrm>
              <a:off x="5795210" y="4876800"/>
              <a:ext cx="1295400" cy="12192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8201" name="Line 9">
              <a:extLst>
                <a:ext uri="{FF2B5EF4-FFF2-40B4-BE49-F238E27FC236}">
                  <a16:creationId xmlns:a16="http://schemas.microsoft.com/office/drawing/2014/main" id="{49D2B925-E776-49F2-992C-C2E7EA866095}"/>
                </a:ext>
              </a:extLst>
            </p:cNvPr>
            <p:cNvSpPr>
              <a:spLocks noChangeShapeType="1"/>
            </p:cNvSpPr>
            <p:nvPr/>
          </p:nvSpPr>
          <p:spPr bwMode="auto">
            <a:xfrm>
              <a:off x="6328610" y="4800600"/>
              <a:ext cx="1295400" cy="12954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8202" name="Line 10">
              <a:extLst>
                <a:ext uri="{FF2B5EF4-FFF2-40B4-BE49-F238E27FC236}">
                  <a16:creationId xmlns:a16="http://schemas.microsoft.com/office/drawing/2014/main" id="{C81D3CBE-B29A-4C5B-B031-2353AE97F808}"/>
                </a:ext>
              </a:extLst>
            </p:cNvPr>
            <p:cNvSpPr>
              <a:spLocks noChangeShapeType="1"/>
            </p:cNvSpPr>
            <p:nvPr/>
          </p:nvSpPr>
          <p:spPr bwMode="auto">
            <a:xfrm flipH="1">
              <a:off x="5185610" y="4953000"/>
              <a:ext cx="1066800" cy="9906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8203" name="Line 11">
              <a:extLst>
                <a:ext uri="{FF2B5EF4-FFF2-40B4-BE49-F238E27FC236}">
                  <a16:creationId xmlns:a16="http://schemas.microsoft.com/office/drawing/2014/main" id="{AC1A2A39-6ACE-49B9-9629-18B5133AA047}"/>
                </a:ext>
              </a:extLst>
            </p:cNvPr>
            <p:cNvSpPr>
              <a:spLocks noChangeShapeType="1"/>
            </p:cNvSpPr>
            <p:nvPr/>
          </p:nvSpPr>
          <p:spPr bwMode="auto">
            <a:xfrm flipH="1">
              <a:off x="5642810" y="4876800"/>
              <a:ext cx="1295400" cy="12192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8204" name="Line 12">
              <a:extLst>
                <a:ext uri="{FF2B5EF4-FFF2-40B4-BE49-F238E27FC236}">
                  <a16:creationId xmlns:a16="http://schemas.microsoft.com/office/drawing/2014/main" id="{6F2E515A-FF8A-4864-9EA2-F33925DF261A}"/>
                </a:ext>
              </a:extLst>
            </p:cNvPr>
            <p:cNvSpPr>
              <a:spLocks noChangeShapeType="1"/>
            </p:cNvSpPr>
            <p:nvPr/>
          </p:nvSpPr>
          <p:spPr bwMode="auto">
            <a:xfrm flipH="1">
              <a:off x="6328610" y="4953000"/>
              <a:ext cx="1143000" cy="11430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endParaRPr lang="en-ID"/>
            </a:p>
          </p:txBody>
        </p:sp>
        <p:cxnSp>
          <p:nvCxnSpPr>
            <p:cNvPr id="14" name="Straight Connector 13">
              <a:extLst>
                <a:ext uri="{FF2B5EF4-FFF2-40B4-BE49-F238E27FC236}">
                  <a16:creationId xmlns:a16="http://schemas.microsoft.com/office/drawing/2014/main" id="{F8FA78D6-D6F7-4498-AC57-DE60A257DBC0}"/>
                </a:ext>
              </a:extLst>
            </p:cNvPr>
            <p:cNvCxnSpPr>
              <a:endCxn id="8196" idx="1"/>
            </p:cNvCxnSpPr>
            <p:nvPr/>
          </p:nvCxnSpPr>
          <p:spPr>
            <a:xfrm>
              <a:off x="5109410" y="2438400"/>
              <a:ext cx="18288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1669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FD7948A-DEA6-4134-8809-AB26012F3091}"/>
              </a:ext>
            </a:extLst>
          </p:cNvPr>
          <p:cNvSpPr/>
          <p:nvPr/>
        </p:nvSpPr>
        <p:spPr>
          <a:xfrm>
            <a:off x="417727" y="6031077"/>
            <a:ext cx="6022546" cy="369332"/>
          </a:xfrm>
          <a:prstGeom prst="rect">
            <a:avLst/>
          </a:prstGeom>
        </p:spPr>
        <p:txBody>
          <a:bodyPr wrap="none">
            <a:spAutoFit/>
          </a:bodyPr>
          <a:lstStyle/>
          <a:p>
            <a:r>
              <a:rPr lang="en-ID" dirty="0"/>
              <a:t>https://blog.udacity.com/2014/11/data-science-job-skills.html</a:t>
            </a:r>
          </a:p>
        </p:txBody>
      </p:sp>
      <p:pic>
        <p:nvPicPr>
          <p:cNvPr id="7" name="Picture 6">
            <a:extLst>
              <a:ext uri="{FF2B5EF4-FFF2-40B4-BE49-F238E27FC236}">
                <a16:creationId xmlns:a16="http://schemas.microsoft.com/office/drawing/2014/main" id="{3FB33D17-1240-46EF-85B5-8DAC53C104AE}"/>
              </a:ext>
            </a:extLst>
          </p:cNvPr>
          <p:cNvPicPr>
            <a:picLocks noChangeAspect="1"/>
          </p:cNvPicPr>
          <p:nvPr/>
        </p:nvPicPr>
        <p:blipFill>
          <a:blip r:embed="rId3"/>
          <a:stretch>
            <a:fillRect/>
          </a:stretch>
        </p:blipFill>
        <p:spPr>
          <a:xfrm>
            <a:off x="645658" y="584912"/>
            <a:ext cx="7134225" cy="857250"/>
          </a:xfrm>
          <a:prstGeom prst="rect">
            <a:avLst/>
          </a:prstGeom>
        </p:spPr>
      </p:pic>
      <p:pic>
        <p:nvPicPr>
          <p:cNvPr id="8" name="Picture 7">
            <a:extLst>
              <a:ext uri="{FF2B5EF4-FFF2-40B4-BE49-F238E27FC236}">
                <a16:creationId xmlns:a16="http://schemas.microsoft.com/office/drawing/2014/main" id="{B627556F-641F-4813-B92E-E5AF0AB25083}"/>
              </a:ext>
            </a:extLst>
          </p:cNvPr>
          <p:cNvPicPr>
            <a:picLocks noChangeAspect="1"/>
          </p:cNvPicPr>
          <p:nvPr/>
        </p:nvPicPr>
        <p:blipFill>
          <a:blip r:embed="rId4"/>
          <a:stretch>
            <a:fillRect/>
          </a:stretch>
        </p:blipFill>
        <p:spPr>
          <a:xfrm>
            <a:off x="3464868" y="1556759"/>
            <a:ext cx="2631132" cy="4208096"/>
          </a:xfrm>
          <a:prstGeom prst="rect">
            <a:avLst/>
          </a:prstGeom>
        </p:spPr>
      </p:pic>
      <p:sp>
        <p:nvSpPr>
          <p:cNvPr id="10" name="Rectangle 9">
            <a:extLst>
              <a:ext uri="{FF2B5EF4-FFF2-40B4-BE49-F238E27FC236}">
                <a16:creationId xmlns:a16="http://schemas.microsoft.com/office/drawing/2014/main" id="{66C178D0-9295-4C89-9C3A-9B2294A5807B}"/>
              </a:ext>
            </a:extLst>
          </p:cNvPr>
          <p:cNvSpPr/>
          <p:nvPr/>
        </p:nvSpPr>
        <p:spPr>
          <a:xfrm>
            <a:off x="3341915" y="5181600"/>
            <a:ext cx="2503714" cy="5832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364641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2BD0755E-D91B-4230-A155-D841B81EB87F}"/>
              </a:ext>
            </a:extLst>
          </p:cNvPr>
          <p:cNvSpPr>
            <a:spLocks noGrp="1"/>
          </p:cNvSpPr>
          <p:nvPr>
            <p:ph type="title"/>
          </p:nvPr>
        </p:nvSpPr>
        <p:spPr>
          <a:xfrm>
            <a:off x="838200" y="963877"/>
            <a:ext cx="3494362" cy="4930246"/>
          </a:xfrm>
        </p:spPr>
        <p:txBody>
          <a:bodyPr>
            <a:normAutofit/>
          </a:bodyPr>
          <a:lstStyle/>
          <a:p>
            <a:pPr algn="r"/>
            <a:endParaRPr lang="en-ID">
              <a:solidFill>
                <a:schemeClr val="accent1"/>
              </a:solidFill>
            </a:endParaRPr>
          </a:p>
        </p:txBody>
      </p:sp>
      <p:sp>
        <p:nvSpPr>
          <p:cNvPr id="8" name="Content Placeholder 7">
            <a:extLst>
              <a:ext uri="{FF2B5EF4-FFF2-40B4-BE49-F238E27FC236}">
                <a16:creationId xmlns:a16="http://schemas.microsoft.com/office/drawing/2014/main" id="{B4CC0D6C-74AC-4909-9531-4FF3D2B686E3}"/>
              </a:ext>
            </a:extLst>
          </p:cNvPr>
          <p:cNvSpPr>
            <a:spLocks noGrp="1"/>
          </p:cNvSpPr>
          <p:nvPr>
            <p:ph idx="1"/>
          </p:nvPr>
        </p:nvSpPr>
        <p:spPr>
          <a:xfrm>
            <a:off x="4976031" y="963877"/>
            <a:ext cx="6377769" cy="4930246"/>
          </a:xfrm>
        </p:spPr>
        <p:txBody>
          <a:bodyPr anchor="ctr">
            <a:normAutofit/>
          </a:bodyPr>
          <a:lstStyle/>
          <a:p>
            <a:pPr marL="0" indent="0">
              <a:spcBef>
                <a:spcPct val="50000"/>
              </a:spcBef>
              <a:buNone/>
            </a:pPr>
            <a:r>
              <a:rPr lang="en-US" altLang="en-US" sz="2400" dirty="0">
                <a:cs typeface="Times New Roman" panose="02020603050405020304" pitchFamily="18" charset="0"/>
              </a:rPr>
              <a:t>If a square matrix A is transformed into matrix B by </a:t>
            </a:r>
          </a:p>
          <a:p>
            <a:pPr lvl="1">
              <a:spcBef>
                <a:spcPct val="50000"/>
              </a:spcBef>
            </a:pPr>
            <a:r>
              <a:rPr lang="en-US" altLang="en-US" dirty="0">
                <a:cs typeface="Times New Roman" panose="02020603050405020304" pitchFamily="18" charset="0"/>
              </a:rPr>
              <a:t>ERO 1:  then </a:t>
            </a:r>
            <a:r>
              <a:rPr lang="en-US" altLang="en-US" dirty="0" err="1">
                <a:cs typeface="Times New Roman" panose="02020603050405020304" pitchFamily="18" charset="0"/>
              </a:rPr>
              <a:t>det</a:t>
            </a:r>
            <a:r>
              <a:rPr lang="en-US" altLang="en-US" dirty="0">
                <a:cs typeface="Times New Roman" panose="02020603050405020304" pitchFamily="18" charset="0"/>
              </a:rPr>
              <a:t>(B) = k </a:t>
            </a:r>
            <a:r>
              <a:rPr lang="en-US" altLang="en-US" dirty="0">
                <a:cs typeface="Times New Roman" panose="02020603050405020304" pitchFamily="18" charset="0"/>
                <a:sym typeface="Symbol" panose="05050102010706020507" pitchFamily="18" charset="2"/>
              </a:rPr>
              <a:t></a:t>
            </a:r>
            <a:r>
              <a:rPr lang="en-US" altLang="en-US" dirty="0">
                <a:cs typeface="Times New Roman" panose="02020603050405020304" pitchFamily="18" charset="0"/>
              </a:rPr>
              <a:t> </a:t>
            </a:r>
            <a:r>
              <a:rPr lang="en-US" altLang="en-US" dirty="0" err="1">
                <a:cs typeface="Times New Roman" panose="02020603050405020304" pitchFamily="18" charset="0"/>
              </a:rPr>
              <a:t>det</a:t>
            </a:r>
            <a:r>
              <a:rPr lang="en-US" altLang="en-US" dirty="0">
                <a:cs typeface="Times New Roman" panose="02020603050405020304" pitchFamily="18" charset="0"/>
              </a:rPr>
              <a:t>(A)</a:t>
            </a:r>
          </a:p>
          <a:p>
            <a:pPr lvl="1">
              <a:spcBef>
                <a:spcPct val="50000"/>
              </a:spcBef>
            </a:pPr>
            <a:r>
              <a:rPr lang="en-US" altLang="en-US" dirty="0">
                <a:cs typeface="Times New Roman" panose="02020603050405020304" pitchFamily="18" charset="0"/>
              </a:rPr>
              <a:t>ERO 2:  then </a:t>
            </a:r>
            <a:r>
              <a:rPr lang="en-US" altLang="en-US" dirty="0" err="1">
                <a:cs typeface="Times New Roman" panose="02020603050405020304" pitchFamily="18" charset="0"/>
              </a:rPr>
              <a:t>det</a:t>
            </a:r>
            <a:r>
              <a:rPr lang="en-US" altLang="en-US" dirty="0">
                <a:cs typeface="Times New Roman" panose="02020603050405020304" pitchFamily="18" charset="0"/>
              </a:rPr>
              <a:t>(B) = – </a:t>
            </a:r>
            <a:r>
              <a:rPr lang="en-US" altLang="en-US" dirty="0" err="1">
                <a:cs typeface="Times New Roman" panose="02020603050405020304" pitchFamily="18" charset="0"/>
              </a:rPr>
              <a:t>det</a:t>
            </a:r>
            <a:r>
              <a:rPr lang="en-US" altLang="en-US" dirty="0">
                <a:cs typeface="Times New Roman" panose="02020603050405020304" pitchFamily="18" charset="0"/>
              </a:rPr>
              <a:t>(A)</a:t>
            </a:r>
          </a:p>
          <a:p>
            <a:pPr lvl="1">
              <a:spcBef>
                <a:spcPct val="50000"/>
              </a:spcBef>
            </a:pPr>
            <a:r>
              <a:rPr lang="en-US" altLang="en-US" dirty="0">
                <a:cs typeface="Times New Roman" panose="02020603050405020304" pitchFamily="18" charset="0"/>
              </a:rPr>
              <a:t>ERO 3:  then </a:t>
            </a:r>
            <a:r>
              <a:rPr lang="en-US" altLang="en-US" dirty="0" err="1">
                <a:cs typeface="Times New Roman" panose="02020603050405020304" pitchFamily="18" charset="0"/>
              </a:rPr>
              <a:t>det</a:t>
            </a:r>
            <a:r>
              <a:rPr lang="en-US" altLang="en-US" dirty="0">
                <a:cs typeface="Times New Roman" panose="02020603050405020304" pitchFamily="18" charset="0"/>
              </a:rPr>
              <a:t>(B) = </a:t>
            </a:r>
            <a:r>
              <a:rPr lang="en-US" altLang="en-US" dirty="0" err="1">
                <a:cs typeface="Times New Roman" panose="02020603050405020304" pitchFamily="18" charset="0"/>
              </a:rPr>
              <a:t>det</a:t>
            </a:r>
            <a:r>
              <a:rPr lang="en-US" altLang="en-US" dirty="0">
                <a:cs typeface="Times New Roman" panose="02020603050405020304" pitchFamily="18" charset="0"/>
              </a:rPr>
              <a:t>(A)</a:t>
            </a:r>
          </a:p>
          <a:p>
            <a:endParaRPr lang="en-ID" sz="2400" dirty="0"/>
          </a:p>
        </p:txBody>
      </p:sp>
    </p:spTree>
    <p:extLst>
      <p:ext uri="{BB962C8B-B14F-4D97-AF65-F5344CB8AC3E}">
        <p14:creationId xmlns:p14="http://schemas.microsoft.com/office/powerpoint/2010/main" val="664914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8C994DCB-5714-4E70-B8E4-A4541F5AFFDF}"/>
              </a:ext>
            </a:extLst>
          </p:cNvPr>
          <p:cNvSpPr txBox="1">
            <a:spLocks noChangeArrowheads="1"/>
          </p:cNvSpPr>
          <p:nvPr/>
        </p:nvSpPr>
        <p:spPr bwMode="auto">
          <a:xfrm>
            <a:off x="1981200" y="533400"/>
            <a:ext cx="8305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b="1" u="sng">
                <a:cs typeface="Times New Roman" panose="02020603050405020304" pitchFamily="18" charset="0"/>
              </a:rPr>
              <a:t>Example 2</a:t>
            </a:r>
          </a:p>
          <a:p>
            <a:pPr algn="just" eaLnBrk="1" hangingPunct="1">
              <a:spcBef>
                <a:spcPct val="50000"/>
              </a:spcBef>
            </a:pPr>
            <a:r>
              <a:rPr lang="en-US" altLang="en-US">
                <a:cs typeface="Times New Roman" panose="02020603050405020304" pitchFamily="18" charset="0"/>
              </a:rPr>
              <a:t>  B = 	 1          2         3	 </a:t>
            </a:r>
            <a:r>
              <a:rPr lang="en-US" altLang="en-US">
                <a:solidFill>
                  <a:srgbClr val="FF0000"/>
                </a:solidFill>
                <a:cs typeface="Times New Roman" panose="02020603050405020304" pitchFamily="18" charset="0"/>
              </a:rPr>
              <a:t>1          2         3</a:t>
            </a:r>
          </a:p>
          <a:p>
            <a:pPr algn="just" eaLnBrk="1" hangingPunct="1">
              <a:spcBef>
                <a:spcPct val="50000"/>
              </a:spcBef>
            </a:pPr>
            <a:r>
              <a:rPr lang="en-US" altLang="en-US">
                <a:cs typeface="Times New Roman" panose="02020603050405020304" pitchFamily="18" charset="0"/>
              </a:rPr>
              <a:t>	–4          5	6 	</a:t>
            </a:r>
            <a:r>
              <a:rPr lang="en-US" altLang="en-US">
                <a:solidFill>
                  <a:srgbClr val="FF0000"/>
                </a:solidFill>
                <a:cs typeface="Times New Roman" panose="02020603050405020304" pitchFamily="18" charset="0"/>
              </a:rPr>
              <a:t>-4          5	6 </a:t>
            </a:r>
          </a:p>
          <a:p>
            <a:pPr algn="just" eaLnBrk="1" hangingPunct="1">
              <a:spcBef>
                <a:spcPct val="50000"/>
              </a:spcBef>
            </a:pPr>
            <a:r>
              <a:rPr lang="en-US" altLang="en-US">
                <a:cs typeface="Times New Roman" panose="02020603050405020304" pitchFamily="18" charset="0"/>
              </a:rPr>
              <a:t>	 7        –8	9	 </a:t>
            </a:r>
            <a:r>
              <a:rPr lang="en-US" altLang="en-US">
                <a:solidFill>
                  <a:srgbClr val="FF0000"/>
                </a:solidFill>
                <a:cs typeface="Times New Roman" panose="02020603050405020304" pitchFamily="18" charset="0"/>
              </a:rPr>
              <a:t>7        –8	9</a:t>
            </a:r>
            <a:r>
              <a:rPr lang="en-US" altLang="en-US">
                <a:cs typeface="Times New Roman" panose="02020603050405020304" pitchFamily="18" charset="0"/>
              </a:rPr>
              <a:t> 	</a:t>
            </a:r>
          </a:p>
          <a:p>
            <a:pPr algn="just" eaLnBrk="1" hangingPunct="1">
              <a:spcBef>
                <a:spcPct val="50000"/>
              </a:spcBef>
            </a:pPr>
            <a:r>
              <a:rPr lang="en-US" altLang="en-US">
                <a:cs typeface="Times New Roman" panose="02020603050405020304" pitchFamily="18" charset="0"/>
              </a:rPr>
              <a:t> </a:t>
            </a:r>
            <a:r>
              <a:rPr lang="en-US" altLang="en-US" b="1">
                <a:cs typeface="Times New Roman" panose="02020603050405020304" pitchFamily="18" charset="0"/>
              </a:rPr>
              <a:t>  </a:t>
            </a:r>
            <a:r>
              <a:rPr lang="en-US" altLang="en-US" sz="2000" b="1">
                <a:cs typeface="Times New Roman" panose="02020603050405020304" pitchFamily="18" charset="0"/>
              </a:rPr>
              <a:t>det(B) = </a:t>
            </a:r>
            <a:r>
              <a:rPr lang="en-US" altLang="en-US" sz="2000" b="1">
                <a:solidFill>
                  <a:schemeClr val="accent2"/>
                </a:solidFill>
                <a:cs typeface="Times New Roman" panose="02020603050405020304" pitchFamily="18" charset="0"/>
              </a:rPr>
              <a:t>(45+84+96)</a:t>
            </a:r>
            <a:r>
              <a:rPr lang="en-US" altLang="en-US" sz="2000" b="1">
                <a:cs typeface="Times New Roman" panose="02020603050405020304" pitchFamily="18" charset="0"/>
              </a:rPr>
              <a:t> </a:t>
            </a:r>
            <a:r>
              <a:rPr lang="en-US" altLang="en-US" sz="2000" b="1">
                <a:solidFill>
                  <a:srgbClr val="FF0000"/>
                </a:solidFill>
                <a:cs typeface="Times New Roman" panose="02020603050405020304" pitchFamily="18" charset="0"/>
              </a:rPr>
              <a:t>– (105+(-48)+(-72))</a:t>
            </a:r>
            <a:r>
              <a:rPr lang="en-US" altLang="en-US" sz="2000" b="1">
                <a:cs typeface="Times New Roman" panose="02020603050405020304" pitchFamily="18" charset="0"/>
              </a:rPr>
              <a:t> = 240</a:t>
            </a:r>
          </a:p>
        </p:txBody>
      </p:sp>
      <p:sp>
        <p:nvSpPr>
          <p:cNvPr id="11267" name="AutoShape 4">
            <a:extLst>
              <a:ext uri="{FF2B5EF4-FFF2-40B4-BE49-F238E27FC236}">
                <a16:creationId xmlns:a16="http://schemas.microsoft.com/office/drawing/2014/main" id="{15312DC0-8CFC-42D8-A6F6-487CD5E7748A}"/>
              </a:ext>
            </a:extLst>
          </p:cNvPr>
          <p:cNvSpPr>
            <a:spLocks/>
          </p:cNvSpPr>
          <p:nvPr/>
        </p:nvSpPr>
        <p:spPr bwMode="auto">
          <a:xfrm>
            <a:off x="2819400" y="1143000"/>
            <a:ext cx="76200" cy="1447800"/>
          </a:xfrm>
          <a:prstGeom prst="lef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268" name="AutoShape 6">
            <a:extLst>
              <a:ext uri="{FF2B5EF4-FFF2-40B4-BE49-F238E27FC236}">
                <a16:creationId xmlns:a16="http://schemas.microsoft.com/office/drawing/2014/main" id="{BF35F375-E647-4568-A68D-886F37850476}"/>
              </a:ext>
            </a:extLst>
          </p:cNvPr>
          <p:cNvSpPr>
            <a:spLocks/>
          </p:cNvSpPr>
          <p:nvPr/>
        </p:nvSpPr>
        <p:spPr bwMode="auto">
          <a:xfrm>
            <a:off x="5181600" y="1143000"/>
            <a:ext cx="76200" cy="1447800"/>
          </a:xfrm>
          <a:prstGeom prst="rightBracket">
            <a:avLst>
              <a:gd name="adj" fmla="val 15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269" name="Line 7">
            <a:extLst>
              <a:ext uri="{FF2B5EF4-FFF2-40B4-BE49-F238E27FC236}">
                <a16:creationId xmlns:a16="http://schemas.microsoft.com/office/drawing/2014/main" id="{6F2E9296-C5FF-49A6-B9F7-49E21F68F978}"/>
              </a:ext>
            </a:extLst>
          </p:cNvPr>
          <p:cNvSpPr>
            <a:spLocks noChangeShapeType="1"/>
          </p:cNvSpPr>
          <p:nvPr/>
        </p:nvSpPr>
        <p:spPr bwMode="auto">
          <a:xfrm>
            <a:off x="3200400" y="1371600"/>
            <a:ext cx="1600200" cy="9906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11270" name="Line 8">
            <a:extLst>
              <a:ext uri="{FF2B5EF4-FFF2-40B4-BE49-F238E27FC236}">
                <a16:creationId xmlns:a16="http://schemas.microsoft.com/office/drawing/2014/main" id="{30E3DC17-FAD4-4A23-8EEE-0C9E77293F3E}"/>
              </a:ext>
            </a:extLst>
          </p:cNvPr>
          <p:cNvSpPr>
            <a:spLocks noChangeShapeType="1"/>
          </p:cNvSpPr>
          <p:nvPr/>
        </p:nvSpPr>
        <p:spPr bwMode="auto">
          <a:xfrm>
            <a:off x="5029200" y="1371600"/>
            <a:ext cx="1600200" cy="9906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11271" name="Line 9">
            <a:extLst>
              <a:ext uri="{FF2B5EF4-FFF2-40B4-BE49-F238E27FC236}">
                <a16:creationId xmlns:a16="http://schemas.microsoft.com/office/drawing/2014/main" id="{0C9EDE8B-5E87-4CB7-A824-E7E84FA547CF}"/>
              </a:ext>
            </a:extLst>
          </p:cNvPr>
          <p:cNvSpPr>
            <a:spLocks noChangeShapeType="1"/>
          </p:cNvSpPr>
          <p:nvPr/>
        </p:nvSpPr>
        <p:spPr bwMode="auto">
          <a:xfrm>
            <a:off x="4038600" y="1295400"/>
            <a:ext cx="1600200" cy="9906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11272" name="Line 10">
            <a:extLst>
              <a:ext uri="{FF2B5EF4-FFF2-40B4-BE49-F238E27FC236}">
                <a16:creationId xmlns:a16="http://schemas.microsoft.com/office/drawing/2014/main" id="{46C344D9-8F1F-4C56-8A3B-56ABF236C63C}"/>
              </a:ext>
            </a:extLst>
          </p:cNvPr>
          <p:cNvSpPr>
            <a:spLocks noChangeShapeType="1"/>
          </p:cNvSpPr>
          <p:nvPr/>
        </p:nvSpPr>
        <p:spPr bwMode="auto">
          <a:xfrm flipH="1">
            <a:off x="3200400" y="1371600"/>
            <a:ext cx="1524000" cy="990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11273" name="Line 11">
            <a:extLst>
              <a:ext uri="{FF2B5EF4-FFF2-40B4-BE49-F238E27FC236}">
                <a16:creationId xmlns:a16="http://schemas.microsoft.com/office/drawing/2014/main" id="{C36AAA07-8646-4A7B-A74C-5BF76942223C}"/>
              </a:ext>
            </a:extLst>
          </p:cNvPr>
          <p:cNvSpPr>
            <a:spLocks noChangeShapeType="1"/>
          </p:cNvSpPr>
          <p:nvPr/>
        </p:nvSpPr>
        <p:spPr bwMode="auto">
          <a:xfrm flipH="1">
            <a:off x="4191000" y="1371600"/>
            <a:ext cx="1524000" cy="990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11274" name="Line 12">
            <a:extLst>
              <a:ext uri="{FF2B5EF4-FFF2-40B4-BE49-F238E27FC236}">
                <a16:creationId xmlns:a16="http://schemas.microsoft.com/office/drawing/2014/main" id="{1E24B61E-164C-4EA0-90B6-A5C342397620}"/>
              </a:ext>
            </a:extLst>
          </p:cNvPr>
          <p:cNvSpPr>
            <a:spLocks noChangeShapeType="1"/>
          </p:cNvSpPr>
          <p:nvPr/>
        </p:nvSpPr>
        <p:spPr bwMode="auto">
          <a:xfrm flipH="1">
            <a:off x="5029200" y="1371600"/>
            <a:ext cx="1524000" cy="9906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ID"/>
          </a:p>
        </p:txBody>
      </p:sp>
      <p:sp>
        <p:nvSpPr>
          <p:cNvPr id="11275" name="Text Box 2">
            <a:extLst>
              <a:ext uri="{FF2B5EF4-FFF2-40B4-BE49-F238E27FC236}">
                <a16:creationId xmlns:a16="http://schemas.microsoft.com/office/drawing/2014/main" id="{C0D335B8-E35B-44E5-9591-58FB11472A6B}"/>
              </a:ext>
            </a:extLst>
          </p:cNvPr>
          <p:cNvSpPr txBox="1">
            <a:spLocks noChangeArrowheads="1"/>
          </p:cNvSpPr>
          <p:nvPr/>
        </p:nvSpPr>
        <p:spPr bwMode="auto">
          <a:xfrm>
            <a:off x="2057400" y="3810000"/>
            <a:ext cx="830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n-US" altLang="en-US" sz="1600" b="1">
                <a:cs typeface="Times New Roman" panose="02020603050405020304" pitchFamily="18" charset="0"/>
              </a:rPr>
              <a:t>    B’ = 	 1           2           3			B’’ = 	 1           2             3	</a:t>
            </a:r>
            <a:endParaRPr lang="en-US" altLang="en-US" sz="1600" b="1">
              <a:solidFill>
                <a:srgbClr val="FF0000"/>
              </a:solidFill>
              <a:cs typeface="Times New Roman" panose="02020603050405020304" pitchFamily="18" charset="0"/>
            </a:endParaRPr>
          </a:p>
          <a:p>
            <a:pPr algn="just" eaLnBrk="1" hangingPunct="1">
              <a:spcBef>
                <a:spcPct val="50000"/>
              </a:spcBef>
            </a:pPr>
            <a:r>
              <a:rPr lang="en-US" altLang="en-US" sz="1600" b="1">
                <a:cs typeface="Times New Roman" panose="02020603050405020304" pitchFamily="18" charset="0"/>
              </a:rPr>
              <a:t>	 0          13         18 	</a:t>
            </a:r>
            <a:r>
              <a:rPr lang="en-US" altLang="en-US" sz="1600" b="1">
                <a:solidFill>
                  <a:srgbClr val="FF0000"/>
                </a:solidFill>
                <a:cs typeface="Times New Roman" panose="02020603050405020304" pitchFamily="18" charset="0"/>
              </a:rPr>
              <a:t> 			</a:t>
            </a:r>
            <a:r>
              <a:rPr lang="en-US" altLang="en-US" sz="1600" b="1">
                <a:cs typeface="Times New Roman" panose="02020603050405020304" pitchFamily="18" charset="0"/>
              </a:rPr>
              <a:t> 0          13           18 </a:t>
            </a:r>
            <a:endParaRPr lang="en-US" altLang="en-US" sz="1600" b="1">
              <a:solidFill>
                <a:srgbClr val="FF0000"/>
              </a:solidFill>
              <a:cs typeface="Times New Roman" panose="02020603050405020304" pitchFamily="18" charset="0"/>
            </a:endParaRPr>
          </a:p>
          <a:p>
            <a:pPr algn="just" eaLnBrk="1" hangingPunct="1">
              <a:spcBef>
                <a:spcPct val="50000"/>
              </a:spcBef>
            </a:pPr>
            <a:r>
              <a:rPr lang="en-US" altLang="en-US" sz="1600" b="1">
                <a:cs typeface="Times New Roman" panose="02020603050405020304" pitchFamily="18" charset="0"/>
              </a:rPr>
              <a:t>	 0         -22        -12	 			 0           0        240/13</a:t>
            </a:r>
          </a:p>
          <a:p>
            <a:pPr algn="just" eaLnBrk="1" hangingPunct="1">
              <a:spcBef>
                <a:spcPct val="50000"/>
              </a:spcBef>
            </a:pPr>
            <a:r>
              <a:rPr lang="en-US" altLang="en-US" sz="1600" b="1">
                <a:cs typeface="Times New Roman" panose="02020603050405020304" pitchFamily="18" charset="0"/>
              </a:rPr>
              <a:t> </a:t>
            </a:r>
          </a:p>
          <a:p>
            <a:pPr algn="just" eaLnBrk="1" hangingPunct="1">
              <a:spcBef>
                <a:spcPct val="50000"/>
              </a:spcBef>
            </a:pPr>
            <a:r>
              <a:rPr lang="en-US" altLang="en-US" sz="1600" b="1">
                <a:cs typeface="Times New Roman" panose="02020603050405020304" pitchFamily="18" charset="0"/>
              </a:rPr>
              <a:t> 						 det(B’’) = 240 = det(B)</a:t>
            </a:r>
          </a:p>
        </p:txBody>
      </p:sp>
      <p:sp>
        <p:nvSpPr>
          <p:cNvPr id="11276" name="TextBox 22">
            <a:extLst>
              <a:ext uri="{FF2B5EF4-FFF2-40B4-BE49-F238E27FC236}">
                <a16:creationId xmlns:a16="http://schemas.microsoft.com/office/drawing/2014/main" id="{BE6C0B8D-F175-4928-806D-619E34216B91}"/>
              </a:ext>
            </a:extLst>
          </p:cNvPr>
          <p:cNvSpPr txBox="1">
            <a:spLocks noChangeArrowheads="1"/>
          </p:cNvSpPr>
          <p:nvPr/>
        </p:nvSpPr>
        <p:spPr bwMode="auto">
          <a:xfrm>
            <a:off x="2133600" y="3429001"/>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solidFill>
                  <a:srgbClr val="FF0000"/>
                </a:solidFill>
              </a:rPr>
              <a:t> ERO 3: row 2 + 4</a:t>
            </a:r>
            <a:r>
              <a:rPr lang="en-US" altLang="en-US" sz="1400" b="1">
                <a:solidFill>
                  <a:srgbClr val="FF0000"/>
                </a:solidFill>
                <a:sym typeface="Symbol" panose="05050102010706020507" pitchFamily="18" charset="2"/>
              </a:rPr>
              <a:t></a:t>
            </a:r>
            <a:r>
              <a:rPr lang="en-US" altLang="en-US" sz="1400" b="1">
                <a:solidFill>
                  <a:srgbClr val="FF0000"/>
                </a:solidFill>
              </a:rPr>
              <a:t> row 1; row 3 – 7 </a:t>
            </a:r>
            <a:r>
              <a:rPr lang="en-US" altLang="en-US" sz="1400" b="1">
                <a:solidFill>
                  <a:srgbClr val="FF0000"/>
                </a:solidFill>
                <a:sym typeface="Symbol" panose="05050102010706020507" pitchFamily="18" charset="2"/>
              </a:rPr>
              <a:t></a:t>
            </a:r>
            <a:r>
              <a:rPr lang="en-US" altLang="en-US" sz="1400" b="1">
                <a:solidFill>
                  <a:srgbClr val="FF0000"/>
                </a:solidFill>
              </a:rPr>
              <a:t> row 1		ERO 3: row 3 + (22/13)</a:t>
            </a:r>
            <a:r>
              <a:rPr lang="en-US" altLang="en-US" sz="1400" b="1">
                <a:solidFill>
                  <a:srgbClr val="FF0000"/>
                </a:solidFill>
                <a:sym typeface="Symbol" panose="05050102010706020507" pitchFamily="18" charset="2"/>
              </a:rPr>
              <a:t> </a:t>
            </a:r>
            <a:r>
              <a:rPr lang="en-US" altLang="en-US" sz="1400" b="1">
                <a:solidFill>
                  <a:srgbClr val="FF0000"/>
                </a:solidFill>
              </a:rPr>
              <a:t> row 2</a:t>
            </a:r>
          </a:p>
        </p:txBody>
      </p:sp>
      <p:sp>
        <p:nvSpPr>
          <p:cNvPr id="24" name="Left Bracket 23">
            <a:extLst>
              <a:ext uri="{FF2B5EF4-FFF2-40B4-BE49-F238E27FC236}">
                <a16:creationId xmlns:a16="http://schemas.microsoft.com/office/drawing/2014/main" id="{29618EB9-DD16-4CB9-95EC-19972B335E27}"/>
              </a:ext>
            </a:extLst>
          </p:cNvPr>
          <p:cNvSpPr/>
          <p:nvPr/>
        </p:nvSpPr>
        <p:spPr>
          <a:xfrm>
            <a:off x="2895600" y="3810000"/>
            <a:ext cx="46038" cy="106680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5" name="Right Bracket 24">
            <a:extLst>
              <a:ext uri="{FF2B5EF4-FFF2-40B4-BE49-F238E27FC236}">
                <a16:creationId xmlns:a16="http://schemas.microsoft.com/office/drawing/2014/main" id="{9592A807-E7AC-485E-8489-DE5D77D61AA5}"/>
              </a:ext>
            </a:extLst>
          </p:cNvPr>
          <p:cNvSpPr/>
          <p:nvPr/>
        </p:nvSpPr>
        <p:spPr>
          <a:xfrm>
            <a:off x="4800600" y="3810000"/>
            <a:ext cx="76200" cy="106680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6" name="Left Bracket 25">
            <a:extLst>
              <a:ext uri="{FF2B5EF4-FFF2-40B4-BE49-F238E27FC236}">
                <a16:creationId xmlns:a16="http://schemas.microsoft.com/office/drawing/2014/main" id="{EF78CD16-74B8-46C8-8AD9-375B3C1AB0A0}"/>
              </a:ext>
            </a:extLst>
          </p:cNvPr>
          <p:cNvSpPr/>
          <p:nvPr/>
        </p:nvSpPr>
        <p:spPr>
          <a:xfrm>
            <a:off x="7315200" y="3810000"/>
            <a:ext cx="46038" cy="106680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7" name="Right Bracket 26">
            <a:extLst>
              <a:ext uri="{FF2B5EF4-FFF2-40B4-BE49-F238E27FC236}">
                <a16:creationId xmlns:a16="http://schemas.microsoft.com/office/drawing/2014/main" id="{B8F410D0-44D5-4CDF-857E-5E7D4E326400}"/>
              </a:ext>
            </a:extLst>
          </p:cNvPr>
          <p:cNvSpPr/>
          <p:nvPr/>
        </p:nvSpPr>
        <p:spPr>
          <a:xfrm>
            <a:off x="9677400" y="3810000"/>
            <a:ext cx="76200" cy="106680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29" name="Straight Connector 28">
            <a:extLst>
              <a:ext uri="{FF2B5EF4-FFF2-40B4-BE49-F238E27FC236}">
                <a16:creationId xmlns:a16="http://schemas.microsoft.com/office/drawing/2014/main" id="{08639394-674B-4F03-B81C-D22827AD847D}"/>
              </a:ext>
            </a:extLst>
          </p:cNvPr>
          <p:cNvCxnSpPr/>
          <p:nvPr/>
        </p:nvCxnSpPr>
        <p:spPr>
          <a:xfrm>
            <a:off x="7620000" y="3962400"/>
            <a:ext cx="1676400" cy="914400"/>
          </a:xfrm>
          <a:prstGeom prst="line">
            <a:avLst/>
          </a:prstGeom>
          <a:ln w="1905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282" name="TextBox 17">
            <a:extLst>
              <a:ext uri="{FF2B5EF4-FFF2-40B4-BE49-F238E27FC236}">
                <a16:creationId xmlns:a16="http://schemas.microsoft.com/office/drawing/2014/main" id="{70C0E799-61F1-4618-83CD-A5F6082CEFC0}"/>
              </a:ext>
            </a:extLst>
          </p:cNvPr>
          <p:cNvSpPr txBox="1">
            <a:spLocks noChangeArrowheads="1"/>
          </p:cNvSpPr>
          <p:nvPr/>
        </p:nvSpPr>
        <p:spPr bwMode="auto">
          <a:xfrm>
            <a:off x="1981200" y="6096000"/>
            <a:ext cx="815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b="1" u="sng"/>
              <a:t>Note:</a:t>
            </a:r>
            <a:r>
              <a:rPr lang="en-US" altLang="en-US" sz="2000" b="1"/>
              <a:t>   this “algorithm” is called row reduction</a:t>
            </a:r>
          </a:p>
        </p:txBody>
      </p:sp>
      <p:sp>
        <p:nvSpPr>
          <p:cNvPr id="19" name="Rectangle 18">
            <a:extLst>
              <a:ext uri="{FF2B5EF4-FFF2-40B4-BE49-F238E27FC236}">
                <a16:creationId xmlns:a16="http://schemas.microsoft.com/office/drawing/2014/main" id="{E9788D88-01A3-4344-B1D1-150DB53DB53F}"/>
              </a:ext>
            </a:extLst>
          </p:cNvPr>
          <p:cNvSpPr/>
          <p:nvPr/>
        </p:nvSpPr>
        <p:spPr>
          <a:xfrm>
            <a:off x="3048000" y="6096000"/>
            <a:ext cx="5867400" cy="4572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42134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87EFD-2997-41A2-AD15-5FF2C0C3C13B}"/>
              </a:ext>
            </a:extLst>
          </p:cNvPr>
          <p:cNvSpPr>
            <a:spLocks noGrp="1"/>
          </p:cNvSpPr>
          <p:nvPr>
            <p:ph type="title"/>
          </p:nvPr>
        </p:nvSpPr>
        <p:spPr>
          <a:xfrm>
            <a:off x="838200" y="631825"/>
            <a:ext cx="10515600" cy="1325563"/>
          </a:xfrm>
          <a:prstGeom prst="ellipse">
            <a:avLst/>
          </a:prstGeom>
        </p:spPr>
        <p:txBody>
          <a:bodyPr vert="horz" lIns="91440" tIns="45720" rIns="91440" bIns="45720" rtlCol="0">
            <a:normAutofit/>
          </a:bodyPr>
          <a:lstStyle/>
          <a:p>
            <a:r>
              <a:rPr lang="en-US" b="1" dirty="0"/>
              <a:t>Properties on Determinant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7D29B32-A8E2-4B75-868A-493D07B9D79D}"/>
                  </a:ext>
                </a:extLst>
              </p:cNvPr>
              <p:cNvSpPr txBox="1">
                <a:spLocks noGrp="1"/>
              </p:cNvSpPr>
              <p:nvPr>
                <p:ph idx="1"/>
              </p:nvPr>
            </p:nvSpPr>
            <p:spPr>
              <a:xfrm>
                <a:off x="838200" y="2057400"/>
                <a:ext cx="10515600" cy="3871913"/>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e>
                    </m:func>
                    <m: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d>
                  </m:oMath>
                </a14:m>
                <a:endParaRPr lang="en-US" sz="2000" b="0" dirty="0">
                  <a:latin typeface="+mj-lt"/>
                </a:endParaRPr>
              </a:p>
              <a:p>
                <a:pPr marL="285750" indent="-285750">
                  <a:buFont typeface="Arial" panose="020B0604020202020204" pitchFamily="34" charset="0"/>
                  <a:buChar char="•"/>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𝐴𝐵</m:t>
                            </m:r>
                          </m:e>
                        </m:d>
                      </m:e>
                    </m:func>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e>
                    </m:func>
                    <m:r>
                      <m:rPr>
                        <m:sty m:val="p"/>
                      </m:rPr>
                      <a:rPr lang="en-US" sz="2000" b="0" i="0" smtClean="0">
                        <a:latin typeface="Cambria Math" panose="02040503050406030204" pitchFamily="18" charset="0"/>
                      </a:rPr>
                      <m:t>det</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oMath>
                </a14:m>
                <a:endParaRPr lang="en-US" sz="2000" dirty="0">
                  <a:latin typeface="+mj-lt"/>
                </a:endParaRPr>
              </a:p>
              <a:p>
                <a:pPr marL="285750" indent="-285750">
                  <a:buFont typeface="Arial" panose="020B0604020202020204" pitchFamily="34" charset="0"/>
                  <a:buChar char="•"/>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𝐴</m:t>
                                </m:r>
                              </m:e>
                              <m:sup>
                                <m:r>
                                  <a:rPr lang="en-US" sz="2000" b="0" i="1" smtClean="0">
                                    <a:latin typeface="Cambria Math" panose="02040503050406030204" pitchFamily="18" charset="0"/>
                                  </a:rPr>
                                  <m:t>𝑇</m:t>
                                </m:r>
                              </m:sup>
                            </m:sSup>
                          </m:e>
                        </m:d>
                      </m:e>
                    </m:func>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e>
                    </m:func>
                  </m:oMath>
                </a14:m>
                <a:endParaRPr lang="en-US" sz="2000" b="0" dirty="0">
                  <a:latin typeface="+mj-lt"/>
                </a:endParaRPr>
              </a:p>
              <a:p>
                <a:pPr marL="285750" indent="-285750">
                  <a:buFont typeface="Arial" panose="020B0604020202020204" pitchFamily="34" charset="0"/>
                  <a:buChar char="•"/>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det</m:t>
                        </m:r>
                      </m:fName>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𝐴</m:t>
                                </m:r>
                              </m:e>
                              <m:sup>
                                <m:r>
                                  <a:rPr lang="en-US" sz="2000" b="0" i="1" smtClean="0">
                                    <a:latin typeface="Cambria Math" panose="02040503050406030204" pitchFamily="18" charset="0"/>
                                  </a:rPr>
                                  <m:t>−1</m:t>
                                </m:r>
                              </m:sup>
                            </m:sSup>
                          </m:e>
                        </m:d>
                      </m:e>
                    </m:func>
                    <m:r>
                      <a:rPr lang="en-US" sz="2000" b="0" i="1" smtClean="0">
                        <a:latin typeface="Cambria Math" panose="02040503050406030204" pitchFamily="18" charset="0"/>
                      </a:rPr>
                      <m:t>=1/</m:t>
                    </m:r>
                    <m:r>
                      <m:rPr>
                        <m:sty m:val="p"/>
                      </m:rPr>
                      <a:rPr lang="en-US" sz="2000" b="0" i="0" smtClean="0">
                        <a:latin typeface="Cambria Math" panose="02040503050406030204" pitchFamily="18" charset="0"/>
                      </a:rPr>
                      <m:t>det</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oMath>
                </a14:m>
                <a:endParaRPr lang="en-US" sz="2000" dirty="0">
                  <a:latin typeface="+mj-lt"/>
                </a:endParaRPr>
              </a:p>
            </p:txBody>
          </p:sp>
        </mc:Choice>
        <mc:Fallback xmlns="">
          <p:sp>
            <p:nvSpPr>
              <p:cNvPr id="6" name="Content Placeholder 5">
                <a:extLst>
                  <a:ext uri="{FF2B5EF4-FFF2-40B4-BE49-F238E27FC236}">
                    <a16:creationId xmlns:a16="http://schemas.microsoft.com/office/drawing/2014/main" id="{27D29B32-A8E2-4B75-868A-493D07B9D79D}"/>
                  </a:ext>
                </a:extLst>
              </p:cNvPr>
              <p:cNvSpPr txBox="1">
                <a:spLocks noGrp="1" noRot="1" noChangeAspect="1" noMove="1" noResize="1" noEditPoints="1" noAdjustHandles="1" noChangeArrowheads="1" noChangeShapeType="1" noTextEdit="1"/>
              </p:cNvSpPr>
              <p:nvPr>
                <p:ph idx="1"/>
              </p:nvPr>
            </p:nvSpPr>
            <p:spPr>
              <a:xfrm>
                <a:off x="838200" y="2057400"/>
                <a:ext cx="10515600" cy="3871913"/>
              </a:xfrm>
              <a:prstGeom prst="rect">
                <a:avLst/>
              </a:prstGeom>
              <a:blipFill>
                <a:blip r:embed="rId2"/>
                <a:stretch>
                  <a:fillRect l="-522" t="-1417"/>
                </a:stretch>
              </a:blipFill>
            </p:spPr>
            <p:txBody>
              <a:bodyPr/>
              <a:lstStyle/>
              <a:p>
                <a:r>
                  <a:rPr lang="en-ID">
                    <a:noFill/>
                  </a:rPr>
                  <a:t> </a:t>
                </a:r>
              </a:p>
            </p:txBody>
          </p:sp>
        </mc:Fallback>
      </mc:AlternateContent>
    </p:spTree>
    <p:extLst>
      <p:ext uri="{BB962C8B-B14F-4D97-AF65-F5344CB8AC3E}">
        <p14:creationId xmlns:p14="http://schemas.microsoft.com/office/powerpoint/2010/main" val="3713686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6DA3-2C4F-44C8-8D22-3FBAC97AE4E8}"/>
              </a:ext>
            </a:extLst>
          </p:cNvPr>
          <p:cNvSpPr>
            <a:spLocks noGrp="1"/>
          </p:cNvSpPr>
          <p:nvPr>
            <p:ph type="title"/>
          </p:nvPr>
        </p:nvSpPr>
        <p:spPr>
          <a:xfrm>
            <a:off x="640080" y="640080"/>
            <a:ext cx="2752354" cy="2709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800" dirty="0">
                <a:solidFill>
                  <a:schemeClr val="bg1"/>
                </a:solidFill>
              </a:rPr>
              <a:t>Inverse Matrices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854A8E-C83D-4A8B-82FA-3FFF6B6DDDF4}"/>
                  </a:ext>
                </a:extLst>
              </p:cNvPr>
              <p:cNvSpPr txBox="1"/>
              <p:nvPr/>
            </p:nvSpPr>
            <p:spPr>
              <a:xfrm>
                <a:off x="3882189" y="1082233"/>
                <a:ext cx="7451558" cy="6519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det</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e>
                          </m:func>
                        </m:den>
                      </m:f>
                      <m:r>
                        <a:rPr lang="en-US" b="0" i="1" smtClean="0">
                          <a:latin typeface="Cambria Math" panose="02040503050406030204" pitchFamily="18" charset="0"/>
                        </a:rPr>
                        <m:t>∗</m:t>
                      </m:r>
                      <m:r>
                        <a:rPr lang="en-US" b="0" i="1" smtClean="0">
                          <a:latin typeface="Cambria Math" panose="02040503050406030204" pitchFamily="18" charset="0"/>
                        </a:rPr>
                        <m:t>𝑎𝑑𝑗</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ID" dirty="0"/>
              </a:p>
            </p:txBody>
          </p:sp>
        </mc:Choice>
        <mc:Fallback xmlns="">
          <p:sp>
            <p:nvSpPr>
              <p:cNvPr id="4" name="TextBox 3">
                <a:extLst>
                  <a:ext uri="{FF2B5EF4-FFF2-40B4-BE49-F238E27FC236}">
                    <a16:creationId xmlns:a16="http://schemas.microsoft.com/office/drawing/2014/main" id="{24854A8E-C83D-4A8B-82FA-3FFF6B6DDDF4}"/>
                  </a:ext>
                </a:extLst>
              </p:cNvPr>
              <p:cNvSpPr txBox="1">
                <a:spLocks noRot="1" noChangeAspect="1" noMove="1" noResize="1" noEditPoints="1" noAdjustHandles="1" noChangeArrowheads="1" noChangeShapeType="1" noTextEdit="1"/>
              </p:cNvSpPr>
              <p:nvPr/>
            </p:nvSpPr>
            <p:spPr>
              <a:xfrm>
                <a:off x="3882189" y="1082233"/>
                <a:ext cx="7451558" cy="651973"/>
              </a:xfrm>
              <a:prstGeom prst="rect">
                <a:avLst/>
              </a:prstGeom>
              <a:blipFill>
                <a:blip r:embed="rId2"/>
                <a:stretch>
                  <a:fillRect/>
                </a:stretch>
              </a:blipFill>
            </p:spPr>
            <p:txBody>
              <a:bodyPr/>
              <a:lstStyle/>
              <a:p>
                <a:r>
                  <a:rPr lang="en-ID">
                    <a:noFill/>
                  </a:rPr>
                  <a:t> </a:t>
                </a:r>
              </a:p>
            </p:txBody>
          </p:sp>
        </mc:Fallback>
      </mc:AlternateContent>
      <p:sp>
        <p:nvSpPr>
          <p:cNvPr id="5" name="Oval 4">
            <a:extLst>
              <a:ext uri="{FF2B5EF4-FFF2-40B4-BE49-F238E27FC236}">
                <a16:creationId xmlns:a16="http://schemas.microsoft.com/office/drawing/2014/main" id="{8E5E80F8-9076-488E-8564-194FD1D2C7DC}"/>
              </a:ext>
            </a:extLst>
          </p:cNvPr>
          <p:cNvSpPr/>
          <p:nvPr/>
        </p:nvSpPr>
        <p:spPr>
          <a:xfrm>
            <a:off x="5449780" y="1082233"/>
            <a:ext cx="646220" cy="646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ID" b="1" dirty="0"/>
          </a:p>
        </p:txBody>
      </p:sp>
      <p:sp>
        <p:nvSpPr>
          <p:cNvPr id="6" name="Oval 5">
            <a:extLst>
              <a:ext uri="{FF2B5EF4-FFF2-40B4-BE49-F238E27FC236}">
                <a16:creationId xmlns:a16="http://schemas.microsoft.com/office/drawing/2014/main" id="{90767288-78E5-4526-BE9D-30F0A1F44A07}"/>
              </a:ext>
            </a:extLst>
          </p:cNvPr>
          <p:cNvSpPr/>
          <p:nvPr/>
        </p:nvSpPr>
        <p:spPr>
          <a:xfrm>
            <a:off x="5449780" y="2124969"/>
            <a:ext cx="646220" cy="646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ID" b="1" dirty="0"/>
          </a:p>
        </p:txBody>
      </p:sp>
      <p:sp>
        <p:nvSpPr>
          <p:cNvPr id="7" name="TextBox 6">
            <a:extLst>
              <a:ext uri="{FF2B5EF4-FFF2-40B4-BE49-F238E27FC236}">
                <a16:creationId xmlns:a16="http://schemas.microsoft.com/office/drawing/2014/main" id="{2AF8EB4F-C538-44B9-842A-2742E2E2F49B}"/>
              </a:ext>
            </a:extLst>
          </p:cNvPr>
          <p:cNvSpPr txBox="1"/>
          <p:nvPr/>
        </p:nvSpPr>
        <p:spPr>
          <a:xfrm>
            <a:off x="6432884" y="2181726"/>
            <a:ext cx="3681663" cy="369332"/>
          </a:xfrm>
          <a:prstGeom prst="rect">
            <a:avLst/>
          </a:prstGeom>
          <a:noFill/>
        </p:spPr>
        <p:txBody>
          <a:bodyPr wrap="square" rtlCol="0">
            <a:spAutoFit/>
          </a:bodyPr>
          <a:lstStyle/>
          <a:p>
            <a:r>
              <a:rPr lang="en-US" b="1" dirty="0"/>
              <a:t>Elementary Row Operation</a:t>
            </a:r>
            <a:endParaRPr lang="en-ID" b="1" dirty="0"/>
          </a:p>
        </p:txBody>
      </p:sp>
    </p:spTree>
    <p:extLst>
      <p:ext uri="{BB962C8B-B14F-4D97-AF65-F5344CB8AC3E}">
        <p14:creationId xmlns:p14="http://schemas.microsoft.com/office/powerpoint/2010/main" val="528521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 shot of a computer&#10;&#10;Description generated with high confidence">
            <a:extLst>
              <a:ext uri="{FF2B5EF4-FFF2-40B4-BE49-F238E27FC236}">
                <a16:creationId xmlns:a16="http://schemas.microsoft.com/office/drawing/2014/main" id="{53BC95D3-ADCE-4385-97D2-081976E30997}"/>
              </a:ext>
            </a:extLst>
          </p:cNvPr>
          <p:cNvPicPr>
            <a:picLocks noChangeAspect="1"/>
          </p:cNvPicPr>
          <p:nvPr/>
        </p:nvPicPr>
        <p:blipFill>
          <a:blip r:embed="rId3"/>
          <a:stretch>
            <a:fillRect/>
          </a:stretch>
        </p:blipFill>
        <p:spPr>
          <a:xfrm>
            <a:off x="5153822" y="688674"/>
            <a:ext cx="6553545" cy="5488594"/>
          </a:xfrm>
          <a:prstGeom prst="rect">
            <a:avLst/>
          </a:prstGeom>
        </p:spPr>
      </p:pic>
      <p:sp>
        <p:nvSpPr>
          <p:cNvPr id="9" name="Rectangle 8">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978CCCA-0330-4B05-89E2-266AD715C93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chemeClr val="bg1"/>
                </a:solidFill>
                <a:latin typeface="+mj-lt"/>
                <a:ea typeface="+mj-ea"/>
                <a:cs typeface="+mj-cs"/>
              </a:rPr>
              <a:t>ERO</a:t>
            </a:r>
          </a:p>
        </p:txBody>
      </p:sp>
    </p:spTree>
    <p:extLst>
      <p:ext uri="{BB962C8B-B14F-4D97-AF65-F5344CB8AC3E}">
        <p14:creationId xmlns:p14="http://schemas.microsoft.com/office/powerpoint/2010/main" val="3590085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4" descr="The Matrix, Matrix, and memes.com: WHAT IFITOLI&#10; YOU&#10; I NEVER SAW THE MATRIX&#10; MEMEFUL.COM">
            <a:extLst>
              <a:ext uri="{FF2B5EF4-FFF2-40B4-BE49-F238E27FC236}">
                <a16:creationId xmlns:a16="http://schemas.microsoft.com/office/drawing/2014/main" id="{315A2539-1879-43D1-94A5-37FCC015DC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2263" y="643466"/>
            <a:ext cx="8027474"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8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sz="6000" dirty="0"/>
              <a:t>Intro Vectors</a:t>
            </a:r>
            <a:endParaRPr lang="en-US" sz="6000" kern="1200" dirty="0">
              <a:solidFill>
                <a:schemeClr val="tx1"/>
              </a:solidFill>
              <a:latin typeface="+mj-lt"/>
              <a:ea typeface="+mj-ea"/>
              <a:cs typeface="+mj-cs"/>
            </a:endParaRPr>
          </a:p>
        </p:txBody>
      </p:sp>
      <p:sp>
        <p:nvSpPr>
          <p:cNvPr id="3" name="Content Placeholder 2"/>
          <p:cNvSpPr>
            <a:spLocks noGrp="1"/>
          </p:cNvSpPr>
          <p:nvPr>
            <p:ph idx="1"/>
          </p:nvPr>
        </p:nvSpPr>
        <p:spPr>
          <a:xfrm>
            <a:off x="8050762" y="4525347"/>
            <a:ext cx="3211288" cy="1737360"/>
          </a:xfrm>
        </p:spPr>
        <p:txBody>
          <a:bodyPr vert="horz" lIns="91440" tIns="45720" rIns="91440" bIns="45720" rtlCol="0" anchor="ctr">
            <a:normAutofit/>
          </a:bodyPr>
          <a:lstStyle/>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3951465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will we learn?</a:t>
            </a:r>
          </a:p>
        </p:txBody>
      </p: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Intro vectors</a:t>
            </a:r>
          </a:p>
          <a:p>
            <a:r>
              <a:rPr lang="en-US" sz="2400" dirty="0"/>
              <a:t>Vector operations</a:t>
            </a:r>
          </a:p>
        </p:txBody>
      </p:sp>
    </p:spTree>
    <p:extLst>
      <p:ext uri="{BB962C8B-B14F-4D97-AF65-F5344CB8AC3E}">
        <p14:creationId xmlns:p14="http://schemas.microsoft.com/office/powerpoint/2010/main" val="1098746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3BA3A-6445-41FE-A7E2-2E769203B15E}"/>
              </a:ext>
            </a:extLst>
          </p:cNvPr>
          <p:cNvSpPr>
            <a:spLocks noGrp="1"/>
          </p:cNvSpPr>
          <p:nvPr>
            <p:ph type="title"/>
          </p:nvPr>
        </p:nvSpPr>
        <p:spPr>
          <a:xfrm>
            <a:off x="838200" y="631825"/>
            <a:ext cx="10515600" cy="1325563"/>
          </a:xfrm>
        </p:spPr>
        <p:txBody>
          <a:bodyPr>
            <a:normAutofit/>
          </a:bodyPr>
          <a:lstStyle/>
          <a:p>
            <a:r>
              <a:rPr lang="en-US" dirty="0"/>
              <a:t>Intro Vectors</a:t>
            </a:r>
            <a:endParaRPr lang="en-ID" dirty="0"/>
          </a:p>
        </p:txBody>
      </p:sp>
      <p:pic>
        <p:nvPicPr>
          <p:cNvPr id="5" name="Picture 4">
            <a:extLst>
              <a:ext uri="{FF2B5EF4-FFF2-40B4-BE49-F238E27FC236}">
                <a16:creationId xmlns:a16="http://schemas.microsoft.com/office/drawing/2014/main" id="{63C74C0E-7F0C-4683-B4D6-F03AF65D8C9A}"/>
              </a:ext>
            </a:extLst>
          </p:cNvPr>
          <p:cNvPicPr>
            <a:picLocks noChangeAspect="1"/>
          </p:cNvPicPr>
          <p:nvPr/>
        </p:nvPicPr>
        <p:blipFill>
          <a:blip r:embed="rId2"/>
          <a:stretch>
            <a:fillRect/>
          </a:stretch>
        </p:blipFill>
        <p:spPr>
          <a:xfrm>
            <a:off x="2317416" y="1721440"/>
            <a:ext cx="2167020" cy="4104929"/>
          </a:xfrm>
          <a:prstGeom prst="rect">
            <a:avLst/>
          </a:prstGeom>
        </p:spPr>
      </p:pic>
    </p:spTree>
    <p:extLst>
      <p:ext uri="{BB962C8B-B14F-4D97-AF65-F5344CB8AC3E}">
        <p14:creationId xmlns:p14="http://schemas.microsoft.com/office/powerpoint/2010/main" val="2246040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9AFC2-1E14-4A01-8AA1-E507F6E8CE73}"/>
              </a:ext>
            </a:extLst>
          </p:cNvPr>
          <p:cNvSpPr>
            <a:spLocks noGrp="1"/>
          </p:cNvSpPr>
          <p:nvPr>
            <p:ph type="title"/>
          </p:nvPr>
        </p:nvSpPr>
        <p:spPr>
          <a:xfrm>
            <a:off x="838200" y="631825"/>
            <a:ext cx="10515600" cy="1325563"/>
          </a:xfrm>
        </p:spPr>
        <p:txBody>
          <a:bodyPr>
            <a:normAutofit/>
          </a:bodyPr>
          <a:lstStyle/>
          <a:p>
            <a:r>
              <a:rPr lang="en-US" dirty="0"/>
              <a:t>Vector operations</a:t>
            </a:r>
            <a:endParaRPr lang="en-ID" dirty="0"/>
          </a:p>
        </p:txBody>
      </p:sp>
      <p:sp>
        <p:nvSpPr>
          <p:cNvPr id="3" name="Content Placeholder 2">
            <a:extLst>
              <a:ext uri="{FF2B5EF4-FFF2-40B4-BE49-F238E27FC236}">
                <a16:creationId xmlns:a16="http://schemas.microsoft.com/office/drawing/2014/main" id="{68CD1EE1-8F33-4C98-999C-65DA3B051A65}"/>
              </a:ext>
            </a:extLst>
          </p:cNvPr>
          <p:cNvSpPr>
            <a:spLocks noGrp="1"/>
          </p:cNvSpPr>
          <p:nvPr>
            <p:ph idx="1"/>
          </p:nvPr>
        </p:nvSpPr>
        <p:spPr>
          <a:xfrm>
            <a:off x="838200" y="2057400"/>
            <a:ext cx="10515600" cy="3871762"/>
          </a:xfrm>
        </p:spPr>
        <p:txBody>
          <a:bodyPr>
            <a:normAutofit/>
          </a:bodyPr>
          <a:lstStyle/>
          <a:p>
            <a:r>
              <a:rPr lang="en-US" sz="2400" dirty="0"/>
              <a:t>Addition</a:t>
            </a:r>
          </a:p>
          <a:p>
            <a:r>
              <a:rPr lang="en-US" sz="2400" dirty="0"/>
              <a:t>Subtraction</a:t>
            </a:r>
          </a:p>
          <a:p>
            <a:r>
              <a:rPr lang="en-US" sz="2400" dirty="0"/>
              <a:t>Norm</a:t>
            </a:r>
          </a:p>
          <a:p>
            <a:r>
              <a:rPr lang="en-US" sz="2400" dirty="0"/>
              <a:t>Dot Product</a:t>
            </a:r>
          </a:p>
          <a:p>
            <a:r>
              <a:rPr lang="en-US" sz="2400" dirty="0"/>
              <a:t>Cross Product</a:t>
            </a:r>
            <a:endParaRPr lang="en-ID" sz="2400" dirty="0"/>
          </a:p>
        </p:txBody>
      </p:sp>
    </p:spTree>
    <p:extLst>
      <p:ext uri="{BB962C8B-B14F-4D97-AF65-F5344CB8AC3E}">
        <p14:creationId xmlns:p14="http://schemas.microsoft.com/office/powerpoint/2010/main" val="39007962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A9F529C3-C941-49FD-8C67-82F134F64B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20586029-32A0-47E5-9AEC-AE3ABA6B94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text on a white background&#10;&#10;Description generated with very high confidence">
            <a:extLst>
              <a:ext uri="{FF2B5EF4-FFF2-40B4-BE49-F238E27FC236}">
                <a16:creationId xmlns:a16="http://schemas.microsoft.com/office/drawing/2014/main" id="{BAD800AD-A280-4D29-828B-1B6D7AAE3B6F}"/>
              </a:ext>
            </a:extLst>
          </p:cNvPr>
          <p:cNvPicPr>
            <a:picLocks noChangeAspect="1"/>
          </p:cNvPicPr>
          <p:nvPr/>
        </p:nvPicPr>
        <p:blipFill>
          <a:blip r:embed="rId3"/>
          <a:stretch>
            <a:fillRect/>
          </a:stretch>
        </p:blipFill>
        <p:spPr>
          <a:xfrm>
            <a:off x="6435978" y="643467"/>
            <a:ext cx="4930393" cy="5571066"/>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8EC9B57F-6445-4210-9DED-CD8CFE497E21}"/>
              </a:ext>
            </a:extLst>
          </p:cNvPr>
          <p:cNvPicPr>
            <a:picLocks noChangeAspect="1"/>
          </p:cNvPicPr>
          <p:nvPr/>
        </p:nvPicPr>
        <p:blipFill>
          <a:blip r:embed="rId4"/>
          <a:stretch>
            <a:fillRect/>
          </a:stretch>
        </p:blipFill>
        <p:spPr>
          <a:xfrm>
            <a:off x="802543" y="643466"/>
            <a:ext cx="4976563" cy="5571066"/>
          </a:xfrm>
          <a:prstGeom prst="rect">
            <a:avLst/>
          </a:prstGeom>
        </p:spPr>
      </p:pic>
      <p:cxnSp>
        <p:nvCxnSpPr>
          <p:cNvPr id="32" name="Straight Connector 19">
            <a:extLst>
              <a:ext uri="{FF2B5EF4-FFF2-40B4-BE49-F238E27FC236}">
                <a16:creationId xmlns:a16="http://schemas.microsoft.com/office/drawing/2014/main" id="{8C730EAB-A532-4295-A302-FB4B90DB9F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796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229B6F19-4B1C-4152-ACA7-1491E5B93565}"/>
              </a:ext>
            </a:extLst>
          </p:cNvPr>
          <p:cNvSpPr txBox="1">
            <a:spLocks noChangeArrowheads="1"/>
          </p:cNvSpPr>
          <p:nvPr/>
        </p:nvSpPr>
        <p:spPr bwMode="auto">
          <a:xfrm>
            <a:off x="2514600" y="381001"/>
            <a:ext cx="76200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200" b="1" u="sng">
                <a:latin typeface="Arial Rounded MT Bold" panose="020F0704030504030204" pitchFamily="34" charset="0"/>
              </a:rPr>
              <a:t>Norm of a vector:</a:t>
            </a:r>
          </a:p>
          <a:p>
            <a:pPr eaLnBrk="1" hangingPunct="1">
              <a:spcBef>
                <a:spcPct val="50000"/>
              </a:spcBef>
            </a:pPr>
            <a:r>
              <a:rPr lang="en-US" altLang="en-US" sz="2000">
                <a:latin typeface="Arial Rounded MT Bold" panose="020F0704030504030204" pitchFamily="34" charset="0"/>
              </a:rPr>
              <a:t>( for the time being let </a:t>
            </a:r>
            <a:r>
              <a:rPr lang="en-US" altLang="en-US" sz="2000">
                <a:solidFill>
                  <a:srgbClr val="FF0000"/>
                </a:solidFill>
                <a:latin typeface="Arial Rounded MT Bold" panose="020F0704030504030204" pitchFamily="34" charset="0"/>
              </a:rPr>
              <a:t>“norm” </a:t>
            </a:r>
            <a:r>
              <a:rPr lang="en-US" altLang="en-US" sz="2000">
                <a:latin typeface="Arial Rounded MT Bold" panose="020F0704030504030204" pitchFamily="34" charset="0"/>
              </a:rPr>
              <a:t>mean </a:t>
            </a:r>
            <a:r>
              <a:rPr lang="en-US" altLang="en-US" sz="2000">
                <a:solidFill>
                  <a:srgbClr val="FF0000"/>
                </a:solidFill>
                <a:latin typeface="Arial Rounded MT Bold" panose="020F0704030504030204" pitchFamily="34" charset="0"/>
              </a:rPr>
              <a:t>“length” </a:t>
            </a:r>
            <a:r>
              <a:rPr lang="en-US" altLang="en-US" sz="2000">
                <a:latin typeface="Arial Rounded MT Bold" panose="020F0704030504030204" pitchFamily="34" charset="0"/>
              </a:rPr>
              <a:t>)</a:t>
            </a:r>
            <a:r>
              <a:rPr lang="en-US" altLang="en-US" sz="2000">
                <a:solidFill>
                  <a:srgbClr val="FF0000"/>
                </a:solidFill>
                <a:latin typeface="Arial Rounded MT Bold" panose="020F0704030504030204" pitchFamily="34" charset="0"/>
              </a:rPr>
              <a:t> </a:t>
            </a:r>
          </a:p>
          <a:p>
            <a:pPr eaLnBrk="1" hangingPunct="1">
              <a:spcBef>
                <a:spcPct val="50000"/>
              </a:spcBef>
            </a:pPr>
            <a:endParaRPr lang="en-US" altLang="en-US">
              <a:latin typeface="Arial Rounded MT Bold" panose="020F0704030504030204" pitchFamily="34" charset="0"/>
            </a:endParaRPr>
          </a:p>
          <a:p>
            <a:pPr eaLnBrk="1" hangingPunct="1">
              <a:spcBef>
                <a:spcPct val="50000"/>
              </a:spcBef>
            </a:pPr>
            <a:r>
              <a:rPr lang="en-US" altLang="en-US" b="1">
                <a:solidFill>
                  <a:schemeClr val="accent2"/>
                </a:solidFill>
                <a:latin typeface="Arial Rounded MT Bold" panose="020F0704030504030204" pitchFamily="34" charset="0"/>
              </a:rPr>
              <a:t>u</a:t>
            </a:r>
            <a:r>
              <a:rPr lang="en-US" altLang="en-US">
                <a:solidFill>
                  <a:schemeClr val="accent2"/>
                </a:solidFill>
                <a:latin typeface="Arial Rounded MT Bold" panose="020F0704030504030204" pitchFamily="34" charset="0"/>
              </a:rPr>
              <a:t> = (u</a:t>
            </a:r>
            <a:r>
              <a:rPr lang="en-US" altLang="en-US" baseline="-25000">
                <a:solidFill>
                  <a:schemeClr val="accent2"/>
                </a:solidFill>
                <a:latin typeface="Arial Rounded MT Bold" panose="020F0704030504030204" pitchFamily="34" charset="0"/>
              </a:rPr>
              <a:t>1</a:t>
            </a:r>
            <a:r>
              <a:rPr lang="en-US" altLang="en-US">
                <a:solidFill>
                  <a:schemeClr val="accent2"/>
                </a:solidFill>
                <a:latin typeface="Arial Rounded MT Bold" panose="020F0704030504030204" pitchFamily="34" charset="0"/>
              </a:rPr>
              <a:t>, u</a:t>
            </a:r>
            <a:r>
              <a:rPr lang="en-US" altLang="en-US" baseline="-25000">
                <a:solidFill>
                  <a:schemeClr val="accent2"/>
                </a:solidFill>
                <a:latin typeface="Arial Rounded MT Bold" panose="020F0704030504030204" pitchFamily="34" charset="0"/>
              </a:rPr>
              <a:t>2</a:t>
            </a:r>
            <a:r>
              <a:rPr lang="en-US" altLang="en-US">
                <a:solidFill>
                  <a:schemeClr val="accent2"/>
                </a:solidFill>
                <a:latin typeface="Arial Rounded MT Bold" panose="020F0704030504030204" pitchFamily="34" charset="0"/>
              </a:rPr>
              <a:t>) </a:t>
            </a:r>
            <a:r>
              <a:rPr lang="en-US" altLang="en-US" b="1">
                <a:solidFill>
                  <a:schemeClr val="accent2"/>
                </a:solidFill>
                <a:latin typeface="Arial Rounded MT Bold" panose="020F0704030504030204" pitchFamily="34" charset="0"/>
                <a:sym typeface="Symbol" panose="05050102010706020507" pitchFamily="18" charset="2"/>
              </a:rPr>
              <a:t></a:t>
            </a:r>
            <a:r>
              <a:rPr lang="en-US" altLang="en-US">
                <a:solidFill>
                  <a:schemeClr val="accent2"/>
                </a:solidFill>
                <a:latin typeface="Arial Rounded MT Bold" panose="020F0704030504030204" pitchFamily="34" charset="0"/>
                <a:sym typeface="Symbol" panose="05050102010706020507" pitchFamily="18" charset="2"/>
              </a:rPr>
              <a:t> R</a:t>
            </a:r>
            <a:r>
              <a:rPr lang="en-US" altLang="en-US" baseline="30000">
                <a:solidFill>
                  <a:schemeClr val="accent2"/>
                </a:solidFill>
                <a:latin typeface="Arial Rounded MT Bold" panose="020F0704030504030204" pitchFamily="34" charset="0"/>
                <a:sym typeface="Symbol" panose="05050102010706020507" pitchFamily="18" charset="2"/>
              </a:rPr>
              <a:t>2</a:t>
            </a:r>
            <a:endParaRPr lang="en-US" altLang="en-US" baseline="30000">
              <a:solidFill>
                <a:schemeClr val="accent2"/>
              </a:solidFill>
              <a:latin typeface="Arial Rounded MT Bold" panose="020F0704030504030204" pitchFamily="34" charset="0"/>
            </a:endParaRPr>
          </a:p>
          <a:p>
            <a:pPr eaLnBrk="1" hangingPunct="1">
              <a:spcBef>
                <a:spcPct val="50000"/>
              </a:spcBef>
            </a:pPr>
            <a:r>
              <a:rPr lang="en-US" altLang="en-US">
                <a:solidFill>
                  <a:schemeClr val="accent2"/>
                </a:solidFill>
                <a:latin typeface="Arial Rounded MT Bold" panose="020F0704030504030204" pitchFamily="34" charset="0"/>
              </a:rPr>
              <a:t>       the norm of vector </a:t>
            </a:r>
            <a:r>
              <a:rPr lang="en-US" altLang="en-US" b="1">
                <a:solidFill>
                  <a:schemeClr val="accent2"/>
                </a:solidFill>
                <a:latin typeface="Arial Rounded MT Bold" panose="020F0704030504030204" pitchFamily="34" charset="0"/>
              </a:rPr>
              <a:t>u</a:t>
            </a:r>
            <a:r>
              <a:rPr lang="en-US" altLang="en-US">
                <a:solidFill>
                  <a:schemeClr val="accent2"/>
                </a:solidFill>
                <a:latin typeface="Arial Rounded MT Bold" panose="020F0704030504030204" pitchFamily="34" charset="0"/>
              </a:rPr>
              <a:t> = ||</a:t>
            </a:r>
            <a:r>
              <a:rPr lang="en-US" altLang="en-US" b="1">
                <a:solidFill>
                  <a:schemeClr val="accent2"/>
                </a:solidFill>
                <a:latin typeface="Arial Rounded MT Bold" panose="020F0704030504030204" pitchFamily="34" charset="0"/>
              </a:rPr>
              <a:t>u</a:t>
            </a:r>
            <a:r>
              <a:rPr lang="en-US" altLang="en-US">
                <a:solidFill>
                  <a:schemeClr val="accent2"/>
                </a:solidFill>
                <a:latin typeface="Arial Rounded MT Bold" panose="020F0704030504030204" pitchFamily="34" charset="0"/>
              </a:rPr>
              <a:t>|| = </a:t>
            </a:r>
            <a:r>
              <a:rPr lang="en-US" altLang="en-US" b="1">
                <a:solidFill>
                  <a:schemeClr val="accent2"/>
                </a:solidFill>
                <a:latin typeface="Arial Rounded MT Bold" panose="020F0704030504030204" pitchFamily="34" charset="0"/>
                <a:sym typeface="Symbol" panose="05050102010706020507" pitchFamily="18" charset="2"/>
              </a:rPr>
              <a:t></a:t>
            </a:r>
            <a:r>
              <a:rPr lang="en-US" altLang="en-US">
                <a:solidFill>
                  <a:schemeClr val="accent2"/>
                </a:solidFill>
                <a:latin typeface="Arial Rounded MT Bold" panose="020F0704030504030204" pitchFamily="34" charset="0"/>
              </a:rPr>
              <a:t>(u</a:t>
            </a:r>
            <a:r>
              <a:rPr lang="en-US" altLang="en-US" baseline="-25000">
                <a:solidFill>
                  <a:schemeClr val="accent2"/>
                </a:solidFill>
                <a:latin typeface="Arial Rounded MT Bold" panose="020F0704030504030204" pitchFamily="34" charset="0"/>
              </a:rPr>
              <a:t>1</a:t>
            </a:r>
            <a:r>
              <a:rPr lang="en-US" altLang="en-US" baseline="30000">
                <a:solidFill>
                  <a:schemeClr val="accent2"/>
                </a:solidFill>
                <a:latin typeface="Arial Rounded MT Bold" panose="020F0704030504030204" pitchFamily="34" charset="0"/>
              </a:rPr>
              <a:t>2</a:t>
            </a:r>
            <a:r>
              <a:rPr lang="en-US" altLang="en-US">
                <a:solidFill>
                  <a:schemeClr val="accent2"/>
                </a:solidFill>
                <a:latin typeface="Arial Rounded MT Bold" panose="020F0704030504030204" pitchFamily="34" charset="0"/>
              </a:rPr>
              <a:t> + u</a:t>
            </a:r>
            <a:r>
              <a:rPr lang="en-US" altLang="en-US" baseline="-25000">
                <a:solidFill>
                  <a:schemeClr val="accent2"/>
                </a:solidFill>
                <a:latin typeface="Arial Rounded MT Bold" panose="020F0704030504030204" pitchFamily="34" charset="0"/>
              </a:rPr>
              <a:t>2</a:t>
            </a:r>
            <a:r>
              <a:rPr lang="en-US" altLang="en-US" baseline="30000">
                <a:solidFill>
                  <a:schemeClr val="accent2"/>
                </a:solidFill>
                <a:latin typeface="Arial Rounded MT Bold" panose="020F0704030504030204" pitchFamily="34" charset="0"/>
              </a:rPr>
              <a:t>2</a:t>
            </a:r>
            <a:r>
              <a:rPr lang="en-US" altLang="en-US">
                <a:solidFill>
                  <a:schemeClr val="accent2"/>
                </a:solidFill>
                <a:latin typeface="Arial Rounded MT Bold" panose="020F0704030504030204" pitchFamily="34" charset="0"/>
              </a:rPr>
              <a:t>)</a:t>
            </a:r>
          </a:p>
          <a:p>
            <a:pPr eaLnBrk="1" hangingPunct="1">
              <a:spcBef>
                <a:spcPct val="50000"/>
              </a:spcBef>
            </a:pPr>
            <a:endParaRPr lang="en-US" altLang="en-US">
              <a:latin typeface="Arial Rounded MT Bold" panose="020F0704030504030204" pitchFamily="34" charset="0"/>
            </a:endParaRPr>
          </a:p>
          <a:p>
            <a:pPr eaLnBrk="1" hangingPunct="1">
              <a:spcBef>
                <a:spcPct val="50000"/>
              </a:spcBef>
            </a:pPr>
            <a:r>
              <a:rPr lang="en-US" altLang="en-US" b="1">
                <a:solidFill>
                  <a:srgbClr val="800080"/>
                </a:solidFill>
                <a:latin typeface="Arial Rounded MT Bold" panose="020F0704030504030204" pitchFamily="34" charset="0"/>
              </a:rPr>
              <a:t>v</a:t>
            </a:r>
            <a:r>
              <a:rPr lang="en-US" altLang="en-US">
                <a:solidFill>
                  <a:srgbClr val="800080"/>
                </a:solidFill>
                <a:latin typeface="Arial Rounded MT Bold" panose="020F0704030504030204" pitchFamily="34" charset="0"/>
              </a:rPr>
              <a:t> = (v</a:t>
            </a:r>
            <a:r>
              <a:rPr lang="en-US" altLang="en-US" baseline="-25000">
                <a:solidFill>
                  <a:srgbClr val="800080"/>
                </a:solidFill>
                <a:latin typeface="Arial Rounded MT Bold" panose="020F0704030504030204" pitchFamily="34" charset="0"/>
              </a:rPr>
              <a:t>1</a:t>
            </a:r>
            <a:r>
              <a:rPr lang="en-US" altLang="en-US">
                <a:solidFill>
                  <a:srgbClr val="800080"/>
                </a:solidFill>
                <a:latin typeface="Arial Rounded MT Bold" panose="020F0704030504030204" pitchFamily="34" charset="0"/>
              </a:rPr>
              <a:t>, v</a:t>
            </a:r>
            <a:r>
              <a:rPr lang="en-US" altLang="en-US" baseline="-25000">
                <a:solidFill>
                  <a:srgbClr val="800080"/>
                </a:solidFill>
                <a:latin typeface="Arial Rounded MT Bold" panose="020F0704030504030204" pitchFamily="34" charset="0"/>
              </a:rPr>
              <a:t>2</a:t>
            </a:r>
            <a:r>
              <a:rPr lang="en-US" altLang="en-US">
                <a:solidFill>
                  <a:srgbClr val="800080"/>
                </a:solidFill>
                <a:latin typeface="Arial Rounded MT Bold" panose="020F0704030504030204" pitchFamily="34" charset="0"/>
              </a:rPr>
              <a:t>, v</a:t>
            </a:r>
            <a:r>
              <a:rPr lang="en-US" altLang="en-US" baseline="-25000">
                <a:solidFill>
                  <a:srgbClr val="800080"/>
                </a:solidFill>
                <a:latin typeface="Arial Rounded MT Bold" panose="020F0704030504030204" pitchFamily="34" charset="0"/>
              </a:rPr>
              <a:t>3</a:t>
            </a:r>
            <a:r>
              <a:rPr lang="en-US" altLang="en-US">
                <a:solidFill>
                  <a:srgbClr val="800080"/>
                </a:solidFill>
                <a:latin typeface="Arial Rounded MT Bold" panose="020F0704030504030204" pitchFamily="34" charset="0"/>
              </a:rPr>
              <a:t>) </a:t>
            </a:r>
            <a:r>
              <a:rPr lang="en-US" altLang="en-US" b="1">
                <a:solidFill>
                  <a:srgbClr val="800080"/>
                </a:solidFill>
                <a:latin typeface="Arial Rounded MT Bold" panose="020F0704030504030204" pitchFamily="34" charset="0"/>
                <a:sym typeface="Symbol" panose="05050102010706020507" pitchFamily="18" charset="2"/>
              </a:rPr>
              <a:t></a:t>
            </a:r>
            <a:r>
              <a:rPr lang="en-US" altLang="en-US">
                <a:solidFill>
                  <a:srgbClr val="800080"/>
                </a:solidFill>
                <a:latin typeface="Arial Rounded MT Bold" panose="020F0704030504030204" pitchFamily="34" charset="0"/>
                <a:sym typeface="Symbol" panose="05050102010706020507" pitchFamily="18" charset="2"/>
              </a:rPr>
              <a:t> R</a:t>
            </a:r>
            <a:r>
              <a:rPr lang="en-US" altLang="en-US" baseline="30000">
                <a:solidFill>
                  <a:srgbClr val="800080"/>
                </a:solidFill>
                <a:latin typeface="Arial Rounded MT Bold" panose="020F0704030504030204" pitchFamily="34" charset="0"/>
                <a:sym typeface="Symbol" panose="05050102010706020507" pitchFamily="18" charset="2"/>
              </a:rPr>
              <a:t>3</a:t>
            </a:r>
            <a:endParaRPr lang="en-US" altLang="en-US">
              <a:solidFill>
                <a:srgbClr val="800080"/>
              </a:solidFill>
              <a:latin typeface="Arial Rounded MT Bold" panose="020F0704030504030204" pitchFamily="34" charset="0"/>
            </a:endParaRPr>
          </a:p>
          <a:p>
            <a:pPr eaLnBrk="1" hangingPunct="1">
              <a:spcBef>
                <a:spcPct val="50000"/>
              </a:spcBef>
            </a:pPr>
            <a:r>
              <a:rPr lang="en-US" altLang="en-US">
                <a:solidFill>
                  <a:srgbClr val="800080"/>
                </a:solidFill>
                <a:latin typeface="Arial Rounded MT Bold" panose="020F0704030504030204" pitchFamily="34" charset="0"/>
              </a:rPr>
              <a:t>       the norm of vector </a:t>
            </a:r>
            <a:r>
              <a:rPr lang="en-US" altLang="en-US" b="1">
                <a:solidFill>
                  <a:srgbClr val="800080"/>
                </a:solidFill>
                <a:latin typeface="Arial Rounded MT Bold" panose="020F0704030504030204" pitchFamily="34" charset="0"/>
              </a:rPr>
              <a:t>u</a:t>
            </a:r>
            <a:r>
              <a:rPr lang="en-US" altLang="en-US">
                <a:solidFill>
                  <a:srgbClr val="800080"/>
                </a:solidFill>
                <a:latin typeface="Arial Rounded MT Bold" panose="020F0704030504030204" pitchFamily="34" charset="0"/>
              </a:rPr>
              <a:t> = ||</a:t>
            </a:r>
            <a:r>
              <a:rPr lang="en-US" altLang="en-US" b="1">
                <a:solidFill>
                  <a:srgbClr val="800080"/>
                </a:solidFill>
                <a:latin typeface="Arial Rounded MT Bold" panose="020F0704030504030204" pitchFamily="34" charset="0"/>
              </a:rPr>
              <a:t>u</a:t>
            </a:r>
            <a:r>
              <a:rPr lang="en-US" altLang="en-US">
                <a:solidFill>
                  <a:srgbClr val="800080"/>
                </a:solidFill>
                <a:latin typeface="Arial Rounded MT Bold" panose="020F0704030504030204" pitchFamily="34" charset="0"/>
              </a:rPr>
              <a:t>|| = </a:t>
            </a:r>
            <a:r>
              <a:rPr lang="en-US" altLang="en-US" b="1">
                <a:solidFill>
                  <a:srgbClr val="800080"/>
                </a:solidFill>
                <a:latin typeface="Arial Rounded MT Bold" panose="020F0704030504030204" pitchFamily="34" charset="0"/>
                <a:sym typeface="Symbol" panose="05050102010706020507" pitchFamily="18" charset="2"/>
              </a:rPr>
              <a:t> (</a:t>
            </a:r>
            <a:r>
              <a:rPr lang="en-US" altLang="en-US">
                <a:solidFill>
                  <a:srgbClr val="800080"/>
                </a:solidFill>
                <a:latin typeface="Arial Rounded MT Bold" panose="020F0704030504030204" pitchFamily="34" charset="0"/>
              </a:rPr>
              <a:t>v</a:t>
            </a:r>
            <a:r>
              <a:rPr lang="en-US" altLang="en-US" baseline="-25000">
                <a:solidFill>
                  <a:srgbClr val="800080"/>
                </a:solidFill>
                <a:latin typeface="Arial Rounded MT Bold" panose="020F0704030504030204" pitchFamily="34" charset="0"/>
              </a:rPr>
              <a:t>1</a:t>
            </a:r>
            <a:r>
              <a:rPr lang="en-US" altLang="en-US" baseline="30000">
                <a:solidFill>
                  <a:srgbClr val="800080"/>
                </a:solidFill>
                <a:latin typeface="Arial Rounded MT Bold" panose="020F0704030504030204" pitchFamily="34" charset="0"/>
              </a:rPr>
              <a:t>2</a:t>
            </a:r>
            <a:r>
              <a:rPr lang="en-US" altLang="en-US">
                <a:solidFill>
                  <a:srgbClr val="800080"/>
                </a:solidFill>
                <a:latin typeface="Arial Rounded MT Bold" panose="020F0704030504030204" pitchFamily="34" charset="0"/>
              </a:rPr>
              <a:t> + v</a:t>
            </a:r>
            <a:r>
              <a:rPr lang="en-US" altLang="en-US" baseline="-25000">
                <a:solidFill>
                  <a:srgbClr val="800080"/>
                </a:solidFill>
                <a:latin typeface="Arial Rounded MT Bold" panose="020F0704030504030204" pitchFamily="34" charset="0"/>
              </a:rPr>
              <a:t>2</a:t>
            </a:r>
            <a:r>
              <a:rPr lang="en-US" altLang="en-US" baseline="30000">
                <a:solidFill>
                  <a:srgbClr val="800080"/>
                </a:solidFill>
                <a:latin typeface="Arial Rounded MT Bold" panose="020F0704030504030204" pitchFamily="34" charset="0"/>
              </a:rPr>
              <a:t>2 </a:t>
            </a:r>
            <a:r>
              <a:rPr lang="en-US" altLang="en-US">
                <a:solidFill>
                  <a:srgbClr val="800080"/>
                </a:solidFill>
                <a:latin typeface="Arial Rounded MT Bold" panose="020F0704030504030204" pitchFamily="34" charset="0"/>
              </a:rPr>
              <a:t>+ v</a:t>
            </a:r>
            <a:r>
              <a:rPr lang="en-US" altLang="en-US" baseline="-25000">
                <a:solidFill>
                  <a:srgbClr val="800080"/>
                </a:solidFill>
                <a:latin typeface="Arial Rounded MT Bold" panose="020F0704030504030204" pitchFamily="34" charset="0"/>
              </a:rPr>
              <a:t>3</a:t>
            </a:r>
            <a:r>
              <a:rPr lang="en-US" altLang="en-US" baseline="30000">
                <a:solidFill>
                  <a:srgbClr val="800080"/>
                </a:solidFill>
                <a:latin typeface="Arial Rounded MT Bold" panose="020F0704030504030204" pitchFamily="34" charset="0"/>
              </a:rPr>
              <a:t>2</a:t>
            </a:r>
            <a:r>
              <a:rPr lang="en-US" altLang="en-US">
                <a:solidFill>
                  <a:srgbClr val="800080"/>
                </a:solidFill>
                <a:latin typeface="Arial Rounded MT Bold" panose="020F0704030504030204" pitchFamily="34" charset="0"/>
              </a:rPr>
              <a:t>)</a:t>
            </a:r>
          </a:p>
          <a:p>
            <a:pPr eaLnBrk="1" hangingPunct="1">
              <a:spcBef>
                <a:spcPct val="50000"/>
              </a:spcBef>
            </a:pPr>
            <a:r>
              <a:rPr lang="en-US" altLang="en-US">
                <a:latin typeface="Arial Rounded MT Bold" panose="020F0704030504030204" pitchFamily="34" charset="0"/>
              </a:rPr>
              <a:t> </a:t>
            </a:r>
          </a:p>
          <a:p>
            <a:pPr eaLnBrk="1" hangingPunct="1">
              <a:spcBef>
                <a:spcPct val="50000"/>
              </a:spcBef>
            </a:pPr>
            <a:endParaRPr lang="en-US" altLang="en-US">
              <a:latin typeface="Arial Rounded MT Bold" panose="020F0704030504030204" pitchFamily="34" charset="0"/>
            </a:endParaRPr>
          </a:p>
        </p:txBody>
      </p:sp>
      <p:sp>
        <p:nvSpPr>
          <p:cNvPr id="7171" name="Text Box 5">
            <a:extLst>
              <a:ext uri="{FF2B5EF4-FFF2-40B4-BE49-F238E27FC236}">
                <a16:creationId xmlns:a16="http://schemas.microsoft.com/office/drawing/2014/main" id="{F172CB2F-D5A4-48C4-AFE8-D419C09A5AFF}"/>
              </a:ext>
            </a:extLst>
          </p:cNvPr>
          <p:cNvSpPr txBox="1">
            <a:spLocks noChangeArrowheads="1"/>
          </p:cNvSpPr>
          <p:nvPr/>
        </p:nvSpPr>
        <p:spPr bwMode="auto">
          <a:xfrm>
            <a:off x="1981200" y="5334001"/>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b="1">
                <a:solidFill>
                  <a:srgbClr val="C00000"/>
                </a:solidFill>
                <a:latin typeface="Arial Rounded MT Bold" panose="020F0704030504030204" pitchFamily="34" charset="0"/>
              </a:rPr>
              <a:t>       </a:t>
            </a:r>
            <a:r>
              <a:rPr lang="en-US" altLang="en-US" b="1" u="sng">
                <a:solidFill>
                  <a:srgbClr val="C00000"/>
                </a:solidFill>
                <a:latin typeface="Arial Rounded MT Bold" panose="020F0704030504030204" pitchFamily="34" charset="0"/>
              </a:rPr>
              <a:t>Unit  Vector</a:t>
            </a:r>
            <a:r>
              <a:rPr lang="en-US" altLang="en-US">
                <a:solidFill>
                  <a:srgbClr val="C00000"/>
                </a:solidFill>
                <a:latin typeface="Arial Rounded MT Bold" panose="020F0704030504030204" pitchFamily="34" charset="0"/>
              </a:rPr>
              <a:t> : a vector of norm 1 (one)</a:t>
            </a:r>
          </a:p>
        </p:txBody>
      </p:sp>
    </p:spTree>
    <p:extLst>
      <p:ext uri="{BB962C8B-B14F-4D97-AF65-F5344CB8AC3E}">
        <p14:creationId xmlns:p14="http://schemas.microsoft.com/office/powerpoint/2010/main" val="2958350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026">
            <a:extLst>
              <a:ext uri="{FF2B5EF4-FFF2-40B4-BE49-F238E27FC236}">
                <a16:creationId xmlns:a16="http://schemas.microsoft.com/office/drawing/2014/main" id="{FBE6BF17-54EB-481F-85F6-EE4A0FE90222}"/>
              </a:ext>
            </a:extLst>
          </p:cNvPr>
          <p:cNvSpPr txBox="1">
            <a:spLocks noChangeArrowheads="1"/>
          </p:cNvSpPr>
          <p:nvPr/>
        </p:nvSpPr>
        <p:spPr bwMode="auto">
          <a:xfrm>
            <a:off x="1905000" y="228600"/>
            <a:ext cx="84582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b="1" u="sng">
                <a:latin typeface="Arial Rounded MT Bold" panose="020F0704030504030204" pitchFamily="34" charset="0"/>
              </a:rPr>
              <a:t>Dot product:</a:t>
            </a:r>
            <a:r>
              <a:rPr lang="en-US" altLang="en-US" sz="3600" b="1">
                <a:latin typeface="Arial Rounded MT Bold" panose="020F0704030504030204" pitchFamily="34" charset="0"/>
              </a:rPr>
              <a:t>   </a:t>
            </a:r>
            <a:r>
              <a:rPr lang="en-US" altLang="en-US" sz="3600" b="1">
                <a:solidFill>
                  <a:schemeClr val="accent2"/>
                </a:solidFill>
                <a:latin typeface="Arial Rounded MT Bold" panose="020F0704030504030204" pitchFamily="34" charset="0"/>
              </a:rPr>
              <a:t>u . v </a:t>
            </a:r>
            <a:r>
              <a:rPr lang="en-US" altLang="en-US" sz="3600">
                <a:latin typeface="Arial Rounded MT Bold" panose="020F0704030504030204" pitchFamily="34" charset="0"/>
              </a:rPr>
              <a:t>= </a:t>
            </a:r>
            <a:r>
              <a:rPr lang="en-US" altLang="en-US" sz="3600">
                <a:solidFill>
                  <a:srgbClr val="FF0000"/>
                </a:solidFill>
                <a:latin typeface="Arial Rounded MT Bold" panose="020F0704030504030204" pitchFamily="34" charset="0"/>
              </a:rPr>
              <a:t>scalar</a:t>
            </a:r>
          </a:p>
          <a:p>
            <a:pPr eaLnBrk="1" hangingPunct="1">
              <a:spcBef>
                <a:spcPct val="50000"/>
              </a:spcBef>
            </a:pPr>
            <a:r>
              <a:rPr lang="en-US" altLang="en-US">
                <a:latin typeface="Arial Rounded MT Bold" panose="020F0704030504030204" pitchFamily="34" charset="0"/>
              </a:rPr>
              <a:t>Vectors </a:t>
            </a:r>
            <a:r>
              <a:rPr lang="en-US" altLang="en-US" b="1">
                <a:solidFill>
                  <a:schemeClr val="accent2"/>
                </a:solidFill>
                <a:latin typeface="Arial Rounded MT Bold" panose="020F0704030504030204" pitchFamily="34" charset="0"/>
              </a:rPr>
              <a:t>u</a:t>
            </a:r>
            <a:r>
              <a:rPr lang="en-US" altLang="en-US">
                <a:latin typeface="Arial Rounded MT Bold" panose="020F0704030504030204" pitchFamily="34" charset="0"/>
              </a:rPr>
              <a:t> and </a:t>
            </a:r>
            <a:r>
              <a:rPr lang="en-US" altLang="en-US" b="1">
                <a:solidFill>
                  <a:schemeClr val="accent2"/>
                </a:solidFill>
                <a:latin typeface="Arial Rounded MT Bold" panose="020F0704030504030204" pitchFamily="34" charset="0"/>
              </a:rPr>
              <a:t>v</a:t>
            </a:r>
            <a:r>
              <a:rPr lang="en-US" altLang="en-US">
                <a:latin typeface="Arial Rounded MT Bold" panose="020F0704030504030204" pitchFamily="34" charset="0"/>
              </a:rPr>
              <a:t> are 2-space (3-space) vectors,   </a:t>
            </a:r>
          </a:p>
          <a:p>
            <a:pPr eaLnBrk="1" hangingPunct="1">
              <a:spcBef>
                <a:spcPct val="50000"/>
              </a:spcBef>
            </a:pPr>
            <a:r>
              <a:rPr lang="en-US" altLang="en-US">
                <a:latin typeface="Arial Rounded MT Bold" panose="020F0704030504030204" pitchFamily="34" charset="0"/>
                <a:sym typeface="Symbol" panose="05050102010706020507" pitchFamily="18" charset="2"/>
              </a:rPr>
              <a:t>with  = </a:t>
            </a:r>
            <a:r>
              <a:rPr lang="en-US" altLang="en-US">
                <a:latin typeface="Arial Rounded MT Bold" panose="020F0704030504030204" pitchFamily="34" charset="0"/>
              </a:rPr>
              <a:t>angle between </a:t>
            </a:r>
            <a:r>
              <a:rPr lang="en-US" altLang="en-US" b="1">
                <a:latin typeface="Arial Rounded MT Bold" panose="020F0704030504030204" pitchFamily="34" charset="0"/>
              </a:rPr>
              <a:t>u</a:t>
            </a:r>
            <a:r>
              <a:rPr lang="en-US" altLang="en-US">
                <a:latin typeface="Arial Rounded MT Bold" panose="020F0704030504030204" pitchFamily="34" charset="0"/>
              </a:rPr>
              <a:t> and </a:t>
            </a:r>
            <a:r>
              <a:rPr lang="en-US" altLang="en-US" b="1">
                <a:latin typeface="Arial Rounded MT Bold" panose="020F0704030504030204" pitchFamily="34" charset="0"/>
              </a:rPr>
              <a:t>v</a:t>
            </a:r>
          </a:p>
          <a:p>
            <a:pPr eaLnBrk="1" hangingPunct="1">
              <a:spcBef>
                <a:spcPct val="50000"/>
              </a:spcBef>
            </a:pPr>
            <a:endParaRPr lang="en-US" altLang="en-US">
              <a:latin typeface="Arial Rounded MT Bold" panose="020F0704030504030204" pitchFamily="34" charset="0"/>
            </a:endParaRPr>
          </a:p>
          <a:p>
            <a:pPr eaLnBrk="1" hangingPunct="1">
              <a:spcBef>
                <a:spcPct val="50000"/>
              </a:spcBef>
            </a:pPr>
            <a:r>
              <a:rPr lang="en-US" altLang="en-US">
                <a:latin typeface="Arial Rounded MT Bold" panose="020F0704030504030204" pitchFamily="34" charset="0"/>
              </a:rPr>
              <a:t>	      </a:t>
            </a:r>
            <a:r>
              <a:rPr lang="en-US" altLang="en-US">
                <a:solidFill>
                  <a:srgbClr val="FF0000"/>
                </a:solidFill>
                <a:latin typeface="Arial Rounded MT Bold" panose="020F0704030504030204" pitchFamily="34" charset="0"/>
              </a:rPr>
              <a:t>||</a:t>
            </a:r>
            <a:r>
              <a:rPr lang="en-US" altLang="en-US" b="1">
                <a:solidFill>
                  <a:srgbClr val="FF0000"/>
                </a:solidFill>
                <a:latin typeface="Arial Rounded MT Bold" panose="020F0704030504030204" pitchFamily="34" charset="0"/>
              </a:rPr>
              <a:t>u</a:t>
            </a:r>
            <a:r>
              <a:rPr lang="en-US" altLang="en-US">
                <a:solidFill>
                  <a:srgbClr val="FF0000"/>
                </a:solidFill>
                <a:latin typeface="Arial Rounded MT Bold" panose="020F0704030504030204" pitchFamily="34" charset="0"/>
              </a:rPr>
              <a:t>|| ||</a:t>
            </a:r>
            <a:r>
              <a:rPr lang="en-US" altLang="en-US" b="1">
                <a:solidFill>
                  <a:srgbClr val="FF0000"/>
                </a:solidFill>
                <a:latin typeface="Arial Rounded MT Bold" panose="020F0704030504030204" pitchFamily="34" charset="0"/>
              </a:rPr>
              <a:t>v</a:t>
            </a:r>
            <a:r>
              <a:rPr lang="en-US" altLang="en-US">
                <a:solidFill>
                  <a:srgbClr val="FF0000"/>
                </a:solidFill>
                <a:latin typeface="Arial Rounded MT Bold" panose="020F0704030504030204" pitchFamily="34" charset="0"/>
              </a:rPr>
              <a:t>|| cos </a:t>
            </a:r>
            <a:r>
              <a:rPr lang="en-US" altLang="en-US">
                <a:solidFill>
                  <a:srgbClr val="FF0000"/>
                </a:solidFill>
                <a:latin typeface="Arial Rounded MT Bold" panose="020F0704030504030204" pitchFamily="34" charset="0"/>
                <a:sym typeface="Symbol" panose="05050102010706020507" pitchFamily="18" charset="2"/>
              </a:rPr>
              <a:t>	</a:t>
            </a:r>
            <a:r>
              <a:rPr lang="en-US" altLang="en-US">
                <a:solidFill>
                  <a:srgbClr val="FF0000"/>
                </a:solidFill>
                <a:latin typeface="Arial Rounded MT Bold" panose="020F0704030504030204" pitchFamily="34" charset="0"/>
              </a:rPr>
              <a:t>if </a:t>
            </a:r>
            <a:r>
              <a:rPr lang="en-US" altLang="en-US" b="1">
                <a:solidFill>
                  <a:srgbClr val="FF0000"/>
                </a:solidFill>
                <a:latin typeface="Arial Rounded MT Bold" panose="020F0704030504030204" pitchFamily="34" charset="0"/>
              </a:rPr>
              <a:t>u</a:t>
            </a:r>
            <a:r>
              <a:rPr lang="en-US" altLang="en-US">
                <a:solidFill>
                  <a:srgbClr val="FF0000"/>
                </a:solidFill>
                <a:latin typeface="Arial Rounded MT Bold" panose="020F0704030504030204" pitchFamily="34" charset="0"/>
              </a:rPr>
              <a:t> </a:t>
            </a:r>
            <a:r>
              <a:rPr lang="en-US" altLang="en-US">
                <a:solidFill>
                  <a:srgbClr val="FF0000"/>
                </a:solidFill>
                <a:latin typeface="Arial Rounded MT Bold" panose="020F0704030504030204" pitchFamily="34" charset="0"/>
                <a:sym typeface="Symbol" panose="05050102010706020507" pitchFamily="18" charset="2"/>
              </a:rPr>
              <a:t></a:t>
            </a:r>
            <a:r>
              <a:rPr lang="en-US" altLang="en-US">
                <a:solidFill>
                  <a:srgbClr val="FF0000"/>
                </a:solidFill>
                <a:latin typeface="Arial Rounded MT Bold" panose="020F0704030504030204" pitchFamily="34" charset="0"/>
              </a:rPr>
              <a:t> </a:t>
            </a:r>
            <a:r>
              <a:rPr lang="en-US" altLang="en-US" b="1">
                <a:solidFill>
                  <a:srgbClr val="FF0000"/>
                </a:solidFill>
                <a:latin typeface="Arial Rounded MT Bold" panose="020F0704030504030204" pitchFamily="34" charset="0"/>
              </a:rPr>
              <a:t>0</a:t>
            </a:r>
            <a:r>
              <a:rPr lang="en-US" altLang="en-US">
                <a:solidFill>
                  <a:srgbClr val="FF0000"/>
                </a:solidFill>
                <a:latin typeface="Arial Rounded MT Bold" panose="020F0704030504030204" pitchFamily="34" charset="0"/>
              </a:rPr>
              <a:t> </a:t>
            </a:r>
            <a:r>
              <a:rPr lang="en-US" altLang="en-US">
                <a:latin typeface="Arial Rounded MT Bold" panose="020F0704030504030204" pitchFamily="34" charset="0"/>
              </a:rPr>
              <a:t>and </a:t>
            </a:r>
            <a:r>
              <a:rPr lang="en-US" altLang="en-US" b="1">
                <a:solidFill>
                  <a:srgbClr val="FF0000"/>
                </a:solidFill>
                <a:latin typeface="Arial Rounded MT Bold" panose="020F0704030504030204" pitchFamily="34" charset="0"/>
              </a:rPr>
              <a:t>v</a:t>
            </a:r>
            <a:r>
              <a:rPr lang="en-US" altLang="en-US">
                <a:solidFill>
                  <a:srgbClr val="FF0000"/>
                </a:solidFill>
                <a:latin typeface="Arial Rounded MT Bold" panose="020F0704030504030204" pitchFamily="34" charset="0"/>
              </a:rPr>
              <a:t> </a:t>
            </a:r>
            <a:r>
              <a:rPr lang="en-US" altLang="en-US">
                <a:solidFill>
                  <a:srgbClr val="FF0000"/>
                </a:solidFill>
                <a:latin typeface="Arial Rounded MT Bold" panose="020F0704030504030204" pitchFamily="34" charset="0"/>
                <a:sym typeface="Symbol" panose="05050102010706020507" pitchFamily="18" charset="2"/>
              </a:rPr>
              <a:t></a:t>
            </a:r>
            <a:r>
              <a:rPr lang="en-US" altLang="en-US">
                <a:solidFill>
                  <a:srgbClr val="FF0000"/>
                </a:solidFill>
                <a:latin typeface="Arial Rounded MT Bold" panose="020F0704030504030204" pitchFamily="34" charset="0"/>
              </a:rPr>
              <a:t> </a:t>
            </a:r>
            <a:r>
              <a:rPr lang="en-US" altLang="en-US" b="1">
                <a:solidFill>
                  <a:srgbClr val="FF0000"/>
                </a:solidFill>
                <a:latin typeface="Arial Rounded MT Bold" panose="020F0704030504030204" pitchFamily="34" charset="0"/>
              </a:rPr>
              <a:t>0</a:t>
            </a:r>
            <a:endParaRPr lang="en-US" altLang="en-US">
              <a:solidFill>
                <a:srgbClr val="FF0000"/>
              </a:solidFill>
              <a:latin typeface="Arial Rounded MT Bold" panose="020F0704030504030204" pitchFamily="34" charset="0"/>
            </a:endParaRPr>
          </a:p>
          <a:p>
            <a:pPr eaLnBrk="1" hangingPunct="1">
              <a:spcBef>
                <a:spcPct val="50000"/>
              </a:spcBef>
            </a:pPr>
            <a:r>
              <a:rPr lang="en-US" altLang="en-US" b="1">
                <a:solidFill>
                  <a:schemeClr val="accent2"/>
                </a:solidFill>
                <a:latin typeface="Arial Rounded MT Bold" panose="020F0704030504030204" pitchFamily="34" charset="0"/>
              </a:rPr>
              <a:t>u . v</a:t>
            </a:r>
            <a:r>
              <a:rPr lang="en-US" altLang="en-US">
                <a:solidFill>
                  <a:schemeClr val="accent2"/>
                </a:solidFill>
                <a:latin typeface="Arial Rounded MT Bold" panose="020F0704030504030204" pitchFamily="34" charset="0"/>
              </a:rPr>
              <a:t>  </a:t>
            </a:r>
            <a:r>
              <a:rPr lang="en-US" altLang="en-US">
                <a:latin typeface="Arial Rounded MT Bold" panose="020F0704030504030204" pitchFamily="34" charset="0"/>
              </a:rPr>
              <a:t>= </a:t>
            </a:r>
          </a:p>
          <a:p>
            <a:pPr eaLnBrk="1" hangingPunct="1">
              <a:spcBef>
                <a:spcPct val="50000"/>
              </a:spcBef>
            </a:pPr>
            <a:r>
              <a:rPr lang="en-US" altLang="en-US">
                <a:latin typeface="Arial Rounded MT Bold" panose="020F0704030504030204" pitchFamily="34" charset="0"/>
              </a:rPr>
              <a:t>	         </a:t>
            </a:r>
            <a:r>
              <a:rPr lang="en-US" altLang="en-US">
                <a:solidFill>
                  <a:srgbClr val="FF0000"/>
                </a:solidFill>
                <a:latin typeface="Arial Rounded MT Bold" panose="020F0704030504030204" pitchFamily="34" charset="0"/>
              </a:rPr>
              <a:t>0</a:t>
            </a:r>
            <a:r>
              <a:rPr lang="en-US" altLang="en-US">
                <a:latin typeface="Arial Rounded MT Bold" panose="020F0704030504030204" pitchFamily="34" charset="0"/>
              </a:rPr>
              <a:t> 		if </a:t>
            </a:r>
            <a:r>
              <a:rPr lang="en-US" altLang="en-US" b="1">
                <a:solidFill>
                  <a:srgbClr val="FF0000"/>
                </a:solidFill>
                <a:latin typeface="Arial Rounded MT Bold" panose="020F0704030504030204" pitchFamily="34" charset="0"/>
              </a:rPr>
              <a:t>u</a:t>
            </a:r>
            <a:r>
              <a:rPr lang="en-US" altLang="en-US">
                <a:solidFill>
                  <a:srgbClr val="FF0000"/>
                </a:solidFill>
                <a:latin typeface="Arial Rounded MT Bold" panose="020F0704030504030204" pitchFamily="34" charset="0"/>
              </a:rPr>
              <a:t> = </a:t>
            </a:r>
            <a:r>
              <a:rPr lang="en-US" altLang="en-US" b="1">
                <a:solidFill>
                  <a:srgbClr val="FF0000"/>
                </a:solidFill>
                <a:latin typeface="Arial Rounded MT Bold" panose="020F0704030504030204" pitchFamily="34" charset="0"/>
              </a:rPr>
              <a:t>0</a:t>
            </a:r>
            <a:r>
              <a:rPr lang="en-US" altLang="en-US">
                <a:solidFill>
                  <a:srgbClr val="FF0000"/>
                </a:solidFill>
                <a:latin typeface="Arial Rounded MT Bold" panose="020F0704030504030204" pitchFamily="34" charset="0"/>
              </a:rPr>
              <a:t> </a:t>
            </a:r>
            <a:r>
              <a:rPr lang="en-US" altLang="en-US">
                <a:latin typeface="Arial Rounded MT Bold" panose="020F0704030504030204" pitchFamily="34" charset="0"/>
              </a:rPr>
              <a:t>or </a:t>
            </a:r>
            <a:r>
              <a:rPr lang="en-US" altLang="en-US" b="1">
                <a:solidFill>
                  <a:srgbClr val="FF0000"/>
                </a:solidFill>
                <a:latin typeface="Arial Rounded MT Bold" panose="020F0704030504030204" pitchFamily="34" charset="0"/>
              </a:rPr>
              <a:t>v</a:t>
            </a:r>
            <a:r>
              <a:rPr lang="en-US" altLang="en-US">
                <a:solidFill>
                  <a:srgbClr val="FF0000"/>
                </a:solidFill>
                <a:latin typeface="Arial Rounded MT Bold" panose="020F0704030504030204" pitchFamily="34" charset="0"/>
              </a:rPr>
              <a:t> = </a:t>
            </a:r>
            <a:r>
              <a:rPr lang="en-US" altLang="en-US" b="1">
                <a:solidFill>
                  <a:srgbClr val="FF0000"/>
                </a:solidFill>
                <a:latin typeface="Arial Rounded MT Bold" panose="020F0704030504030204" pitchFamily="34" charset="0"/>
              </a:rPr>
              <a:t>0</a:t>
            </a:r>
          </a:p>
          <a:p>
            <a:pPr eaLnBrk="1" hangingPunct="1">
              <a:spcBef>
                <a:spcPct val="50000"/>
              </a:spcBef>
            </a:pPr>
            <a:endParaRPr lang="en-US" altLang="en-US" b="1">
              <a:latin typeface="Arial Rounded MT Bold" panose="020F0704030504030204" pitchFamily="34" charset="0"/>
            </a:endParaRPr>
          </a:p>
          <a:p>
            <a:pPr eaLnBrk="1" hangingPunct="1">
              <a:spcBef>
                <a:spcPct val="50000"/>
              </a:spcBef>
            </a:pPr>
            <a:r>
              <a:rPr lang="en-US" altLang="en-US" sz="2000" u="sng">
                <a:latin typeface="Arial Rounded MT Bold" panose="020F0704030504030204" pitchFamily="34" charset="0"/>
              </a:rPr>
              <a:t>Note :</a:t>
            </a:r>
            <a:r>
              <a:rPr lang="en-US" altLang="en-US" sz="2000">
                <a:latin typeface="Arial Rounded MT Bold" panose="020F0704030504030204" pitchFamily="34" charset="0"/>
              </a:rPr>
              <a:t> 	</a:t>
            </a:r>
            <a:r>
              <a:rPr lang="en-US" altLang="en-US" sz="2000" b="1">
                <a:solidFill>
                  <a:schemeClr val="accent2"/>
                </a:solidFill>
                <a:latin typeface="Arial Rounded MT Bold" panose="020F0704030504030204" pitchFamily="34" charset="0"/>
              </a:rPr>
              <a:t>u</a:t>
            </a:r>
            <a:r>
              <a:rPr lang="en-US" altLang="en-US" sz="2000" b="1">
                <a:latin typeface="Arial Rounded MT Bold" panose="020F0704030504030204" pitchFamily="34" charset="0"/>
              </a:rPr>
              <a:t> </a:t>
            </a:r>
            <a:r>
              <a:rPr lang="en-US" altLang="en-US" sz="2000">
                <a:latin typeface="Arial Rounded MT Bold" panose="020F0704030504030204" pitchFamily="34" charset="0"/>
              </a:rPr>
              <a:t>and</a:t>
            </a:r>
            <a:r>
              <a:rPr lang="en-US" altLang="en-US" sz="2000" b="1">
                <a:latin typeface="Arial Rounded MT Bold" panose="020F0704030504030204" pitchFamily="34" charset="0"/>
              </a:rPr>
              <a:t> </a:t>
            </a:r>
            <a:r>
              <a:rPr lang="en-US" altLang="en-US" sz="2000" b="1">
                <a:solidFill>
                  <a:schemeClr val="accent2"/>
                </a:solidFill>
                <a:latin typeface="Arial Rounded MT Bold" panose="020F0704030504030204" pitchFamily="34" charset="0"/>
              </a:rPr>
              <a:t>v</a:t>
            </a:r>
            <a:r>
              <a:rPr lang="en-US" altLang="en-US" sz="2000" b="1">
                <a:latin typeface="Arial Rounded MT Bold" panose="020F0704030504030204" pitchFamily="34" charset="0"/>
              </a:rPr>
              <a:t> </a:t>
            </a:r>
            <a:r>
              <a:rPr lang="en-US" altLang="en-US" sz="2000">
                <a:latin typeface="Arial Rounded MT Bold" panose="020F0704030504030204" pitchFamily="34" charset="0"/>
              </a:rPr>
              <a:t>are perpendicular / orthogonal (</a:t>
            </a:r>
            <a:r>
              <a:rPr lang="en-US" altLang="en-US" sz="2000">
                <a:latin typeface="Arial Rounded MT Bold" panose="020F0704030504030204" pitchFamily="34" charset="0"/>
                <a:sym typeface="Symbol" panose="05050102010706020507" pitchFamily="18" charset="2"/>
              </a:rPr>
              <a:t></a:t>
            </a:r>
            <a:r>
              <a:rPr lang="en-US" altLang="en-US" sz="2000">
                <a:latin typeface="Arial Rounded MT Bold" panose="020F0704030504030204" pitchFamily="34" charset="0"/>
              </a:rPr>
              <a:t> = 90</a:t>
            </a:r>
            <a:r>
              <a:rPr lang="en-US" altLang="en-US" sz="2000" baseline="30000">
                <a:latin typeface="Arial Rounded MT Bold" panose="020F0704030504030204" pitchFamily="34" charset="0"/>
              </a:rPr>
              <a:t>o</a:t>
            </a:r>
            <a:r>
              <a:rPr lang="en-US" altLang="en-US" sz="2000">
                <a:latin typeface="Arial Rounded MT Bold" panose="020F0704030504030204" pitchFamily="34" charset="0"/>
              </a:rPr>
              <a:t> &amp; cos </a:t>
            </a:r>
            <a:r>
              <a:rPr lang="en-US" altLang="en-US" sz="2000">
                <a:latin typeface="Arial Rounded MT Bold" panose="020F0704030504030204" pitchFamily="34" charset="0"/>
                <a:sym typeface="Symbol" panose="05050102010706020507" pitchFamily="18" charset="2"/>
              </a:rPr>
              <a:t> = 0)   	</a:t>
            </a:r>
          </a:p>
          <a:p>
            <a:pPr eaLnBrk="1" hangingPunct="1"/>
            <a:r>
              <a:rPr lang="en-US" altLang="en-US" sz="2000">
                <a:latin typeface="Arial Rounded MT Bold" panose="020F0704030504030204" pitchFamily="34" charset="0"/>
                <a:sym typeface="Symbol" panose="05050102010706020507" pitchFamily="18" charset="2"/>
              </a:rPr>
              <a:t>	iff </a:t>
            </a:r>
            <a:r>
              <a:rPr lang="en-US" altLang="en-US" sz="2000" b="1">
                <a:solidFill>
                  <a:schemeClr val="accent2"/>
                </a:solidFill>
                <a:latin typeface="Arial Rounded MT Bold" panose="020F0704030504030204" pitchFamily="34" charset="0"/>
                <a:sym typeface="Symbol" panose="05050102010706020507" pitchFamily="18" charset="2"/>
              </a:rPr>
              <a:t>u . v</a:t>
            </a:r>
            <a:r>
              <a:rPr lang="en-US" altLang="en-US" sz="2000">
                <a:solidFill>
                  <a:schemeClr val="accent2"/>
                </a:solidFill>
                <a:latin typeface="Arial Rounded MT Bold" panose="020F0704030504030204" pitchFamily="34" charset="0"/>
                <a:sym typeface="Symbol" panose="05050102010706020507" pitchFamily="18" charset="2"/>
              </a:rPr>
              <a:t> </a:t>
            </a:r>
            <a:r>
              <a:rPr lang="en-US" altLang="en-US" sz="2000">
                <a:latin typeface="Arial Rounded MT Bold" panose="020F0704030504030204" pitchFamily="34" charset="0"/>
                <a:sym typeface="Symbol" panose="05050102010706020507" pitchFamily="18" charset="2"/>
              </a:rPr>
              <a:t>= </a:t>
            </a:r>
            <a:r>
              <a:rPr lang="en-US" altLang="en-US" sz="2000">
                <a:solidFill>
                  <a:srgbClr val="FF0000"/>
                </a:solidFill>
                <a:latin typeface="Arial Rounded MT Bold" panose="020F0704030504030204" pitchFamily="34" charset="0"/>
                <a:sym typeface="Symbol" panose="05050102010706020507" pitchFamily="18" charset="2"/>
              </a:rPr>
              <a:t>0</a:t>
            </a:r>
          </a:p>
          <a:p>
            <a:pPr eaLnBrk="1" hangingPunct="1"/>
            <a:endParaRPr lang="en-US" altLang="en-US" sz="2000">
              <a:solidFill>
                <a:srgbClr val="FF0000"/>
              </a:solidFill>
              <a:latin typeface="Arial Rounded MT Bold" panose="020F0704030504030204" pitchFamily="34" charset="0"/>
              <a:sym typeface="Symbol" panose="05050102010706020507" pitchFamily="18" charset="2"/>
            </a:endParaRPr>
          </a:p>
          <a:p>
            <a:pPr eaLnBrk="1" hangingPunct="1">
              <a:spcBef>
                <a:spcPct val="50000"/>
              </a:spcBef>
            </a:pPr>
            <a:endParaRPr lang="en-US" altLang="en-US" sz="1800">
              <a:solidFill>
                <a:srgbClr val="CC0000"/>
              </a:solidFill>
              <a:latin typeface="Arial Rounded MT Bold" panose="020F0704030504030204" pitchFamily="34" charset="0"/>
              <a:sym typeface="Symbol" panose="05050102010706020507" pitchFamily="18" charset="2"/>
            </a:endParaRPr>
          </a:p>
        </p:txBody>
      </p:sp>
      <p:sp>
        <p:nvSpPr>
          <p:cNvPr id="11267" name="AutoShape 1027">
            <a:extLst>
              <a:ext uri="{FF2B5EF4-FFF2-40B4-BE49-F238E27FC236}">
                <a16:creationId xmlns:a16="http://schemas.microsoft.com/office/drawing/2014/main" id="{7AEECDB1-D1EB-462F-8A2C-37C9CF637A0B}"/>
              </a:ext>
            </a:extLst>
          </p:cNvPr>
          <p:cNvSpPr>
            <a:spLocks/>
          </p:cNvSpPr>
          <p:nvPr/>
        </p:nvSpPr>
        <p:spPr bwMode="auto">
          <a:xfrm>
            <a:off x="3124200" y="2667000"/>
            <a:ext cx="76200" cy="1447800"/>
          </a:xfrm>
          <a:prstGeom prst="leftBrace">
            <a:avLst>
              <a:gd name="adj1" fmla="val 158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672502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ED813661-488E-4EC3-B77D-638D053D294C}"/>
              </a:ext>
            </a:extLst>
          </p:cNvPr>
          <p:cNvSpPr txBox="1">
            <a:spLocks noChangeArrowheads="1"/>
          </p:cNvSpPr>
          <p:nvPr/>
        </p:nvSpPr>
        <p:spPr bwMode="auto">
          <a:xfrm>
            <a:off x="1828800" y="381000"/>
            <a:ext cx="8610600" cy="549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600" b="1" u="sng">
                <a:latin typeface="Arial Rounded MT Bold" panose="020F0704030504030204" pitchFamily="34" charset="0"/>
              </a:rPr>
              <a:t>Dot product  </a:t>
            </a:r>
            <a:r>
              <a:rPr lang="en-US" altLang="en-US" u="sng">
                <a:latin typeface="Arial Rounded MT Bold" panose="020F0704030504030204" pitchFamily="34" charset="0"/>
              </a:rPr>
              <a:t>(Euclidean Inner Product)</a:t>
            </a:r>
            <a:r>
              <a:rPr lang="en-US" altLang="en-US" sz="3600" b="1" u="sng">
                <a:latin typeface="Arial Rounded MT Bold" panose="020F0704030504030204" pitchFamily="34" charset="0"/>
              </a:rPr>
              <a:t>:</a:t>
            </a:r>
            <a:r>
              <a:rPr lang="en-US" altLang="en-US" sz="3600" b="1">
                <a:latin typeface="Arial Rounded MT Bold" panose="020F0704030504030204" pitchFamily="34" charset="0"/>
              </a:rPr>
              <a:t>   </a:t>
            </a:r>
          </a:p>
          <a:p>
            <a:pPr eaLnBrk="1" hangingPunct="1">
              <a:spcBef>
                <a:spcPts val="600"/>
              </a:spcBef>
            </a:pPr>
            <a:r>
              <a:rPr lang="en-US" altLang="en-US" sz="3600" b="1">
                <a:latin typeface="Arial Rounded MT Bold" panose="020F0704030504030204" pitchFamily="34" charset="0"/>
              </a:rPr>
              <a:t>		u . v </a:t>
            </a:r>
            <a:r>
              <a:rPr lang="en-US" altLang="en-US" sz="3600">
                <a:latin typeface="Arial Rounded MT Bold" panose="020F0704030504030204" pitchFamily="34" charset="0"/>
              </a:rPr>
              <a:t>= </a:t>
            </a:r>
            <a:r>
              <a:rPr lang="en-US" altLang="en-US" sz="3600">
                <a:solidFill>
                  <a:srgbClr val="CC0000"/>
                </a:solidFill>
                <a:latin typeface="Arial Rounded MT Bold" panose="020F0704030504030204" pitchFamily="34" charset="0"/>
              </a:rPr>
              <a:t>scalar</a:t>
            </a:r>
          </a:p>
          <a:p>
            <a:pPr eaLnBrk="1" hangingPunct="1">
              <a:spcBef>
                <a:spcPct val="50000"/>
              </a:spcBef>
            </a:pPr>
            <a:endParaRPr lang="en-US" altLang="en-US" b="1">
              <a:latin typeface="Arial Rounded MT Bold" panose="020F0704030504030204" pitchFamily="34" charset="0"/>
            </a:endParaRPr>
          </a:p>
          <a:p>
            <a:pPr eaLnBrk="1" hangingPunct="1">
              <a:spcBef>
                <a:spcPct val="50000"/>
              </a:spcBef>
            </a:pPr>
            <a:r>
              <a:rPr lang="en-US" altLang="en-US">
                <a:latin typeface="Arial Rounded MT Bold" panose="020F0704030504030204" pitchFamily="34" charset="0"/>
              </a:rPr>
              <a:t> 	</a:t>
            </a:r>
            <a:r>
              <a:rPr lang="en-US" altLang="en-US" b="1">
                <a:latin typeface="Arial Rounded MT Bold" panose="020F0704030504030204" pitchFamily="34" charset="0"/>
              </a:rPr>
              <a:t>u</a:t>
            </a:r>
            <a:r>
              <a:rPr lang="en-US" altLang="en-US">
                <a:latin typeface="Arial Rounded MT Bold" panose="020F0704030504030204" pitchFamily="34" charset="0"/>
              </a:rPr>
              <a:t>,</a:t>
            </a:r>
            <a:r>
              <a:rPr lang="en-US" altLang="en-US" b="1">
                <a:latin typeface="Arial Rounded MT Bold" panose="020F0704030504030204" pitchFamily="34" charset="0"/>
              </a:rPr>
              <a:t> v </a:t>
            </a:r>
            <a:r>
              <a:rPr lang="en-US" altLang="en-US" b="1">
                <a:latin typeface="Arial Rounded MT Bold" panose="020F0704030504030204" pitchFamily="34" charset="0"/>
                <a:sym typeface="Symbol" panose="05050102010706020507" pitchFamily="18" charset="2"/>
              </a:rPr>
              <a:t></a:t>
            </a:r>
            <a:r>
              <a:rPr lang="en-US" altLang="en-US" b="1">
                <a:latin typeface="Arial Rounded MT Bold" panose="020F0704030504030204" pitchFamily="34" charset="0"/>
              </a:rPr>
              <a:t> </a:t>
            </a:r>
            <a:r>
              <a:rPr lang="en-US" altLang="en-US">
                <a:latin typeface="Arial Rounded MT Bold" panose="020F0704030504030204" pitchFamily="34" charset="0"/>
              </a:rPr>
              <a:t>2-space   </a:t>
            </a:r>
            <a:r>
              <a:rPr lang="en-US" altLang="en-US">
                <a:latin typeface="Arial Rounded MT Bold" panose="020F0704030504030204" pitchFamily="34" charset="0"/>
                <a:sym typeface="Symbol" panose="05050102010706020507" pitchFamily="18" charset="2"/>
              </a:rPr>
              <a:t> </a:t>
            </a:r>
            <a:r>
              <a:rPr lang="en-US" altLang="en-US" b="1">
                <a:latin typeface="Arial Rounded MT Bold" panose="020F0704030504030204" pitchFamily="34" charset="0"/>
                <a:sym typeface="Symbol" panose="05050102010706020507" pitchFamily="18" charset="2"/>
              </a:rPr>
              <a:t>u</a:t>
            </a:r>
            <a:r>
              <a:rPr lang="en-US" altLang="en-US">
                <a:latin typeface="Arial Rounded MT Bold" panose="020F0704030504030204" pitchFamily="34" charset="0"/>
                <a:sym typeface="Symbol" panose="05050102010706020507" pitchFamily="18" charset="2"/>
              </a:rPr>
              <a:t> = (</a:t>
            </a:r>
            <a:r>
              <a:rPr lang="en-US" altLang="en-US">
                <a:latin typeface="Arial Rounded MT Bold" panose="020F0704030504030204" pitchFamily="34" charset="0"/>
              </a:rPr>
              <a:t>u</a:t>
            </a:r>
            <a:r>
              <a:rPr lang="en-US" altLang="en-US" baseline="-25000">
                <a:latin typeface="Arial Rounded MT Bold" panose="020F0704030504030204" pitchFamily="34" charset="0"/>
              </a:rPr>
              <a:t>1</a:t>
            </a:r>
            <a:r>
              <a:rPr lang="en-US" altLang="en-US">
                <a:latin typeface="Arial Rounded MT Bold" panose="020F0704030504030204" pitchFamily="34" charset="0"/>
              </a:rPr>
              <a:t>, u</a:t>
            </a:r>
            <a:r>
              <a:rPr lang="en-US" altLang="en-US" baseline="-25000">
                <a:latin typeface="Arial Rounded MT Bold" panose="020F0704030504030204" pitchFamily="34" charset="0"/>
              </a:rPr>
              <a:t>2</a:t>
            </a:r>
            <a:r>
              <a:rPr lang="en-US" altLang="en-US">
                <a:latin typeface="Arial Rounded MT Bold" panose="020F0704030504030204" pitchFamily="34" charset="0"/>
              </a:rPr>
              <a:t>), </a:t>
            </a:r>
            <a:r>
              <a:rPr lang="en-US" altLang="en-US" b="1">
                <a:latin typeface="Arial Rounded MT Bold" panose="020F0704030504030204" pitchFamily="34" charset="0"/>
                <a:sym typeface="Symbol" panose="05050102010706020507" pitchFamily="18" charset="2"/>
              </a:rPr>
              <a:t>v</a:t>
            </a:r>
            <a:r>
              <a:rPr lang="en-US" altLang="en-US">
                <a:latin typeface="Arial Rounded MT Bold" panose="020F0704030504030204" pitchFamily="34" charset="0"/>
                <a:sym typeface="Symbol" panose="05050102010706020507" pitchFamily="18" charset="2"/>
              </a:rPr>
              <a:t> = (</a:t>
            </a:r>
            <a:r>
              <a:rPr lang="en-US" altLang="en-US">
                <a:latin typeface="Arial Rounded MT Bold" panose="020F0704030504030204" pitchFamily="34" charset="0"/>
              </a:rPr>
              <a:t>v</a:t>
            </a:r>
            <a:r>
              <a:rPr lang="en-US" altLang="en-US" baseline="-25000">
                <a:latin typeface="Arial Rounded MT Bold" panose="020F0704030504030204" pitchFamily="34" charset="0"/>
              </a:rPr>
              <a:t>1</a:t>
            </a:r>
            <a:r>
              <a:rPr lang="en-US" altLang="en-US">
                <a:latin typeface="Arial Rounded MT Bold" panose="020F0704030504030204" pitchFamily="34" charset="0"/>
              </a:rPr>
              <a:t>, v</a:t>
            </a:r>
            <a:r>
              <a:rPr lang="en-US" altLang="en-US" baseline="-25000">
                <a:latin typeface="Arial Rounded MT Bold" panose="020F0704030504030204" pitchFamily="34" charset="0"/>
              </a:rPr>
              <a:t>2</a:t>
            </a:r>
            <a:r>
              <a:rPr lang="en-US" altLang="en-US">
                <a:latin typeface="Arial Rounded MT Bold" panose="020F0704030504030204" pitchFamily="34" charset="0"/>
              </a:rPr>
              <a:t>)</a:t>
            </a:r>
          </a:p>
          <a:p>
            <a:pPr eaLnBrk="1" hangingPunct="1">
              <a:spcBef>
                <a:spcPct val="50000"/>
              </a:spcBef>
            </a:pPr>
            <a:r>
              <a:rPr lang="en-US" altLang="en-US" b="1">
                <a:latin typeface="Arial Rounded MT Bold" panose="020F0704030504030204" pitchFamily="34" charset="0"/>
              </a:rPr>
              <a:t>	u</a:t>
            </a:r>
            <a:r>
              <a:rPr lang="en-US" altLang="en-US">
                <a:latin typeface="Arial Rounded MT Bold" panose="020F0704030504030204" pitchFamily="34" charset="0"/>
              </a:rPr>
              <a:t>,</a:t>
            </a:r>
            <a:r>
              <a:rPr lang="en-US" altLang="en-US" b="1">
                <a:latin typeface="Arial Rounded MT Bold" panose="020F0704030504030204" pitchFamily="34" charset="0"/>
              </a:rPr>
              <a:t> v </a:t>
            </a:r>
            <a:r>
              <a:rPr lang="en-US" altLang="en-US" b="1">
                <a:latin typeface="Arial Rounded MT Bold" panose="020F0704030504030204" pitchFamily="34" charset="0"/>
                <a:sym typeface="Symbol" panose="05050102010706020507" pitchFamily="18" charset="2"/>
              </a:rPr>
              <a:t></a:t>
            </a:r>
            <a:r>
              <a:rPr lang="en-US" altLang="en-US" b="1">
                <a:latin typeface="Arial Rounded MT Bold" panose="020F0704030504030204" pitchFamily="34" charset="0"/>
              </a:rPr>
              <a:t> </a:t>
            </a:r>
            <a:r>
              <a:rPr lang="en-US" altLang="en-US">
                <a:latin typeface="Arial Rounded MT Bold" panose="020F0704030504030204" pitchFamily="34" charset="0"/>
              </a:rPr>
              <a:t>3-space   </a:t>
            </a:r>
            <a:r>
              <a:rPr lang="en-US" altLang="en-US">
                <a:latin typeface="Arial Rounded MT Bold" panose="020F0704030504030204" pitchFamily="34" charset="0"/>
                <a:sym typeface="Symbol" panose="05050102010706020507" pitchFamily="18" charset="2"/>
              </a:rPr>
              <a:t> </a:t>
            </a:r>
            <a:r>
              <a:rPr lang="en-US" altLang="en-US" b="1">
                <a:latin typeface="Arial Rounded MT Bold" panose="020F0704030504030204" pitchFamily="34" charset="0"/>
                <a:sym typeface="Symbol" panose="05050102010706020507" pitchFamily="18" charset="2"/>
              </a:rPr>
              <a:t>u</a:t>
            </a:r>
            <a:r>
              <a:rPr lang="en-US" altLang="en-US">
                <a:latin typeface="Arial Rounded MT Bold" panose="020F0704030504030204" pitchFamily="34" charset="0"/>
                <a:sym typeface="Symbol" panose="05050102010706020507" pitchFamily="18" charset="2"/>
              </a:rPr>
              <a:t> = (</a:t>
            </a:r>
            <a:r>
              <a:rPr lang="en-US" altLang="en-US">
                <a:latin typeface="Arial Rounded MT Bold" panose="020F0704030504030204" pitchFamily="34" charset="0"/>
              </a:rPr>
              <a:t>u</a:t>
            </a:r>
            <a:r>
              <a:rPr lang="en-US" altLang="en-US" baseline="-25000">
                <a:latin typeface="Arial Rounded MT Bold" panose="020F0704030504030204" pitchFamily="34" charset="0"/>
              </a:rPr>
              <a:t>1</a:t>
            </a:r>
            <a:r>
              <a:rPr lang="en-US" altLang="en-US">
                <a:latin typeface="Arial Rounded MT Bold" panose="020F0704030504030204" pitchFamily="34" charset="0"/>
              </a:rPr>
              <a:t>, u</a:t>
            </a:r>
            <a:r>
              <a:rPr lang="en-US" altLang="en-US" baseline="-25000">
                <a:latin typeface="Arial Rounded MT Bold" panose="020F0704030504030204" pitchFamily="34" charset="0"/>
              </a:rPr>
              <a:t>2 </a:t>
            </a:r>
            <a:r>
              <a:rPr lang="en-US" altLang="en-US">
                <a:latin typeface="Arial Rounded MT Bold" panose="020F0704030504030204" pitchFamily="34" charset="0"/>
              </a:rPr>
              <a:t>, u</a:t>
            </a:r>
            <a:r>
              <a:rPr lang="en-US" altLang="en-US" baseline="-25000">
                <a:latin typeface="Arial Rounded MT Bold" panose="020F0704030504030204" pitchFamily="34" charset="0"/>
              </a:rPr>
              <a:t>3</a:t>
            </a:r>
            <a:r>
              <a:rPr lang="en-US" altLang="en-US">
                <a:latin typeface="Arial Rounded MT Bold" panose="020F0704030504030204" pitchFamily="34" charset="0"/>
              </a:rPr>
              <a:t>), </a:t>
            </a:r>
            <a:r>
              <a:rPr lang="en-US" altLang="en-US" b="1">
                <a:latin typeface="Arial Rounded MT Bold" panose="020F0704030504030204" pitchFamily="34" charset="0"/>
                <a:sym typeface="Symbol" panose="05050102010706020507" pitchFamily="18" charset="2"/>
              </a:rPr>
              <a:t>v</a:t>
            </a:r>
            <a:r>
              <a:rPr lang="en-US" altLang="en-US">
                <a:latin typeface="Arial Rounded MT Bold" panose="020F0704030504030204" pitchFamily="34" charset="0"/>
                <a:sym typeface="Symbol" panose="05050102010706020507" pitchFamily="18" charset="2"/>
              </a:rPr>
              <a:t> = (</a:t>
            </a:r>
            <a:r>
              <a:rPr lang="en-US" altLang="en-US">
                <a:latin typeface="Arial Rounded MT Bold" panose="020F0704030504030204" pitchFamily="34" charset="0"/>
              </a:rPr>
              <a:t>v</a:t>
            </a:r>
            <a:r>
              <a:rPr lang="en-US" altLang="en-US" baseline="-25000">
                <a:latin typeface="Arial Rounded MT Bold" panose="020F0704030504030204" pitchFamily="34" charset="0"/>
              </a:rPr>
              <a:t>1</a:t>
            </a:r>
            <a:r>
              <a:rPr lang="en-US" altLang="en-US">
                <a:latin typeface="Arial Rounded MT Bold" panose="020F0704030504030204" pitchFamily="34" charset="0"/>
              </a:rPr>
              <a:t>, v</a:t>
            </a:r>
            <a:r>
              <a:rPr lang="en-US" altLang="en-US" baseline="-25000">
                <a:latin typeface="Arial Rounded MT Bold" panose="020F0704030504030204" pitchFamily="34" charset="0"/>
              </a:rPr>
              <a:t>2 </a:t>
            </a:r>
            <a:r>
              <a:rPr lang="en-US" altLang="en-US">
                <a:latin typeface="Arial Rounded MT Bold" panose="020F0704030504030204" pitchFamily="34" charset="0"/>
              </a:rPr>
              <a:t>, v</a:t>
            </a:r>
            <a:r>
              <a:rPr lang="en-US" altLang="en-US" baseline="-25000">
                <a:latin typeface="Arial Rounded MT Bold" panose="020F0704030504030204" pitchFamily="34" charset="0"/>
              </a:rPr>
              <a:t>3</a:t>
            </a:r>
            <a:r>
              <a:rPr lang="en-US" altLang="en-US">
                <a:latin typeface="Arial Rounded MT Bold" panose="020F0704030504030204" pitchFamily="34" charset="0"/>
              </a:rPr>
              <a:t>)</a:t>
            </a:r>
          </a:p>
          <a:p>
            <a:pPr eaLnBrk="1" hangingPunct="1">
              <a:spcBef>
                <a:spcPts val="600"/>
              </a:spcBef>
            </a:pPr>
            <a:endParaRPr lang="en-US" altLang="en-US">
              <a:latin typeface="Arial Rounded MT Bold" panose="020F0704030504030204" pitchFamily="34" charset="0"/>
            </a:endParaRPr>
          </a:p>
          <a:p>
            <a:pPr eaLnBrk="1" hangingPunct="1">
              <a:spcBef>
                <a:spcPts val="600"/>
              </a:spcBef>
            </a:pPr>
            <a:r>
              <a:rPr lang="en-US" altLang="en-US">
                <a:solidFill>
                  <a:schemeClr val="accent2"/>
                </a:solidFill>
                <a:latin typeface="Arial Rounded MT Bold" panose="020F0704030504030204" pitchFamily="34" charset="0"/>
              </a:rPr>
              <a:t>	then</a:t>
            </a:r>
            <a:endParaRPr lang="en-US" altLang="en-US" b="1">
              <a:solidFill>
                <a:schemeClr val="accent2"/>
              </a:solidFill>
              <a:latin typeface="Arial Rounded MT Bold" panose="020F0704030504030204" pitchFamily="34" charset="0"/>
            </a:endParaRPr>
          </a:p>
          <a:p>
            <a:pPr eaLnBrk="1" hangingPunct="1"/>
            <a:r>
              <a:rPr lang="en-US" altLang="en-US">
                <a:latin typeface="Arial Rounded MT Bold" panose="020F0704030504030204" pitchFamily="34" charset="0"/>
              </a:rPr>
              <a:t>		2-space:</a:t>
            </a:r>
            <a:r>
              <a:rPr lang="en-US" altLang="en-US" b="1">
                <a:latin typeface="Arial Rounded MT Bold" panose="020F0704030504030204" pitchFamily="34" charset="0"/>
              </a:rPr>
              <a:t>     u </a:t>
            </a:r>
            <a:r>
              <a:rPr lang="en-US" altLang="en-US" sz="3600" b="1">
                <a:latin typeface="Arial Rounded MT Bold" panose="020F0704030504030204" pitchFamily="34" charset="0"/>
              </a:rPr>
              <a:t>.</a:t>
            </a:r>
            <a:r>
              <a:rPr lang="en-US" altLang="en-US" b="1">
                <a:latin typeface="Arial Rounded MT Bold" panose="020F0704030504030204" pitchFamily="34" charset="0"/>
              </a:rPr>
              <a:t> v = </a:t>
            </a:r>
            <a:r>
              <a:rPr lang="en-US" altLang="en-US">
                <a:latin typeface="Arial Rounded MT Bold" panose="020F0704030504030204" pitchFamily="34" charset="0"/>
              </a:rPr>
              <a:t>u</a:t>
            </a:r>
            <a:r>
              <a:rPr lang="en-US" altLang="en-US" baseline="-25000">
                <a:latin typeface="Arial Rounded MT Bold" panose="020F0704030504030204" pitchFamily="34" charset="0"/>
              </a:rPr>
              <a:t>1</a:t>
            </a:r>
            <a:r>
              <a:rPr lang="en-US" altLang="en-US">
                <a:latin typeface="Arial Rounded MT Bold" panose="020F0704030504030204" pitchFamily="34" charset="0"/>
              </a:rPr>
              <a:t>v</a:t>
            </a:r>
            <a:r>
              <a:rPr lang="en-US" altLang="en-US" baseline="-25000">
                <a:latin typeface="Arial Rounded MT Bold" panose="020F0704030504030204" pitchFamily="34" charset="0"/>
              </a:rPr>
              <a:t>1</a:t>
            </a:r>
            <a:r>
              <a:rPr lang="en-US" altLang="en-US">
                <a:latin typeface="Arial Rounded MT Bold" panose="020F0704030504030204" pitchFamily="34" charset="0"/>
              </a:rPr>
              <a:t> + u</a:t>
            </a:r>
            <a:r>
              <a:rPr lang="en-US" altLang="en-US" baseline="-25000">
                <a:latin typeface="Arial Rounded MT Bold" panose="020F0704030504030204" pitchFamily="34" charset="0"/>
              </a:rPr>
              <a:t>2</a:t>
            </a:r>
            <a:r>
              <a:rPr lang="en-US" altLang="en-US">
                <a:latin typeface="Arial Rounded MT Bold" panose="020F0704030504030204" pitchFamily="34" charset="0"/>
              </a:rPr>
              <a:t>v</a:t>
            </a:r>
            <a:r>
              <a:rPr lang="en-US" altLang="en-US" baseline="-25000">
                <a:latin typeface="Arial Rounded MT Bold" panose="020F0704030504030204" pitchFamily="34" charset="0"/>
              </a:rPr>
              <a:t>2</a:t>
            </a:r>
            <a:endParaRPr lang="en-US" altLang="en-US">
              <a:latin typeface="Arial Rounded MT Bold" panose="020F0704030504030204" pitchFamily="34" charset="0"/>
            </a:endParaRPr>
          </a:p>
          <a:p>
            <a:pPr eaLnBrk="1" hangingPunct="1"/>
            <a:r>
              <a:rPr lang="en-US" altLang="en-US">
                <a:latin typeface="Arial Rounded MT Bold" panose="020F0704030504030204" pitchFamily="34" charset="0"/>
              </a:rPr>
              <a:t>		3-space:</a:t>
            </a:r>
            <a:r>
              <a:rPr lang="en-US" altLang="en-US" b="1">
                <a:latin typeface="Arial Rounded MT Bold" panose="020F0704030504030204" pitchFamily="34" charset="0"/>
              </a:rPr>
              <a:t>     u </a:t>
            </a:r>
            <a:r>
              <a:rPr lang="en-US" altLang="en-US" sz="3600" b="1">
                <a:latin typeface="Arial Rounded MT Bold" panose="020F0704030504030204" pitchFamily="34" charset="0"/>
              </a:rPr>
              <a:t>.</a:t>
            </a:r>
            <a:r>
              <a:rPr lang="en-US" altLang="en-US" b="1">
                <a:latin typeface="Arial Rounded MT Bold" panose="020F0704030504030204" pitchFamily="34" charset="0"/>
              </a:rPr>
              <a:t> v = </a:t>
            </a:r>
            <a:r>
              <a:rPr lang="en-US" altLang="en-US">
                <a:latin typeface="Arial Rounded MT Bold" panose="020F0704030504030204" pitchFamily="34" charset="0"/>
              </a:rPr>
              <a:t>u</a:t>
            </a:r>
            <a:r>
              <a:rPr lang="en-US" altLang="en-US" baseline="-25000">
                <a:latin typeface="Arial Rounded MT Bold" panose="020F0704030504030204" pitchFamily="34" charset="0"/>
              </a:rPr>
              <a:t>1</a:t>
            </a:r>
            <a:r>
              <a:rPr lang="en-US" altLang="en-US">
                <a:latin typeface="Arial Rounded MT Bold" panose="020F0704030504030204" pitchFamily="34" charset="0"/>
              </a:rPr>
              <a:t>v</a:t>
            </a:r>
            <a:r>
              <a:rPr lang="en-US" altLang="en-US" baseline="-25000">
                <a:latin typeface="Arial Rounded MT Bold" panose="020F0704030504030204" pitchFamily="34" charset="0"/>
              </a:rPr>
              <a:t>1</a:t>
            </a:r>
            <a:r>
              <a:rPr lang="en-US" altLang="en-US">
                <a:latin typeface="Arial Rounded MT Bold" panose="020F0704030504030204" pitchFamily="34" charset="0"/>
              </a:rPr>
              <a:t> + u</a:t>
            </a:r>
            <a:r>
              <a:rPr lang="en-US" altLang="en-US" baseline="-25000">
                <a:latin typeface="Arial Rounded MT Bold" panose="020F0704030504030204" pitchFamily="34" charset="0"/>
              </a:rPr>
              <a:t>2</a:t>
            </a:r>
            <a:r>
              <a:rPr lang="en-US" altLang="en-US">
                <a:latin typeface="Arial Rounded MT Bold" panose="020F0704030504030204" pitchFamily="34" charset="0"/>
              </a:rPr>
              <a:t>v</a:t>
            </a:r>
            <a:r>
              <a:rPr lang="en-US" altLang="en-US" baseline="-25000">
                <a:latin typeface="Arial Rounded MT Bold" panose="020F0704030504030204" pitchFamily="34" charset="0"/>
              </a:rPr>
              <a:t>2</a:t>
            </a:r>
            <a:r>
              <a:rPr lang="en-US" altLang="en-US">
                <a:latin typeface="Arial Rounded MT Bold" panose="020F0704030504030204" pitchFamily="34" charset="0"/>
              </a:rPr>
              <a:t> + u</a:t>
            </a:r>
            <a:r>
              <a:rPr lang="en-US" altLang="en-US" baseline="-25000">
                <a:latin typeface="Arial Rounded MT Bold" panose="020F0704030504030204" pitchFamily="34" charset="0"/>
              </a:rPr>
              <a:t>3</a:t>
            </a:r>
            <a:r>
              <a:rPr lang="en-US" altLang="en-US">
                <a:latin typeface="Arial Rounded MT Bold" panose="020F0704030504030204" pitchFamily="34" charset="0"/>
              </a:rPr>
              <a:t>v</a:t>
            </a:r>
            <a:r>
              <a:rPr lang="en-US" altLang="en-US" baseline="-25000">
                <a:latin typeface="Arial Rounded MT Bold" panose="020F0704030504030204" pitchFamily="34" charset="0"/>
              </a:rPr>
              <a:t>3</a:t>
            </a:r>
            <a:endParaRPr lang="en-US" altLang="en-US">
              <a:latin typeface="Arial Rounded MT Bold" panose="020F0704030504030204" pitchFamily="34" charset="0"/>
            </a:endParaRPr>
          </a:p>
          <a:p>
            <a:pPr eaLnBrk="1" hangingPunct="1">
              <a:spcBef>
                <a:spcPct val="50000"/>
              </a:spcBef>
            </a:pPr>
            <a:endParaRPr lang="en-US" altLang="en-US">
              <a:latin typeface="Arial Rounded MT Bold" panose="020F0704030504030204" pitchFamily="34" charset="0"/>
            </a:endParaRPr>
          </a:p>
        </p:txBody>
      </p:sp>
    </p:spTree>
    <p:extLst>
      <p:ext uri="{BB962C8B-B14F-4D97-AF65-F5344CB8AC3E}">
        <p14:creationId xmlns:p14="http://schemas.microsoft.com/office/powerpoint/2010/main" val="975671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31C993AB-8D2D-4695-9A7A-9070F859067E}"/>
              </a:ext>
            </a:extLst>
          </p:cNvPr>
          <p:cNvSpPr txBox="1">
            <a:spLocks noChangeArrowheads="1"/>
          </p:cNvSpPr>
          <p:nvPr/>
        </p:nvSpPr>
        <p:spPr bwMode="auto">
          <a:xfrm>
            <a:off x="2286000" y="381001"/>
            <a:ext cx="822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3200" b="1" u="sng">
                <a:latin typeface="Arial Rounded MT Bold" panose="020F0704030504030204" pitchFamily="34" charset="0"/>
              </a:rPr>
              <a:t>Cross product :</a:t>
            </a:r>
          </a:p>
          <a:p>
            <a:pPr lvl="1" eaLnBrk="1" hangingPunct="1">
              <a:spcBef>
                <a:spcPct val="50000"/>
              </a:spcBef>
            </a:pPr>
            <a:r>
              <a:rPr lang="en-US" altLang="en-US">
                <a:solidFill>
                  <a:schemeClr val="accent2"/>
                </a:solidFill>
                <a:latin typeface="Arial Rounded MT Bold" panose="020F0704030504030204" pitchFamily="34" charset="0"/>
              </a:rPr>
              <a:t>vector </a:t>
            </a:r>
            <a:r>
              <a:rPr lang="en-US" altLang="en-US" b="1">
                <a:solidFill>
                  <a:schemeClr val="accent2"/>
                </a:solidFill>
                <a:latin typeface="Arial Rounded MT Bold" panose="020F0704030504030204" pitchFamily="34" charset="0"/>
              </a:rPr>
              <a:t>u</a:t>
            </a:r>
            <a:r>
              <a:rPr lang="en-US" altLang="en-US">
                <a:latin typeface="Arial Rounded MT Bold" panose="020F0704030504030204" pitchFamily="34" charset="0"/>
              </a:rPr>
              <a:t> and </a:t>
            </a:r>
            <a:r>
              <a:rPr lang="en-US" altLang="en-US">
                <a:solidFill>
                  <a:srgbClr val="CC0000"/>
                </a:solidFill>
                <a:latin typeface="Arial Rounded MT Bold" panose="020F0704030504030204" pitchFamily="34" charset="0"/>
              </a:rPr>
              <a:t>vector </a:t>
            </a:r>
            <a:r>
              <a:rPr lang="en-US" altLang="en-US" b="1">
                <a:solidFill>
                  <a:srgbClr val="CC0000"/>
                </a:solidFill>
                <a:latin typeface="Arial Rounded MT Bold" panose="020F0704030504030204" pitchFamily="34" charset="0"/>
              </a:rPr>
              <a:t>v</a:t>
            </a:r>
            <a:r>
              <a:rPr lang="en-US" altLang="en-US">
                <a:latin typeface="Arial Rounded MT Bold" panose="020F0704030504030204" pitchFamily="34" charset="0"/>
              </a:rPr>
              <a:t> are both in 3-space</a:t>
            </a:r>
            <a:r>
              <a:rPr lang="en-US" altLang="en-US">
                <a:latin typeface="Arial Rounded MT Bold" panose="020F0704030504030204" pitchFamily="34" charset="0"/>
                <a:sym typeface="Symbol" panose="05050102010706020507" pitchFamily="18" charset="2"/>
              </a:rPr>
              <a:t> </a:t>
            </a:r>
          </a:p>
          <a:p>
            <a:pPr lvl="2" eaLnBrk="1" hangingPunct="1">
              <a:spcBef>
                <a:spcPct val="50000"/>
              </a:spcBef>
            </a:pPr>
            <a:r>
              <a:rPr lang="en-US" altLang="en-US">
                <a:latin typeface="Arial Rounded MT Bold" panose="020F0704030504030204" pitchFamily="34" charset="0"/>
                <a:sym typeface="Symbol" panose="05050102010706020507" pitchFamily="18" charset="2"/>
              </a:rPr>
              <a:t> </a:t>
            </a:r>
            <a:r>
              <a:rPr lang="en-US" altLang="en-US" b="1">
                <a:solidFill>
                  <a:schemeClr val="accent2"/>
                </a:solidFill>
                <a:latin typeface="Arial Rounded MT Bold" panose="020F0704030504030204" pitchFamily="34" charset="0"/>
              </a:rPr>
              <a:t>u </a:t>
            </a:r>
            <a:r>
              <a:rPr lang="en-US" altLang="en-US">
                <a:latin typeface="Arial Rounded MT Bold" panose="020F0704030504030204" pitchFamily="34" charset="0"/>
              </a:rPr>
              <a:t>= </a:t>
            </a:r>
            <a:r>
              <a:rPr lang="en-US" altLang="en-US">
                <a:solidFill>
                  <a:schemeClr val="accent2"/>
                </a:solidFill>
                <a:latin typeface="Arial Rounded MT Bold" panose="020F0704030504030204" pitchFamily="34" charset="0"/>
              </a:rPr>
              <a:t>(u</a:t>
            </a:r>
            <a:r>
              <a:rPr lang="en-US" altLang="en-US" baseline="-25000">
                <a:solidFill>
                  <a:schemeClr val="accent2"/>
                </a:solidFill>
                <a:latin typeface="Arial Rounded MT Bold" panose="020F0704030504030204" pitchFamily="34" charset="0"/>
              </a:rPr>
              <a:t>1</a:t>
            </a:r>
            <a:r>
              <a:rPr lang="en-US" altLang="en-US">
                <a:solidFill>
                  <a:schemeClr val="accent2"/>
                </a:solidFill>
                <a:latin typeface="Arial Rounded MT Bold" panose="020F0704030504030204" pitchFamily="34" charset="0"/>
              </a:rPr>
              <a:t>, u</a:t>
            </a:r>
            <a:r>
              <a:rPr lang="en-US" altLang="en-US" baseline="-25000">
                <a:solidFill>
                  <a:schemeClr val="accent2"/>
                </a:solidFill>
                <a:latin typeface="Arial Rounded MT Bold" panose="020F0704030504030204" pitchFamily="34" charset="0"/>
              </a:rPr>
              <a:t>2</a:t>
            </a:r>
            <a:r>
              <a:rPr lang="en-US" altLang="en-US">
                <a:solidFill>
                  <a:schemeClr val="accent2"/>
                </a:solidFill>
                <a:latin typeface="Arial Rounded MT Bold" panose="020F0704030504030204" pitchFamily="34" charset="0"/>
              </a:rPr>
              <a:t>, u</a:t>
            </a:r>
            <a:r>
              <a:rPr lang="en-US" altLang="en-US" baseline="-25000">
                <a:solidFill>
                  <a:schemeClr val="accent2"/>
                </a:solidFill>
                <a:latin typeface="Arial Rounded MT Bold" panose="020F0704030504030204" pitchFamily="34" charset="0"/>
              </a:rPr>
              <a:t>3</a:t>
            </a:r>
            <a:r>
              <a:rPr lang="en-US" altLang="en-US">
                <a:solidFill>
                  <a:schemeClr val="accent2"/>
                </a:solidFill>
                <a:latin typeface="Arial Rounded MT Bold" panose="020F0704030504030204" pitchFamily="34" charset="0"/>
              </a:rPr>
              <a:t>)</a:t>
            </a:r>
            <a:r>
              <a:rPr lang="en-US" altLang="en-US">
                <a:latin typeface="Arial Rounded MT Bold" panose="020F0704030504030204" pitchFamily="34" charset="0"/>
              </a:rPr>
              <a:t>      </a:t>
            </a:r>
            <a:r>
              <a:rPr lang="en-US" altLang="en-US" b="1">
                <a:solidFill>
                  <a:srgbClr val="CC0000"/>
                </a:solidFill>
                <a:latin typeface="Arial Rounded MT Bold" panose="020F0704030504030204" pitchFamily="34" charset="0"/>
              </a:rPr>
              <a:t>v</a:t>
            </a:r>
            <a:r>
              <a:rPr lang="en-US" altLang="en-US">
                <a:latin typeface="Arial Rounded MT Bold" panose="020F0704030504030204" pitchFamily="34" charset="0"/>
              </a:rPr>
              <a:t> = </a:t>
            </a:r>
            <a:r>
              <a:rPr lang="en-US" altLang="en-US">
                <a:solidFill>
                  <a:srgbClr val="CC0000"/>
                </a:solidFill>
                <a:latin typeface="Arial Rounded MT Bold" panose="020F0704030504030204" pitchFamily="34" charset="0"/>
              </a:rPr>
              <a:t>(v</a:t>
            </a:r>
            <a:r>
              <a:rPr lang="en-US" altLang="en-US" baseline="-25000">
                <a:solidFill>
                  <a:srgbClr val="CC0000"/>
                </a:solidFill>
                <a:latin typeface="Arial Rounded MT Bold" panose="020F0704030504030204" pitchFamily="34" charset="0"/>
              </a:rPr>
              <a:t>1</a:t>
            </a:r>
            <a:r>
              <a:rPr lang="en-US" altLang="en-US">
                <a:solidFill>
                  <a:srgbClr val="CC0000"/>
                </a:solidFill>
                <a:latin typeface="Arial Rounded MT Bold" panose="020F0704030504030204" pitchFamily="34" charset="0"/>
              </a:rPr>
              <a:t>, v</a:t>
            </a:r>
            <a:r>
              <a:rPr lang="en-US" altLang="en-US" baseline="-25000">
                <a:solidFill>
                  <a:srgbClr val="CC0000"/>
                </a:solidFill>
                <a:latin typeface="Arial Rounded MT Bold" panose="020F0704030504030204" pitchFamily="34" charset="0"/>
              </a:rPr>
              <a:t>2</a:t>
            </a:r>
            <a:r>
              <a:rPr lang="en-US" altLang="en-US">
                <a:solidFill>
                  <a:srgbClr val="CC0000"/>
                </a:solidFill>
                <a:latin typeface="Arial Rounded MT Bold" panose="020F0704030504030204" pitchFamily="34" charset="0"/>
              </a:rPr>
              <a:t>, v</a:t>
            </a:r>
            <a:r>
              <a:rPr lang="en-US" altLang="en-US" baseline="-25000">
                <a:solidFill>
                  <a:srgbClr val="CC0000"/>
                </a:solidFill>
                <a:latin typeface="Arial Rounded MT Bold" panose="020F0704030504030204" pitchFamily="34" charset="0"/>
              </a:rPr>
              <a:t>3</a:t>
            </a:r>
            <a:r>
              <a:rPr lang="en-US" altLang="en-US">
                <a:solidFill>
                  <a:srgbClr val="CC0000"/>
                </a:solidFill>
                <a:latin typeface="Arial Rounded MT Bold" panose="020F0704030504030204" pitchFamily="34" charset="0"/>
              </a:rPr>
              <a:t>)</a:t>
            </a:r>
            <a:r>
              <a:rPr lang="en-US" altLang="en-US">
                <a:latin typeface="Arial Rounded MT Bold" panose="020F0704030504030204" pitchFamily="34" charset="0"/>
              </a:rPr>
              <a:t> </a:t>
            </a:r>
            <a:r>
              <a:rPr lang="en-US" altLang="en-US">
                <a:latin typeface="Arial Rounded MT Bold" panose="020F0704030504030204" pitchFamily="34" charset="0"/>
                <a:sym typeface="Symbol" panose="05050102010706020507" pitchFamily="18" charset="2"/>
              </a:rPr>
              <a:t>	</a:t>
            </a:r>
          </a:p>
          <a:p>
            <a:pPr lvl="1" eaLnBrk="1" hangingPunct="1">
              <a:spcBef>
                <a:spcPct val="50000"/>
              </a:spcBef>
            </a:pPr>
            <a:r>
              <a:rPr lang="en-US" altLang="en-US">
                <a:latin typeface="Arial Rounded MT Bold" panose="020F0704030504030204" pitchFamily="34" charset="0"/>
                <a:sym typeface="Symbol" panose="05050102010706020507" pitchFamily="18" charset="2"/>
              </a:rPr>
              <a:t>then   </a:t>
            </a:r>
            <a:r>
              <a:rPr lang="en-US" altLang="en-US" b="1">
                <a:solidFill>
                  <a:schemeClr val="accent2"/>
                </a:solidFill>
                <a:latin typeface="Arial Rounded MT Bold" panose="020F0704030504030204" pitchFamily="34" charset="0"/>
              </a:rPr>
              <a:t>u</a:t>
            </a:r>
            <a:r>
              <a:rPr lang="en-US" altLang="en-US">
                <a:latin typeface="Arial Rounded MT Bold" panose="020F0704030504030204" pitchFamily="34" charset="0"/>
              </a:rPr>
              <a:t> </a:t>
            </a:r>
            <a:r>
              <a:rPr lang="en-US" altLang="en-US">
                <a:latin typeface="Arial Rounded MT Bold" panose="020F0704030504030204" pitchFamily="34" charset="0"/>
                <a:sym typeface="Symbol" panose="05050102010706020507" pitchFamily="18" charset="2"/>
              </a:rPr>
              <a:t></a:t>
            </a:r>
            <a:r>
              <a:rPr lang="en-US" altLang="en-US">
                <a:latin typeface="Arial Rounded MT Bold" panose="020F0704030504030204" pitchFamily="34" charset="0"/>
              </a:rPr>
              <a:t> </a:t>
            </a:r>
            <a:r>
              <a:rPr lang="en-US" altLang="en-US" b="1">
                <a:solidFill>
                  <a:srgbClr val="CC0000"/>
                </a:solidFill>
                <a:latin typeface="Arial Rounded MT Bold" panose="020F0704030504030204" pitchFamily="34" charset="0"/>
              </a:rPr>
              <a:t>v</a:t>
            </a:r>
            <a:r>
              <a:rPr lang="en-US" altLang="en-US">
                <a:latin typeface="Arial Rounded MT Bold" panose="020F0704030504030204" pitchFamily="34" charset="0"/>
              </a:rPr>
              <a:t> = </a:t>
            </a:r>
            <a:r>
              <a:rPr lang="en-US" altLang="en-US" b="1">
                <a:solidFill>
                  <a:srgbClr val="6600CC"/>
                </a:solidFill>
                <a:latin typeface="Arial Rounded MT Bold" panose="020F0704030504030204" pitchFamily="34" charset="0"/>
              </a:rPr>
              <a:t>w</a:t>
            </a:r>
            <a:r>
              <a:rPr lang="en-US" altLang="en-US">
                <a:latin typeface="Arial Rounded MT Bold" panose="020F0704030504030204" pitchFamily="34" charset="0"/>
              </a:rPr>
              <a:t> where </a:t>
            </a:r>
            <a:r>
              <a:rPr lang="en-US" altLang="en-US" b="1">
                <a:solidFill>
                  <a:srgbClr val="6600CC"/>
                </a:solidFill>
                <a:latin typeface="Arial Rounded MT Bold" panose="020F0704030504030204" pitchFamily="34" charset="0"/>
              </a:rPr>
              <a:t>w</a:t>
            </a:r>
            <a:r>
              <a:rPr lang="en-US" altLang="en-US">
                <a:latin typeface="Arial Rounded MT Bold" panose="020F0704030504030204" pitchFamily="34" charset="0"/>
              </a:rPr>
              <a:t> is </a:t>
            </a:r>
            <a:r>
              <a:rPr lang="en-US" altLang="en-US" u="sng">
                <a:latin typeface="Arial Rounded MT Bold" panose="020F0704030504030204" pitchFamily="34" charset="0"/>
              </a:rPr>
              <a:t>orthogonal</a:t>
            </a:r>
            <a:r>
              <a:rPr lang="en-US" altLang="en-US">
                <a:latin typeface="Arial Rounded MT Bold" panose="020F0704030504030204" pitchFamily="34" charset="0"/>
              </a:rPr>
              <a:t> to </a:t>
            </a:r>
            <a:r>
              <a:rPr lang="en-US" altLang="en-US" b="1">
                <a:solidFill>
                  <a:schemeClr val="accent2"/>
                </a:solidFill>
                <a:latin typeface="Arial Rounded MT Bold" panose="020F0704030504030204" pitchFamily="34" charset="0"/>
              </a:rPr>
              <a:t>u</a:t>
            </a:r>
            <a:r>
              <a:rPr lang="en-US" altLang="en-US">
                <a:latin typeface="Arial Rounded MT Bold" panose="020F0704030504030204" pitchFamily="34" charset="0"/>
              </a:rPr>
              <a:t> and </a:t>
            </a:r>
            <a:r>
              <a:rPr lang="en-US" altLang="en-US">
                <a:solidFill>
                  <a:srgbClr val="CC0000"/>
                </a:solidFill>
                <a:latin typeface="Arial Rounded MT Bold" panose="020F0704030504030204" pitchFamily="34" charset="0"/>
              </a:rPr>
              <a:t>v</a:t>
            </a:r>
          </a:p>
        </p:txBody>
      </p:sp>
      <p:sp>
        <p:nvSpPr>
          <p:cNvPr id="10243" name="Line 3">
            <a:extLst>
              <a:ext uri="{FF2B5EF4-FFF2-40B4-BE49-F238E27FC236}">
                <a16:creationId xmlns:a16="http://schemas.microsoft.com/office/drawing/2014/main" id="{F192264E-7334-4B6E-8101-E1E3AACF0EFB}"/>
              </a:ext>
            </a:extLst>
          </p:cNvPr>
          <p:cNvSpPr>
            <a:spLocks noChangeShapeType="1"/>
          </p:cNvSpPr>
          <p:nvPr/>
        </p:nvSpPr>
        <p:spPr bwMode="auto">
          <a:xfrm>
            <a:off x="9296400" y="4572000"/>
            <a:ext cx="0" cy="1219200"/>
          </a:xfrm>
          <a:prstGeom prst="line">
            <a:avLst/>
          </a:prstGeom>
          <a:noFill/>
          <a:ln w="38100">
            <a:solidFill>
              <a:srgbClr val="6600CC"/>
            </a:solidFill>
            <a:round/>
            <a:headEnd type="arrow" w="med" len="med"/>
            <a:tailEnd/>
          </a:ln>
          <a:extLst>
            <a:ext uri="{909E8E84-426E-40DD-AFC4-6F175D3DCCD1}">
              <a14:hiddenFill xmlns:a14="http://schemas.microsoft.com/office/drawing/2010/main">
                <a:noFill/>
              </a14:hiddenFill>
            </a:ext>
          </a:extLst>
        </p:spPr>
        <p:txBody>
          <a:bodyPr/>
          <a:lstStyle/>
          <a:p>
            <a:endParaRPr lang="en-ID"/>
          </a:p>
        </p:txBody>
      </p:sp>
      <p:sp>
        <p:nvSpPr>
          <p:cNvPr id="10244" name="Line 5">
            <a:extLst>
              <a:ext uri="{FF2B5EF4-FFF2-40B4-BE49-F238E27FC236}">
                <a16:creationId xmlns:a16="http://schemas.microsoft.com/office/drawing/2014/main" id="{717F0B83-D11F-41CF-A4A2-D8A2B7EDBF9A}"/>
              </a:ext>
            </a:extLst>
          </p:cNvPr>
          <p:cNvSpPr>
            <a:spLocks noChangeShapeType="1"/>
          </p:cNvSpPr>
          <p:nvPr/>
        </p:nvSpPr>
        <p:spPr bwMode="auto">
          <a:xfrm>
            <a:off x="7772400" y="5791200"/>
            <a:ext cx="1524000" cy="0"/>
          </a:xfrm>
          <a:prstGeom prst="line">
            <a:avLst/>
          </a:prstGeom>
          <a:noFill/>
          <a:ln w="38100">
            <a:solidFill>
              <a:schemeClr val="accent2"/>
            </a:solidFill>
            <a:round/>
            <a:headEnd type="arrow" w="med" len="med"/>
            <a:tailEnd/>
          </a:ln>
          <a:extLst>
            <a:ext uri="{909E8E84-426E-40DD-AFC4-6F175D3DCCD1}">
              <a14:hiddenFill xmlns:a14="http://schemas.microsoft.com/office/drawing/2010/main">
                <a:noFill/>
              </a14:hiddenFill>
            </a:ext>
          </a:extLst>
        </p:spPr>
        <p:txBody>
          <a:bodyPr/>
          <a:lstStyle/>
          <a:p>
            <a:endParaRPr lang="en-ID"/>
          </a:p>
        </p:txBody>
      </p:sp>
      <p:sp>
        <p:nvSpPr>
          <p:cNvPr id="10245" name="Line 7">
            <a:extLst>
              <a:ext uri="{FF2B5EF4-FFF2-40B4-BE49-F238E27FC236}">
                <a16:creationId xmlns:a16="http://schemas.microsoft.com/office/drawing/2014/main" id="{26AE73AF-6B59-49A3-BA0B-64E29D99241A}"/>
              </a:ext>
            </a:extLst>
          </p:cNvPr>
          <p:cNvSpPr>
            <a:spLocks noChangeShapeType="1"/>
          </p:cNvSpPr>
          <p:nvPr/>
        </p:nvSpPr>
        <p:spPr bwMode="auto">
          <a:xfrm flipH="1">
            <a:off x="8153400" y="5791200"/>
            <a:ext cx="1143000" cy="533400"/>
          </a:xfrm>
          <a:prstGeom prst="line">
            <a:avLst/>
          </a:prstGeom>
          <a:noFill/>
          <a:ln w="38100">
            <a:solidFill>
              <a:srgbClr val="CC0000"/>
            </a:solidFill>
            <a:round/>
            <a:headEnd/>
            <a:tailEnd type="arrow" w="med" len="med"/>
          </a:ln>
          <a:extLst>
            <a:ext uri="{909E8E84-426E-40DD-AFC4-6F175D3DCCD1}">
              <a14:hiddenFill xmlns:a14="http://schemas.microsoft.com/office/drawing/2010/main">
                <a:noFill/>
              </a14:hiddenFill>
            </a:ext>
          </a:extLst>
        </p:spPr>
        <p:txBody>
          <a:bodyPr/>
          <a:lstStyle/>
          <a:p>
            <a:endParaRPr lang="en-ID"/>
          </a:p>
        </p:txBody>
      </p:sp>
      <p:sp>
        <p:nvSpPr>
          <p:cNvPr id="10246" name="Arc 8">
            <a:extLst>
              <a:ext uri="{FF2B5EF4-FFF2-40B4-BE49-F238E27FC236}">
                <a16:creationId xmlns:a16="http://schemas.microsoft.com/office/drawing/2014/main" id="{A633958A-AF41-40C6-84FB-C3CAB3089537}"/>
              </a:ext>
            </a:extLst>
          </p:cNvPr>
          <p:cNvSpPr>
            <a:spLocks/>
          </p:cNvSpPr>
          <p:nvPr/>
        </p:nvSpPr>
        <p:spPr bwMode="auto">
          <a:xfrm rot="10778937">
            <a:off x="8839200" y="5029201"/>
            <a:ext cx="914400" cy="373063"/>
          </a:xfrm>
          <a:custGeom>
            <a:avLst/>
            <a:gdLst>
              <a:gd name="T0" fmla="*/ 2147483647 w 43200"/>
              <a:gd name="T1" fmla="*/ 2147483647 h 42567"/>
              <a:gd name="T2" fmla="*/ 2147483647 w 43200"/>
              <a:gd name="T3" fmla="*/ 2147483647 h 42567"/>
              <a:gd name="T4" fmla="*/ 2147483647 w 43200"/>
              <a:gd name="T5" fmla="*/ 2147483647 h 42567"/>
              <a:gd name="T6" fmla="*/ 0 60000 65536"/>
              <a:gd name="T7" fmla="*/ 0 60000 65536"/>
              <a:gd name="T8" fmla="*/ 0 60000 65536"/>
              <a:gd name="T9" fmla="*/ 0 w 43200"/>
              <a:gd name="T10" fmla="*/ 0 h 42567"/>
              <a:gd name="T11" fmla="*/ 43200 w 43200"/>
              <a:gd name="T12" fmla="*/ 42567 h 42567"/>
            </a:gdLst>
            <a:ahLst/>
            <a:cxnLst>
              <a:cxn ang="T6">
                <a:pos x="T0" y="T1"/>
              </a:cxn>
              <a:cxn ang="T7">
                <a:pos x="T2" y="T3"/>
              </a:cxn>
              <a:cxn ang="T8">
                <a:pos x="T4" y="T5"/>
              </a:cxn>
            </a:cxnLst>
            <a:rect l="T9" t="T10" r="T11" b="T12"/>
            <a:pathLst>
              <a:path w="43200" h="42567" fill="none" extrusionOk="0">
                <a:moveTo>
                  <a:pt x="8485" y="38762"/>
                </a:moveTo>
                <a:cubicBezTo>
                  <a:pt x="3137" y="34676"/>
                  <a:pt x="0" y="28330"/>
                  <a:pt x="0" y="21600"/>
                </a:cubicBezTo>
                <a:cubicBezTo>
                  <a:pt x="0" y="9670"/>
                  <a:pt x="9670" y="0"/>
                  <a:pt x="21600" y="0"/>
                </a:cubicBezTo>
                <a:cubicBezTo>
                  <a:pt x="33529" y="0"/>
                  <a:pt x="43200" y="9670"/>
                  <a:pt x="43200" y="21600"/>
                </a:cubicBezTo>
                <a:cubicBezTo>
                  <a:pt x="43200" y="31530"/>
                  <a:pt x="36429" y="40181"/>
                  <a:pt x="26790" y="42567"/>
                </a:cubicBezTo>
              </a:path>
              <a:path w="43200" h="42567" stroke="0" extrusionOk="0">
                <a:moveTo>
                  <a:pt x="8485" y="38762"/>
                </a:moveTo>
                <a:cubicBezTo>
                  <a:pt x="3137" y="34676"/>
                  <a:pt x="0" y="28330"/>
                  <a:pt x="0" y="21600"/>
                </a:cubicBezTo>
                <a:cubicBezTo>
                  <a:pt x="0" y="9670"/>
                  <a:pt x="9670" y="0"/>
                  <a:pt x="21600" y="0"/>
                </a:cubicBezTo>
                <a:cubicBezTo>
                  <a:pt x="33529" y="0"/>
                  <a:pt x="43200" y="9670"/>
                  <a:pt x="43200" y="21600"/>
                </a:cubicBezTo>
                <a:cubicBezTo>
                  <a:pt x="43200" y="31530"/>
                  <a:pt x="36429" y="40181"/>
                  <a:pt x="26790" y="42567"/>
                </a:cubicBezTo>
                <a:lnTo>
                  <a:pt x="21600" y="21600"/>
                </a:lnTo>
                <a:close/>
              </a:path>
            </a:pathLst>
          </a:custGeom>
          <a:noFill/>
          <a:ln w="28575">
            <a:solidFill>
              <a:srgbClr val="339933"/>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47" name="Arc 13">
            <a:extLst>
              <a:ext uri="{FF2B5EF4-FFF2-40B4-BE49-F238E27FC236}">
                <a16:creationId xmlns:a16="http://schemas.microsoft.com/office/drawing/2014/main" id="{4803A727-37DC-4A26-84D8-1EEFEC7F6628}"/>
              </a:ext>
            </a:extLst>
          </p:cNvPr>
          <p:cNvSpPr>
            <a:spLocks/>
          </p:cNvSpPr>
          <p:nvPr/>
        </p:nvSpPr>
        <p:spPr bwMode="auto">
          <a:xfrm rot="7167741" flipV="1">
            <a:off x="8511382" y="5730082"/>
            <a:ext cx="219075" cy="338138"/>
          </a:xfrm>
          <a:custGeom>
            <a:avLst/>
            <a:gdLst>
              <a:gd name="T0" fmla="*/ 2147483647 w 21600"/>
              <a:gd name="T1" fmla="*/ 0 h 37244"/>
              <a:gd name="T2" fmla="*/ 2147483647 w 21600"/>
              <a:gd name="T3" fmla="*/ 2147483647 h 37244"/>
              <a:gd name="T4" fmla="*/ 0 w 21600"/>
              <a:gd name="T5" fmla="*/ 2147483647 h 37244"/>
              <a:gd name="T6" fmla="*/ 0 60000 65536"/>
              <a:gd name="T7" fmla="*/ 0 60000 65536"/>
              <a:gd name="T8" fmla="*/ 0 60000 65536"/>
              <a:gd name="T9" fmla="*/ 0 w 21600"/>
              <a:gd name="T10" fmla="*/ 0 h 37244"/>
              <a:gd name="T11" fmla="*/ 21600 w 21600"/>
              <a:gd name="T12" fmla="*/ 37244 h 37244"/>
            </a:gdLst>
            <a:ahLst/>
            <a:cxnLst>
              <a:cxn ang="T6">
                <a:pos x="T0" y="T1"/>
              </a:cxn>
              <a:cxn ang="T7">
                <a:pos x="T2" y="T3"/>
              </a:cxn>
              <a:cxn ang="T8">
                <a:pos x="T4" y="T5"/>
              </a:cxn>
            </a:cxnLst>
            <a:rect l="T9" t="T10" r="T11" b="T12"/>
            <a:pathLst>
              <a:path w="21600" h="37244" fill="none" extrusionOk="0">
                <a:moveTo>
                  <a:pt x="8136" y="-1"/>
                </a:moveTo>
                <a:cubicBezTo>
                  <a:pt x="16276" y="3309"/>
                  <a:pt x="21600" y="11221"/>
                  <a:pt x="21600" y="20009"/>
                </a:cubicBezTo>
                <a:cubicBezTo>
                  <a:pt x="21600" y="26781"/>
                  <a:pt x="18423" y="33161"/>
                  <a:pt x="13019" y="37243"/>
                </a:cubicBezTo>
              </a:path>
              <a:path w="21600" h="37244" stroke="0" extrusionOk="0">
                <a:moveTo>
                  <a:pt x="8136" y="-1"/>
                </a:moveTo>
                <a:cubicBezTo>
                  <a:pt x="16276" y="3309"/>
                  <a:pt x="21600" y="11221"/>
                  <a:pt x="21600" y="20009"/>
                </a:cubicBezTo>
                <a:cubicBezTo>
                  <a:pt x="21600" y="26781"/>
                  <a:pt x="18423" y="33161"/>
                  <a:pt x="13019" y="37243"/>
                </a:cubicBezTo>
                <a:lnTo>
                  <a:pt x="0" y="20009"/>
                </a:lnTo>
                <a:close/>
              </a:path>
            </a:pathLst>
          </a:custGeom>
          <a:noFill/>
          <a:ln w="2857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48" name="Text Box 14">
            <a:extLst>
              <a:ext uri="{FF2B5EF4-FFF2-40B4-BE49-F238E27FC236}">
                <a16:creationId xmlns:a16="http://schemas.microsoft.com/office/drawing/2014/main" id="{98C69D4C-744C-4138-B890-BBE8E431C548}"/>
              </a:ext>
            </a:extLst>
          </p:cNvPr>
          <p:cNvSpPr txBox="1">
            <a:spLocks noChangeArrowheads="1"/>
          </p:cNvSpPr>
          <p:nvPr/>
        </p:nvSpPr>
        <p:spPr bwMode="auto">
          <a:xfrm>
            <a:off x="8229600" y="579120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b="1">
                <a:sym typeface="Symbol" panose="05050102010706020507" pitchFamily="18" charset="2"/>
              </a:rPr>
              <a:t></a:t>
            </a:r>
            <a:endParaRPr lang="en-US" altLang="en-US"/>
          </a:p>
        </p:txBody>
      </p:sp>
      <p:sp>
        <p:nvSpPr>
          <p:cNvPr id="10249" name="Line 15">
            <a:extLst>
              <a:ext uri="{FF2B5EF4-FFF2-40B4-BE49-F238E27FC236}">
                <a16:creationId xmlns:a16="http://schemas.microsoft.com/office/drawing/2014/main" id="{19F67C81-0FFA-45A8-A6CF-2C3447703972}"/>
              </a:ext>
            </a:extLst>
          </p:cNvPr>
          <p:cNvSpPr>
            <a:spLocks noChangeShapeType="1"/>
          </p:cNvSpPr>
          <p:nvPr/>
        </p:nvSpPr>
        <p:spPr bwMode="auto">
          <a:xfrm>
            <a:off x="4876800" y="3048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250" name="Line 16">
            <a:extLst>
              <a:ext uri="{FF2B5EF4-FFF2-40B4-BE49-F238E27FC236}">
                <a16:creationId xmlns:a16="http://schemas.microsoft.com/office/drawing/2014/main" id="{BD42BA3A-D9B9-48CF-8A35-CC211D4DE026}"/>
              </a:ext>
            </a:extLst>
          </p:cNvPr>
          <p:cNvSpPr>
            <a:spLocks noChangeShapeType="1"/>
          </p:cNvSpPr>
          <p:nvPr/>
        </p:nvSpPr>
        <p:spPr bwMode="auto">
          <a:xfrm>
            <a:off x="7924800" y="3048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251" name="Line 17">
            <a:extLst>
              <a:ext uri="{FF2B5EF4-FFF2-40B4-BE49-F238E27FC236}">
                <a16:creationId xmlns:a16="http://schemas.microsoft.com/office/drawing/2014/main" id="{0AA1B28E-35D4-477C-BF42-ADB694173B03}"/>
              </a:ext>
            </a:extLst>
          </p:cNvPr>
          <p:cNvSpPr>
            <a:spLocks noChangeShapeType="1"/>
          </p:cNvSpPr>
          <p:nvPr/>
        </p:nvSpPr>
        <p:spPr bwMode="auto">
          <a:xfrm>
            <a:off x="6858000" y="3048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252" name="Line 18">
            <a:extLst>
              <a:ext uri="{FF2B5EF4-FFF2-40B4-BE49-F238E27FC236}">
                <a16:creationId xmlns:a16="http://schemas.microsoft.com/office/drawing/2014/main" id="{75898535-8708-4A0E-84DD-E2FFD1435200}"/>
              </a:ext>
            </a:extLst>
          </p:cNvPr>
          <p:cNvSpPr>
            <a:spLocks noChangeShapeType="1"/>
          </p:cNvSpPr>
          <p:nvPr/>
        </p:nvSpPr>
        <p:spPr bwMode="auto">
          <a:xfrm>
            <a:off x="9372600" y="3048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253" name="Line 19">
            <a:extLst>
              <a:ext uri="{FF2B5EF4-FFF2-40B4-BE49-F238E27FC236}">
                <a16:creationId xmlns:a16="http://schemas.microsoft.com/office/drawing/2014/main" id="{94714327-ED82-4849-AE02-05E16376AF5B}"/>
              </a:ext>
            </a:extLst>
          </p:cNvPr>
          <p:cNvSpPr>
            <a:spLocks noChangeShapeType="1"/>
          </p:cNvSpPr>
          <p:nvPr/>
        </p:nvSpPr>
        <p:spPr bwMode="auto">
          <a:xfrm>
            <a:off x="6172200" y="3048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254" name="Line 20">
            <a:extLst>
              <a:ext uri="{FF2B5EF4-FFF2-40B4-BE49-F238E27FC236}">
                <a16:creationId xmlns:a16="http://schemas.microsoft.com/office/drawing/2014/main" id="{BD1C8CC7-90CF-4753-B576-E3AC874B3329}"/>
              </a:ext>
            </a:extLst>
          </p:cNvPr>
          <p:cNvSpPr>
            <a:spLocks noChangeShapeType="1"/>
          </p:cNvSpPr>
          <p:nvPr/>
        </p:nvSpPr>
        <p:spPr bwMode="auto">
          <a:xfrm>
            <a:off x="8305800" y="3048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255" name="Text Box 23">
            <a:extLst>
              <a:ext uri="{FF2B5EF4-FFF2-40B4-BE49-F238E27FC236}">
                <a16:creationId xmlns:a16="http://schemas.microsoft.com/office/drawing/2014/main" id="{83CF33CB-4355-42F0-A321-C932FA0589B8}"/>
              </a:ext>
            </a:extLst>
          </p:cNvPr>
          <p:cNvSpPr txBox="1">
            <a:spLocks noChangeArrowheads="1"/>
          </p:cNvSpPr>
          <p:nvPr/>
        </p:nvSpPr>
        <p:spPr bwMode="auto">
          <a:xfrm>
            <a:off x="2667000" y="2895600"/>
            <a:ext cx="7010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2" eaLnBrk="1" hangingPunct="1">
              <a:spcBef>
                <a:spcPct val="50000"/>
              </a:spcBef>
            </a:pPr>
            <a:r>
              <a:rPr lang="en-US" altLang="en-US" b="1">
                <a:solidFill>
                  <a:schemeClr val="accent2"/>
                </a:solidFill>
                <a:latin typeface="Arial Rounded MT Bold" panose="020F0704030504030204" pitchFamily="34" charset="0"/>
              </a:rPr>
              <a:t>u</a:t>
            </a:r>
            <a:r>
              <a:rPr lang="en-US" altLang="en-US">
                <a:latin typeface="Arial Rounded MT Bold" panose="020F0704030504030204" pitchFamily="34" charset="0"/>
              </a:rPr>
              <a:t> </a:t>
            </a:r>
            <a:r>
              <a:rPr lang="en-US" altLang="en-US">
                <a:latin typeface="Arial Rounded MT Bold" panose="020F0704030504030204" pitchFamily="34" charset="0"/>
                <a:sym typeface="Symbol" panose="05050102010706020507" pitchFamily="18" charset="2"/>
              </a:rPr>
              <a:t></a:t>
            </a:r>
            <a:r>
              <a:rPr lang="en-US" altLang="en-US">
                <a:latin typeface="Arial Rounded MT Bold" panose="020F0704030504030204" pitchFamily="34" charset="0"/>
              </a:rPr>
              <a:t> </a:t>
            </a:r>
            <a:r>
              <a:rPr lang="en-US" altLang="en-US" b="1">
                <a:solidFill>
                  <a:srgbClr val="CC0000"/>
                </a:solidFill>
                <a:latin typeface="Arial Rounded MT Bold" panose="020F0704030504030204" pitchFamily="34" charset="0"/>
              </a:rPr>
              <a:t>v</a:t>
            </a:r>
            <a:r>
              <a:rPr lang="en-US" altLang="en-US">
                <a:latin typeface="Arial Rounded MT Bold" panose="020F0704030504030204" pitchFamily="34" charset="0"/>
              </a:rPr>
              <a:t> =        </a:t>
            </a:r>
            <a:r>
              <a:rPr lang="en-US" altLang="en-US">
                <a:solidFill>
                  <a:schemeClr val="accent2"/>
                </a:solidFill>
                <a:latin typeface="Arial Rounded MT Bold" panose="020F0704030504030204" pitchFamily="34" charset="0"/>
                <a:sym typeface="Symbol" panose="05050102010706020507" pitchFamily="18" charset="2"/>
              </a:rPr>
              <a:t>u</a:t>
            </a:r>
            <a:r>
              <a:rPr lang="en-US" altLang="en-US" baseline="-25000">
                <a:solidFill>
                  <a:schemeClr val="accent2"/>
                </a:solidFill>
                <a:latin typeface="Arial Rounded MT Bold" panose="020F0704030504030204" pitchFamily="34" charset="0"/>
                <a:sym typeface="Symbol" panose="05050102010706020507" pitchFamily="18" charset="2"/>
              </a:rPr>
              <a:t>2</a:t>
            </a:r>
            <a:r>
              <a:rPr lang="en-US" altLang="en-US">
                <a:solidFill>
                  <a:schemeClr val="accent2"/>
                </a:solidFill>
                <a:latin typeface="Arial Rounded MT Bold" panose="020F0704030504030204" pitchFamily="34" charset="0"/>
                <a:sym typeface="Symbol" panose="05050102010706020507" pitchFamily="18" charset="2"/>
              </a:rPr>
              <a:t>   u</a:t>
            </a:r>
            <a:r>
              <a:rPr lang="en-US" altLang="en-US" baseline="-25000">
                <a:solidFill>
                  <a:schemeClr val="accent2"/>
                </a:solidFill>
                <a:latin typeface="Arial Rounded MT Bold" panose="020F0704030504030204" pitchFamily="34" charset="0"/>
                <a:sym typeface="Symbol" panose="05050102010706020507" pitchFamily="18" charset="2"/>
              </a:rPr>
              <a:t>3</a:t>
            </a:r>
            <a:r>
              <a:rPr lang="en-US" altLang="en-US">
                <a:solidFill>
                  <a:schemeClr val="accent2"/>
                </a:solidFill>
                <a:latin typeface="Arial Rounded MT Bold" panose="020F0704030504030204" pitchFamily="34" charset="0"/>
                <a:sym typeface="Symbol" panose="05050102010706020507" pitchFamily="18" charset="2"/>
              </a:rPr>
              <a:t>    </a:t>
            </a:r>
            <a:r>
              <a:rPr lang="en-US" altLang="en-US" b="1">
                <a:latin typeface="Arial Rounded MT Bold" panose="020F0704030504030204" pitchFamily="34" charset="0"/>
                <a:sym typeface="Symbol" panose="05050102010706020507" pitchFamily="18" charset="2"/>
              </a:rPr>
              <a:t>,</a:t>
            </a:r>
            <a:r>
              <a:rPr lang="en-US" altLang="en-US">
                <a:solidFill>
                  <a:schemeClr val="accent2"/>
                </a:solidFill>
                <a:latin typeface="Arial Rounded MT Bold" panose="020F0704030504030204" pitchFamily="34" charset="0"/>
                <a:sym typeface="Symbol" panose="05050102010706020507" pitchFamily="18" charset="2"/>
              </a:rPr>
              <a:t>   </a:t>
            </a:r>
            <a:r>
              <a:rPr lang="en-US" altLang="en-US">
                <a:latin typeface="Arial Rounded MT Bold" panose="020F0704030504030204" pitchFamily="34" charset="0"/>
              </a:rPr>
              <a:t>–</a:t>
            </a:r>
            <a:r>
              <a:rPr lang="en-US" altLang="en-US">
                <a:solidFill>
                  <a:schemeClr val="accent2"/>
                </a:solidFill>
                <a:latin typeface="Arial Rounded MT Bold" panose="020F0704030504030204" pitchFamily="34" charset="0"/>
                <a:sym typeface="Symbol" panose="05050102010706020507" pitchFamily="18" charset="2"/>
              </a:rPr>
              <a:t>  u</a:t>
            </a:r>
            <a:r>
              <a:rPr lang="en-US" altLang="en-US" baseline="-25000">
                <a:solidFill>
                  <a:schemeClr val="accent2"/>
                </a:solidFill>
                <a:latin typeface="Arial Rounded MT Bold" panose="020F0704030504030204" pitchFamily="34" charset="0"/>
                <a:sym typeface="Symbol" panose="05050102010706020507" pitchFamily="18" charset="2"/>
              </a:rPr>
              <a:t>1</a:t>
            </a:r>
            <a:r>
              <a:rPr lang="en-US" altLang="en-US">
                <a:solidFill>
                  <a:schemeClr val="accent2"/>
                </a:solidFill>
                <a:latin typeface="Arial Rounded MT Bold" panose="020F0704030504030204" pitchFamily="34" charset="0"/>
                <a:sym typeface="Symbol" panose="05050102010706020507" pitchFamily="18" charset="2"/>
              </a:rPr>
              <a:t>   u</a:t>
            </a:r>
            <a:r>
              <a:rPr lang="en-US" altLang="en-US" baseline="-25000">
                <a:solidFill>
                  <a:schemeClr val="accent2"/>
                </a:solidFill>
                <a:latin typeface="Arial Rounded MT Bold" panose="020F0704030504030204" pitchFamily="34" charset="0"/>
                <a:sym typeface="Symbol" panose="05050102010706020507" pitchFamily="18" charset="2"/>
              </a:rPr>
              <a:t>3</a:t>
            </a:r>
            <a:r>
              <a:rPr lang="en-US" altLang="en-US">
                <a:solidFill>
                  <a:schemeClr val="accent2"/>
                </a:solidFill>
                <a:latin typeface="Arial Rounded MT Bold" panose="020F0704030504030204" pitchFamily="34" charset="0"/>
                <a:sym typeface="Symbol" panose="05050102010706020507" pitchFamily="18" charset="2"/>
              </a:rPr>
              <a:t>   </a:t>
            </a:r>
            <a:r>
              <a:rPr lang="en-US" altLang="en-US" b="1">
                <a:latin typeface="Arial Rounded MT Bold" panose="020F0704030504030204" pitchFamily="34" charset="0"/>
                <a:sym typeface="Symbol" panose="05050102010706020507" pitchFamily="18" charset="2"/>
              </a:rPr>
              <a:t>,</a:t>
            </a:r>
            <a:r>
              <a:rPr lang="en-US" altLang="en-US">
                <a:solidFill>
                  <a:schemeClr val="accent2"/>
                </a:solidFill>
                <a:latin typeface="Arial Rounded MT Bold" panose="020F0704030504030204" pitchFamily="34" charset="0"/>
                <a:sym typeface="Symbol" panose="05050102010706020507" pitchFamily="18" charset="2"/>
              </a:rPr>
              <a:t>    u</a:t>
            </a:r>
            <a:r>
              <a:rPr lang="en-US" altLang="en-US" baseline="-25000">
                <a:solidFill>
                  <a:schemeClr val="accent2"/>
                </a:solidFill>
                <a:latin typeface="Arial Rounded MT Bold" panose="020F0704030504030204" pitchFamily="34" charset="0"/>
                <a:sym typeface="Symbol" panose="05050102010706020507" pitchFamily="18" charset="2"/>
              </a:rPr>
              <a:t>1    </a:t>
            </a:r>
            <a:r>
              <a:rPr lang="en-US" altLang="en-US">
                <a:solidFill>
                  <a:schemeClr val="accent2"/>
                </a:solidFill>
                <a:latin typeface="Arial Rounded MT Bold" panose="020F0704030504030204" pitchFamily="34" charset="0"/>
                <a:sym typeface="Symbol" panose="05050102010706020507" pitchFamily="18" charset="2"/>
              </a:rPr>
              <a:t>u</a:t>
            </a:r>
            <a:r>
              <a:rPr lang="en-US" altLang="en-US" baseline="-25000">
                <a:solidFill>
                  <a:schemeClr val="accent2"/>
                </a:solidFill>
                <a:latin typeface="Arial Rounded MT Bold" panose="020F0704030504030204" pitchFamily="34" charset="0"/>
                <a:sym typeface="Symbol" panose="05050102010706020507" pitchFamily="18" charset="2"/>
              </a:rPr>
              <a:t>2</a:t>
            </a:r>
            <a:r>
              <a:rPr lang="en-US" altLang="en-US">
                <a:solidFill>
                  <a:schemeClr val="accent2"/>
                </a:solidFill>
                <a:latin typeface="Arial Rounded MT Bold" panose="020F0704030504030204" pitchFamily="34" charset="0"/>
                <a:sym typeface="Symbol" panose="05050102010706020507" pitchFamily="18" charset="2"/>
              </a:rPr>
              <a:t> </a:t>
            </a:r>
            <a:endParaRPr lang="en-US" altLang="en-US">
              <a:solidFill>
                <a:schemeClr val="accent2"/>
              </a:solidFill>
              <a:latin typeface="Arial Rounded MT Bold" panose="020F0704030504030204" pitchFamily="34" charset="0"/>
            </a:endParaRPr>
          </a:p>
          <a:p>
            <a:pPr lvl="1" eaLnBrk="1" hangingPunct="1"/>
            <a:r>
              <a:rPr lang="en-US" altLang="en-US">
                <a:solidFill>
                  <a:schemeClr val="accent2"/>
                </a:solidFill>
                <a:latin typeface="Arial Rounded MT Bold" panose="020F0704030504030204" pitchFamily="34" charset="0"/>
                <a:sym typeface="Symbol" panose="05050102010706020507" pitchFamily="18" charset="2"/>
              </a:rPr>
              <a:t>                          </a:t>
            </a:r>
            <a:r>
              <a:rPr lang="en-US" altLang="en-US">
                <a:solidFill>
                  <a:srgbClr val="CC0000"/>
                </a:solidFill>
                <a:latin typeface="Arial Rounded MT Bold" panose="020F0704030504030204" pitchFamily="34" charset="0"/>
                <a:sym typeface="Symbol" panose="05050102010706020507" pitchFamily="18" charset="2"/>
              </a:rPr>
              <a:t>v</a:t>
            </a:r>
            <a:r>
              <a:rPr lang="en-US" altLang="en-US" baseline="-25000">
                <a:solidFill>
                  <a:srgbClr val="CC0000"/>
                </a:solidFill>
                <a:latin typeface="Arial Rounded MT Bold" panose="020F0704030504030204" pitchFamily="34" charset="0"/>
                <a:sym typeface="Symbol" panose="05050102010706020507" pitchFamily="18" charset="2"/>
              </a:rPr>
              <a:t>2</a:t>
            </a:r>
            <a:r>
              <a:rPr lang="en-US" altLang="en-US">
                <a:solidFill>
                  <a:srgbClr val="CC0000"/>
                </a:solidFill>
                <a:latin typeface="Arial Rounded MT Bold" panose="020F0704030504030204" pitchFamily="34" charset="0"/>
                <a:sym typeface="Symbol" panose="05050102010706020507" pitchFamily="18" charset="2"/>
              </a:rPr>
              <a:t>   v</a:t>
            </a:r>
            <a:r>
              <a:rPr lang="en-US" altLang="en-US" baseline="-25000">
                <a:solidFill>
                  <a:srgbClr val="CC0000"/>
                </a:solidFill>
                <a:latin typeface="Arial Rounded MT Bold" panose="020F0704030504030204" pitchFamily="34" charset="0"/>
                <a:sym typeface="Symbol" panose="05050102010706020507" pitchFamily="18" charset="2"/>
              </a:rPr>
              <a:t>3	</a:t>
            </a:r>
            <a:r>
              <a:rPr lang="en-US" altLang="en-US">
                <a:solidFill>
                  <a:schemeClr val="accent2"/>
                </a:solidFill>
                <a:latin typeface="Arial Rounded MT Bold" panose="020F0704030504030204" pitchFamily="34" charset="0"/>
                <a:sym typeface="Symbol" panose="05050102010706020507" pitchFamily="18" charset="2"/>
              </a:rPr>
              <a:t>        </a:t>
            </a:r>
            <a:r>
              <a:rPr lang="en-US" altLang="en-US">
                <a:solidFill>
                  <a:srgbClr val="CC0000"/>
                </a:solidFill>
                <a:latin typeface="Arial Rounded MT Bold" panose="020F0704030504030204" pitchFamily="34" charset="0"/>
                <a:sym typeface="Symbol" panose="05050102010706020507" pitchFamily="18" charset="2"/>
              </a:rPr>
              <a:t>v</a:t>
            </a:r>
            <a:r>
              <a:rPr lang="en-US" altLang="en-US" baseline="-25000">
                <a:solidFill>
                  <a:srgbClr val="CC0000"/>
                </a:solidFill>
                <a:latin typeface="Arial Rounded MT Bold" panose="020F0704030504030204" pitchFamily="34" charset="0"/>
                <a:sym typeface="Symbol" panose="05050102010706020507" pitchFamily="18" charset="2"/>
              </a:rPr>
              <a:t>1</a:t>
            </a:r>
            <a:r>
              <a:rPr lang="en-US" altLang="en-US">
                <a:solidFill>
                  <a:srgbClr val="CC0000"/>
                </a:solidFill>
                <a:latin typeface="Arial Rounded MT Bold" panose="020F0704030504030204" pitchFamily="34" charset="0"/>
                <a:sym typeface="Symbol" panose="05050102010706020507" pitchFamily="18" charset="2"/>
              </a:rPr>
              <a:t>   v</a:t>
            </a:r>
            <a:r>
              <a:rPr lang="en-US" altLang="en-US" baseline="-25000">
                <a:solidFill>
                  <a:srgbClr val="CC0000"/>
                </a:solidFill>
                <a:latin typeface="Arial Rounded MT Bold" panose="020F0704030504030204" pitchFamily="34" charset="0"/>
                <a:sym typeface="Symbol" panose="05050102010706020507" pitchFamily="18" charset="2"/>
              </a:rPr>
              <a:t>3</a:t>
            </a:r>
            <a:r>
              <a:rPr lang="en-US" altLang="en-US">
                <a:solidFill>
                  <a:schemeClr val="accent2"/>
                </a:solidFill>
                <a:latin typeface="Arial Rounded MT Bold" panose="020F0704030504030204" pitchFamily="34" charset="0"/>
                <a:sym typeface="Symbol" panose="05050102010706020507" pitchFamily="18" charset="2"/>
              </a:rPr>
              <a:t> 	   </a:t>
            </a:r>
            <a:r>
              <a:rPr lang="en-US" altLang="en-US">
                <a:solidFill>
                  <a:srgbClr val="CC0000"/>
                </a:solidFill>
                <a:latin typeface="Arial Rounded MT Bold" panose="020F0704030504030204" pitchFamily="34" charset="0"/>
                <a:sym typeface="Symbol" panose="05050102010706020507" pitchFamily="18" charset="2"/>
              </a:rPr>
              <a:t>v</a:t>
            </a:r>
            <a:r>
              <a:rPr lang="en-US" altLang="en-US" baseline="-25000">
                <a:solidFill>
                  <a:srgbClr val="CC0000"/>
                </a:solidFill>
                <a:latin typeface="Arial Rounded MT Bold" panose="020F0704030504030204" pitchFamily="34" charset="0"/>
                <a:sym typeface="Symbol" panose="05050102010706020507" pitchFamily="18" charset="2"/>
              </a:rPr>
              <a:t>1</a:t>
            </a:r>
            <a:r>
              <a:rPr lang="en-US" altLang="en-US">
                <a:solidFill>
                  <a:srgbClr val="CC0000"/>
                </a:solidFill>
                <a:latin typeface="Arial Rounded MT Bold" panose="020F0704030504030204" pitchFamily="34" charset="0"/>
                <a:sym typeface="Symbol" panose="05050102010706020507" pitchFamily="18" charset="2"/>
              </a:rPr>
              <a:t>   v</a:t>
            </a:r>
            <a:r>
              <a:rPr lang="en-US" altLang="en-US" baseline="-25000">
                <a:solidFill>
                  <a:srgbClr val="CC0000"/>
                </a:solidFill>
                <a:latin typeface="Arial Rounded MT Bold" panose="020F0704030504030204" pitchFamily="34" charset="0"/>
                <a:sym typeface="Symbol" panose="05050102010706020507" pitchFamily="18" charset="2"/>
              </a:rPr>
              <a:t>2</a:t>
            </a:r>
            <a:r>
              <a:rPr lang="en-US" altLang="en-US">
                <a:solidFill>
                  <a:schemeClr val="accent2"/>
                </a:solidFill>
                <a:latin typeface="Arial Rounded MT Bold" panose="020F0704030504030204" pitchFamily="34" charset="0"/>
                <a:sym typeface="Symbol" panose="05050102010706020507" pitchFamily="18" charset="2"/>
              </a:rPr>
              <a:t> </a:t>
            </a:r>
          </a:p>
          <a:p>
            <a:pPr eaLnBrk="1" hangingPunct="1">
              <a:spcBef>
                <a:spcPct val="50000"/>
              </a:spcBef>
            </a:pPr>
            <a:endParaRPr lang="en-US" altLang="en-US">
              <a:latin typeface="Arial Rounded MT Bold" panose="020F0704030504030204" pitchFamily="34" charset="0"/>
            </a:endParaRPr>
          </a:p>
        </p:txBody>
      </p:sp>
      <p:sp>
        <p:nvSpPr>
          <p:cNvPr id="10256" name="Line 24">
            <a:extLst>
              <a:ext uri="{FF2B5EF4-FFF2-40B4-BE49-F238E27FC236}">
                <a16:creationId xmlns:a16="http://schemas.microsoft.com/office/drawing/2014/main" id="{723C8B84-971F-4919-8A97-3537290DCED6}"/>
              </a:ext>
            </a:extLst>
          </p:cNvPr>
          <p:cNvSpPr>
            <a:spLocks noChangeShapeType="1"/>
          </p:cNvSpPr>
          <p:nvPr/>
        </p:nvSpPr>
        <p:spPr bwMode="auto">
          <a:xfrm>
            <a:off x="5105400" y="30480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D"/>
          </a:p>
        </p:txBody>
      </p:sp>
      <p:sp>
        <p:nvSpPr>
          <p:cNvPr id="10257" name="AutoShape 25">
            <a:extLst>
              <a:ext uri="{FF2B5EF4-FFF2-40B4-BE49-F238E27FC236}">
                <a16:creationId xmlns:a16="http://schemas.microsoft.com/office/drawing/2014/main" id="{16699E53-1454-4BFB-9F6E-2E76542EBB3E}"/>
              </a:ext>
            </a:extLst>
          </p:cNvPr>
          <p:cNvSpPr>
            <a:spLocks/>
          </p:cNvSpPr>
          <p:nvPr/>
        </p:nvSpPr>
        <p:spPr bwMode="auto">
          <a:xfrm>
            <a:off x="4876800" y="2895600"/>
            <a:ext cx="76200" cy="914400"/>
          </a:xfrm>
          <a:prstGeom prst="leftBracket">
            <a:avLst>
              <a:gd name="adj" fmla="val 10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58" name="AutoShape 26">
            <a:extLst>
              <a:ext uri="{FF2B5EF4-FFF2-40B4-BE49-F238E27FC236}">
                <a16:creationId xmlns:a16="http://schemas.microsoft.com/office/drawing/2014/main" id="{06672905-EE4E-48FB-8694-CC825857CF4E}"/>
              </a:ext>
            </a:extLst>
          </p:cNvPr>
          <p:cNvSpPr>
            <a:spLocks/>
          </p:cNvSpPr>
          <p:nvPr/>
        </p:nvSpPr>
        <p:spPr bwMode="auto">
          <a:xfrm>
            <a:off x="9525000" y="2971800"/>
            <a:ext cx="76200" cy="762000"/>
          </a:xfrm>
          <a:prstGeom prst="rightBracket">
            <a:avLst>
              <a:gd name="adj" fmla="val 8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59" name="AutoShape 27">
            <a:extLst>
              <a:ext uri="{FF2B5EF4-FFF2-40B4-BE49-F238E27FC236}">
                <a16:creationId xmlns:a16="http://schemas.microsoft.com/office/drawing/2014/main" id="{D5F2DD17-0772-472E-B2BB-275375823A5C}"/>
              </a:ext>
            </a:extLst>
          </p:cNvPr>
          <p:cNvSpPr>
            <a:spLocks/>
          </p:cNvSpPr>
          <p:nvPr/>
        </p:nvSpPr>
        <p:spPr bwMode="auto">
          <a:xfrm rot="16137807">
            <a:off x="5600700" y="3467100"/>
            <a:ext cx="152400" cy="838200"/>
          </a:xfrm>
          <a:prstGeom prst="lef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60" name="AutoShape 28">
            <a:extLst>
              <a:ext uri="{FF2B5EF4-FFF2-40B4-BE49-F238E27FC236}">
                <a16:creationId xmlns:a16="http://schemas.microsoft.com/office/drawing/2014/main" id="{B501C4F6-7023-445E-B671-887D07DDB3DF}"/>
              </a:ext>
            </a:extLst>
          </p:cNvPr>
          <p:cNvSpPr>
            <a:spLocks/>
          </p:cNvSpPr>
          <p:nvPr/>
        </p:nvSpPr>
        <p:spPr bwMode="auto">
          <a:xfrm rot="16137807">
            <a:off x="7353300" y="3467100"/>
            <a:ext cx="152400" cy="838200"/>
          </a:xfrm>
          <a:prstGeom prst="lef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61" name="AutoShape 29">
            <a:extLst>
              <a:ext uri="{FF2B5EF4-FFF2-40B4-BE49-F238E27FC236}">
                <a16:creationId xmlns:a16="http://schemas.microsoft.com/office/drawing/2014/main" id="{7ADD4EFD-B1D2-4257-8E3D-0482C1346CF8}"/>
              </a:ext>
            </a:extLst>
          </p:cNvPr>
          <p:cNvSpPr>
            <a:spLocks/>
          </p:cNvSpPr>
          <p:nvPr/>
        </p:nvSpPr>
        <p:spPr bwMode="auto">
          <a:xfrm rot="16137807">
            <a:off x="8801100" y="3467100"/>
            <a:ext cx="152400" cy="838200"/>
          </a:xfrm>
          <a:prstGeom prst="lef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62" name="Text Box 30">
            <a:extLst>
              <a:ext uri="{FF2B5EF4-FFF2-40B4-BE49-F238E27FC236}">
                <a16:creationId xmlns:a16="http://schemas.microsoft.com/office/drawing/2014/main" id="{6255F577-97BF-40DE-9F3F-6B293FB97115}"/>
              </a:ext>
            </a:extLst>
          </p:cNvPr>
          <p:cNvSpPr txBox="1">
            <a:spLocks noChangeArrowheads="1"/>
          </p:cNvSpPr>
          <p:nvPr/>
        </p:nvSpPr>
        <p:spPr bwMode="auto">
          <a:xfrm>
            <a:off x="54864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6600CC"/>
                </a:solidFill>
                <a:latin typeface="Arial Rounded MT Bold" panose="020F0704030504030204" pitchFamily="34" charset="0"/>
              </a:rPr>
              <a:t>w</a:t>
            </a:r>
            <a:r>
              <a:rPr lang="en-US" altLang="en-US" baseline="-25000">
                <a:solidFill>
                  <a:srgbClr val="6600CC"/>
                </a:solidFill>
                <a:latin typeface="Arial Rounded MT Bold" panose="020F0704030504030204" pitchFamily="34" charset="0"/>
              </a:rPr>
              <a:t>1</a:t>
            </a:r>
          </a:p>
        </p:txBody>
      </p:sp>
      <p:sp>
        <p:nvSpPr>
          <p:cNvPr id="10263" name="Text Box 31">
            <a:extLst>
              <a:ext uri="{FF2B5EF4-FFF2-40B4-BE49-F238E27FC236}">
                <a16:creationId xmlns:a16="http://schemas.microsoft.com/office/drawing/2014/main" id="{79C48892-C03D-42FB-BB84-810C8D6D8309}"/>
              </a:ext>
            </a:extLst>
          </p:cNvPr>
          <p:cNvSpPr txBox="1">
            <a:spLocks noChangeArrowheads="1"/>
          </p:cNvSpPr>
          <p:nvPr/>
        </p:nvSpPr>
        <p:spPr bwMode="auto">
          <a:xfrm>
            <a:off x="72390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6600CC"/>
                </a:solidFill>
                <a:latin typeface="Arial Rounded MT Bold" panose="020F0704030504030204" pitchFamily="34" charset="0"/>
              </a:rPr>
              <a:t>w</a:t>
            </a:r>
            <a:r>
              <a:rPr lang="en-US" altLang="en-US" baseline="-25000">
                <a:solidFill>
                  <a:srgbClr val="6600CC"/>
                </a:solidFill>
                <a:latin typeface="Arial Rounded MT Bold" panose="020F0704030504030204" pitchFamily="34" charset="0"/>
              </a:rPr>
              <a:t>2</a:t>
            </a:r>
          </a:p>
        </p:txBody>
      </p:sp>
      <p:sp>
        <p:nvSpPr>
          <p:cNvPr id="10264" name="Text Box 32">
            <a:extLst>
              <a:ext uri="{FF2B5EF4-FFF2-40B4-BE49-F238E27FC236}">
                <a16:creationId xmlns:a16="http://schemas.microsoft.com/office/drawing/2014/main" id="{ADCE539C-B5C4-4A36-B53B-5610E9B9224C}"/>
              </a:ext>
            </a:extLst>
          </p:cNvPr>
          <p:cNvSpPr txBox="1">
            <a:spLocks noChangeArrowheads="1"/>
          </p:cNvSpPr>
          <p:nvPr/>
        </p:nvSpPr>
        <p:spPr bwMode="auto">
          <a:xfrm>
            <a:off x="86868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solidFill>
                  <a:srgbClr val="6600CC"/>
                </a:solidFill>
                <a:latin typeface="Arial Rounded MT Bold" panose="020F0704030504030204" pitchFamily="34" charset="0"/>
              </a:rPr>
              <a:t>w</a:t>
            </a:r>
            <a:r>
              <a:rPr lang="en-US" altLang="en-US" baseline="-25000">
                <a:solidFill>
                  <a:srgbClr val="6600CC"/>
                </a:solidFill>
                <a:latin typeface="Arial Rounded MT Bold" panose="020F0704030504030204" pitchFamily="34" charset="0"/>
              </a:rPr>
              <a:t>3</a:t>
            </a:r>
          </a:p>
        </p:txBody>
      </p:sp>
      <p:sp>
        <p:nvSpPr>
          <p:cNvPr id="10265" name="Text Box 33">
            <a:extLst>
              <a:ext uri="{FF2B5EF4-FFF2-40B4-BE49-F238E27FC236}">
                <a16:creationId xmlns:a16="http://schemas.microsoft.com/office/drawing/2014/main" id="{D3C320D6-4EB3-43A0-BFA6-23B1105E52DF}"/>
              </a:ext>
            </a:extLst>
          </p:cNvPr>
          <p:cNvSpPr txBox="1">
            <a:spLocks noChangeArrowheads="1"/>
          </p:cNvSpPr>
          <p:nvPr/>
        </p:nvSpPr>
        <p:spPr bwMode="auto">
          <a:xfrm>
            <a:off x="3733800" y="5105401"/>
            <a:ext cx="3733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u="sng">
                <a:latin typeface="Arial Rounded MT Bold" panose="020F0704030504030204" pitchFamily="34" charset="0"/>
              </a:rPr>
              <a:t>The right-hand rule:</a:t>
            </a:r>
          </a:p>
          <a:p>
            <a:pPr eaLnBrk="1" hangingPunct="1">
              <a:spcBef>
                <a:spcPct val="50000"/>
              </a:spcBef>
            </a:pPr>
            <a:r>
              <a:rPr lang="en-US" altLang="en-US" sz="2000">
                <a:latin typeface="Arial Rounded MT Bold" panose="020F0704030504030204" pitchFamily="34" charset="0"/>
              </a:rPr>
              <a:t>Direction of  </a:t>
            </a:r>
            <a:r>
              <a:rPr lang="en-US" altLang="en-US" sz="2000" b="1">
                <a:solidFill>
                  <a:schemeClr val="accent2"/>
                </a:solidFill>
                <a:latin typeface="Arial Rounded MT Bold" panose="020F0704030504030204" pitchFamily="34" charset="0"/>
              </a:rPr>
              <a:t>u</a:t>
            </a:r>
            <a:r>
              <a:rPr lang="en-US" altLang="en-US" sz="2000">
                <a:latin typeface="Arial Rounded MT Bold" panose="020F0704030504030204" pitchFamily="34" charset="0"/>
              </a:rPr>
              <a:t> </a:t>
            </a:r>
            <a:r>
              <a:rPr lang="en-US" altLang="en-US" sz="2000">
                <a:latin typeface="Arial Rounded MT Bold" panose="020F0704030504030204" pitchFamily="34" charset="0"/>
                <a:sym typeface="Symbol" panose="05050102010706020507" pitchFamily="18" charset="2"/>
              </a:rPr>
              <a:t> </a:t>
            </a:r>
            <a:r>
              <a:rPr lang="en-US" altLang="en-US" sz="2000" b="1">
                <a:solidFill>
                  <a:srgbClr val="CC0000"/>
                </a:solidFill>
                <a:latin typeface="Arial Rounded MT Bold" panose="020F0704030504030204" pitchFamily="34" charset="0"/>
              </a:rPr>
              <a:t>v</a:t>
            </a:r>
          </a:p>
          <a:p>
            <a:pPr eaLnBrk="1" hangingPunct="1">
              <a:spcBef>
                <a:spcPct val="50000"/>
              </a:spcBef>
            </a:pPr>
            <a:r>
              <a:rPr lang="en-US" altLang="en-US" sz="2000">
                <a:latin typeface="Arial Rounded MT Bold" panose="020F0704030504030204" pitchFamily="34" charset="0"/>
              </a:rPr>
              <a:t>Direction of  </a:t>
            </a:r>
            <a:r>
              <a:rPr lang="en-US" altLang="en-US" sz="2000" b="1">
                <a:solidFill>
                  <a:srgbClr val="6600CC"/>
                </a:solidFill>
                <a:latin typeface="Arial Rounded MT Bold" panose="020F0704030504030204" pitchFamily="34" charset="0"/>
              </a:rPr>
              <a:t>w</a:t>
            </a:r>
          </a:p>
        </p:txBody>
      </p:sp>
      <p:sp>
        <p:nvSpPr>
          <p:cNvPr id="10266" name="Text Box 34">
            <a:extLst>
              <a:ext uri="{FF2B5EF4-FFF2-40B4-BE49-F238E27FC236}">
                <a16:creationId xmlns:a16="http://schemas.microsoft.com/office/drawing/2014/main" id="{17CB14F0-F72D-4843-A00E-8523E79D1377}"/>
              </a:ext>
            </a:extLst>
          </p:cNvPr>
          <p:cNvSpPr txBox="1">
            <a:spLocks noChangeArrowheads="1"/>
          </p:cNvSpPr>
          <p:nvPr/>
        </p:nvSpPr>
        <p:spPr bwMode="auto">
          <a:xfrm>
            <a:off x="8001000" y="54102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a:solidFill>
                  <a:schemeClr val="accent2"/>
                </a:solidFill>
                <a:latin typeface="Arial Rounded MT Bold" panose="020F0704030504030204" pitchFamily="34" charset="0"/>
              </a:rPr>
              <a:t>u</a:t>
            </a:r>
          </a:p>
        </p:txBody>
      </p:sp>
      <p:sp>
        <p:nvSpPr>
          <p:cNvPr id="10267" name="Text Box 35">
            <a:extLst>
              <a:ext uri="{FF2B5EF4-FFF2-40B4-BE49-F238E27FC236}">
                <a16:creationId xmlns:a16="http://schemas.microsoft.com/office/drawing/2014/main" id="{3907CCC5-C856-4661-BDAA-924F59A4D2DD}"/>
              </a:ext>
            </a:extLst>
          </p:cNvPr>
          <p:cNvSpPr txBox="1">
            <a:spLocks noChangeArrowheads="1"/>
          </p:cNvSpPr>
          <p:nvPr/>
        </p:nvSpPr>
        <p:spPr bwMode="auto">
          <a:xfrm>
            <a:off x="8458200" y="60960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a:solidFill>
                  <a:srgbClr val="CC0000"/>
                </a:solidFill>
                <a:latin typeface="Arial Rounded MT Bold" panose="020F0704030504030204" pitchFamily="34" charset="0"/>
              </a:rPr>
              <a:t>v</a:t>
            </a:r>
          </a:p>
        </p:txBody>
      </p:sp>
      <p:sp>
        <p:nvSpPr>
          <p:cNvPr id="10268" name="Text Box 36">
            <a:extLst>
              <a:ext uri="{FF2B5EF4-FFF2-40B4-BE49-F238E27FC236}">
                <a16:creationId xmlns:a16="http://schemas.microsoft.com/office/drawing/2014/main" id="{E001CE03-42A6-44F7-B38F-706040608F23}"/>
              </a:ext>
            </a:extLst>
          </p:cNvPr>
          <p:cNvSpPr txBox="1">
            <a:spLocks noChangeArrowheads="1"/>
          </p:cNvSpPr>
          <p:nvPr/>
        </p:nvSpPr>
        <p:spPr bwMode="auto">
          <a:xfrm>
            <a:off x="8686800" y="4572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800" b="1">
                <a:solidFill>
                  <a:srgbClr val="6600CC"/>
                </a:solidFill>
                <a:latin typeface="Arial Rounded MT Bold" panose="020F0704030504030204" pitchFamily="34" charset="0"/>
              </a:rPr>
              <a:t>  w </a:t>
            </a:r>
            <a:r>
              <a:rPr lang="en-US" altLang="en-US" sz="1800" b="1">
                <a:latin typeface="Arial Rounded MT Bold" panose="020F0704030504030204" pitchFamily="34" charset="0"/>
              </a:rPr>
              <a:t>=  </a:t>
            </a:r>
            <a:r>
              <a:rPr lang="en-US" altLang="en-US" sz="1800" b="1">
                <a:solidFill>
                  <a:schemeClr val="accent2"/>
                </a:solidFill>
                <a:latin typeface="Arial Rounded MT Bold" panose="020F0704030504030204" pitchFamily="34" charset="0"/>
              </a:rPr>
              <a:t>u</a:t>
            </a:r>
            <a:r>
              <a:rPr lang="en-US" altLang="en-US" sz="1800">
                <a:latin typeface="Arial Rounded MT Bold" panose="020F0704030504030204" pitchFamily="34" charset="0"/>
              </a:rPr>
              <a:t> </a:t>
            </a:r>
            <a:r>
              <a:rPr lang="en-US" altLang="en-US" sz="1800">
                <a:latin typeface="Arial Rounded MT Bold" panose="020F0704030504030204" pitchFamily="34" charset="0"/>
                <a:sym typeface="Symbol" panose="05050102010706020507" pitchFamily="18" charset="2"/>
              </a:rPr>
              <a:t></a:t>
            </a:r>
            <a:r>
              <a:rPr lang="en-US" altLang="en-US" sz="1800">
                <a:latin typeface="Arial Rounded MT Bold" panose="020F0704030504030204" pitchFamily="34" charset="0"/>
              </a:rPr>
              <a:t> </a:t>
            </a:r>
            <a:r>
              <a:rPr lang="en-US" altLang="en-US" sz="1800" b="1">
                <a:solidFill>
                  <a:srgbClr val="CC0000"/>
                </a:solidFill>
                <a:latin typeface="Arial Rounded MT Bold" panose="020F0704030504030204" pitchFamily="34" charset="0"/>
              </a:rPr>
              <a:t>v</a:t>
            </a:r>
            <a:r>
              <a:rPr lang="en-US" altLang="en-US">
                <a:latin typeface="Arial Rounded MT Bold" panose="020F0704030504030204" pitchFamily="34" charset="0"/>
              </a:rPr>
              <a:t> </a:t>
            </a:r>
          </a:p>
        </p:txBody>
      </p:sp>
    </p:spTree>
    <p:extLst>
      <p:ext uri="{BB962C8B-B14F-4D97-AF65-F5344CB8AC3E}">
        <p14:creationId xmlns:p14="http://schemas.microsoft.com/office/powerpoint/2010/main" val="33773844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sz="6000" dirty="0"/>
              <a:t>Linear Transformations</a:t>
            </a:r>
            <a:endParaRPr lang="en-US" sz="6000" kern="1200" dirty="0">
              <a:solidFill>
                <a:schemeClr val="tx1"/>
              </a:solidFill>
              <a:latin typeface="+mj-lt"/>
              <a:ea typeface="+mj-ea"/>
              <a:cs typeface="+mj-cs"/>
            </a:endParaRPr>
          </a:p>
        </p:txBody>
      </p:sp>
      <p:sp>
        <p:nvSpPr>
          <p:cNvPr id="3" name="Content Placeholder 2"/>
          <p:cNvSpPr>
            <a:spLocks noGrp="1"/>
          </p:cNvSpPr>
          <p:nvPr>
            <p:ph idx="1"/>
          </p:nvPr>
        </p:nvSpPr>
        <p:spPr>
          <a:xfrm>
            <a:off x="8050762" y="4525347"/>
            <a:ext cx="3211288" cy="1737360"/>
          </a:xfrm>
        </p:spPr>
        <p:txBody>
          <a:bodyPr vert="horz" lIns="91440" tIns="45720" rIns="91440" bIns="45720" rtlCol="0" anchor="ctr">
            <a:normAutofit/>
          </a:bodyPr>
          <a:lstStyle/>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1842976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8DCBC4A-96DD-453F-BD69-0A074DA7A608}"/>
              </a:ext>
            </a:extLst>
          </p:cNvPr>
          <p:cNvSpPr>
            <a:spLocks noGrp="1"/>
          </p:cNvSpPr>
          <p:nvPr>
            <p:ph type="title"/>
          </p:nvPr>
        </p:nvSpPr>
        <p:spPr>
          <a:xfrm>
            <a:off x="838200" y="631825"/>
            <a:ext cx="10515600" cy="1325563"/>
          </a:xfrm>
        </p:spPr>
        <p:txBody>
          <a:bodyPr>
            <a:normAutofit/>
          </a:bodyPr>
          <a:lstStyle/>
          <a:p>
            <a:r>
              <a:rPr lang="en-US" dirty="0"/>
              <a:t>Intro Linear Transformation</a:t>
            </a:r>
            <a:endParaRPr lang="en-ID" dirty="0"/>
          </a:p>
        </p:txBody>
      </p:sp>
      <p:sp>
        <p:nvSpPr>
          <p:cNvPr id="9" name="Content Placeholder 8">
            <a:extLst>
              <a:ext uri="{FF2B5EF4-FFF2-40B4-BE49-F238E27FC236}">
                <a16:creationId xmlns:a16="http://schemas.microsoft.com/office/drawing/2014/main" id="{7A34C307-5F05-4083-AE6F-6F58A4434667}"/>
              </a:ext>
            </a:extLst>
          </p:cNvPr>
          <p:cNvSpPr>
            <a:spLocks noGrp="1"/>
          </p:cNvSpPr>
          <p:nvPr>
            <p:ph idx="1"/>
          </p:nvPr>
        </p:nvSpPr>
        <p:spPr>
          <a:xfrm>
            <a:off x="838200" y="2057400"/>
            <a:ext cx="10515600" cy="3871762"/>
          </a:xfrm>
        </p:spPr>
        <p:txBody>
          <a:bodyPr>
            <a:normAutofit/>
          </a:bodyPr>
          <a:lstStyle/>
          <a:p>
            <a:r>
              <a:rPr lang="en-ID" sz="2400" dirty="0">
                <a:hlinkClick r:id="rId3"/>
              </a:rPr>
              <a:t>https://youtu.be/kYB8IZa5AuE?t=42s</a:t>
            </a:r>
            <a:endParaRPr lang="en-ID" sz="2400" dirty="0"/>
          </a:p>
          <a:p>
            <a:r>
              <a:rPr lang="en-ID" sz="2400" dirty="0">
                <a:hlinkClick r:id="rId4"/>
              </a:rPr>
              <a:t>https://youtu.be/kYB8IZa5AuE?t=2m34s</a:t>
            </a:r>
            <a:endParaRPr lang="en-ID" sz="2400" dirty="0"/>
          </a:p>
        </p:txBody>
      </p:sp>
    </p:spTree>
    <p:extLst>
      <p:ext uri="{BB962C8B-B14F-4D97-AF65-F5344CB8AC3E}">
        <p14:creationId xmlns:p14="http://schemas.microsoft.com/office/powerpoint/2010/main" val="3879388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822459-4B99-4D1F-B878-A841CDD72A33}"/>
              </a:ext>
            </a:extLst>
          </p:cNvPr>
          <p:cNvSpPr>
            <a:spLocks noGrp="1"/>
          </p:cNvSpPr>
          <p:nvPr>
            <p:ph type="title"/>
          </p:nvPr>
        </p:nvSpPr>
        <p:spPr>
          <a:xfrm>
            <a:off x="838200" y="963877"/>
            <a:ext cx="3494362" cy="4930246"/>
          </a:xfrm>
        </p:spPr>
        <p:txBody>
          <a:bodyPr>
            <a:normAutofit/>
          </a:bodyPr>
          <a:lstStyle/>
          <a:p>
            <a:pPr algn="r"/>
            <a:endParaRPr lang="en-ID">
              <a:solidFill>
                <a:schemeClr val="accent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AF4DE0-01E8-4436-9E4E-84FB4121FB83}"/>
                  </a:ext>
                </a:extLst>
              </p:cNvPr>
              <p:cNvSpPr>
                <a:spLocks noGrp="1"/>
              </p:cNvSpPr>
              <p:nvPr>
                <p:ph idx="1"/>
              </p:nvPr>
            </p:nvSpPr>
            <p:spPr>
              <a:xfrm>
                <a:off x="4976031" y="963877"/>
                <a:ext cx="6377769" cy="4930246"/>
              </a:xfrm>
            </p:spPr>
            <p:txBody>
              <a:bodyPr anchor="ctr">
                <a:normAutofit/>
              </a:bodyPr>
              <a:lstStyle/>
              <a:p>
                <a14:m>
                  <m:oMath xmlns:m="http://schemas.openxmlformats.org/officeDocument/2006/math">
                    <m:r>
                      <a:rPr lang="en-US" sz="2400" i="1" dirty="0" smtClean="0">
                        <a:latin typeface="Cambria Math" panose="02040503050406030204" pitchFamily="18" charset="0"/>
                      </a:rPr>
                      <m:t>𝑣</m:t>
                    </m:r>
                    <m:r>
                      <a:rPr lang="en-US" sz="2400" i="1" dirty="0">
                        <a:latin typeface="Cambria Math" panose="02040503050406030204" pitchFamily="18" charset="0"/>
                      </a:rPr>
                      <m:t> </m:t>
                    </m:r>
                    <m:r>
                      <a:rPr lang="en-US" sz="2400" i="1" dirty="0" smtClean="0">
                        <a:latin typeface="Cambria Math" panose="02040503050406030204" pitchFamily="18" charset="0"/>
                      </a:rPr>
                      <m:t>=</m:t>
                    </m:r>
                    <m:r>
                      <a:rPr lang="en-US" sz="2400" i="1" dirty="0">
                        <a:latin typeface="Cambria Math" panose="02040503050406030204" pitchFamily="18" charset="0"/>
                      </a:rPr>
                      <m:t> </m:t>
                    </m:r>
                    <m:r>
                      <a:rPr lang="en-US" sz="2400" i="1" dirty="0" smtClean="0">
                        <a:latin typeface="Cambria Math" panose="02040503050406030204" pitchFamily="18" charset="0"/>
                      </a:rPr>
                      <m:t>𝐴</m:t>
                    </m:r>
                    <m:r>
                      <a:rPr lang="en-US" sz="2400" b="0" i="1" dirty="0" smtClean="0">
                        <a:latin typeface="Cambria Math" panose="02040503050406030204" pitchFamily="18" charset="0"/>
                      </a:rPr>
                      <m:t>∗</m:t>
                    </m:r>
                    <m:r>
                      <a:rPr lang="en-US" sz="2400" i="1" dirty="0">
                        <a:latin typeface="Cambria Math" panose="02040503050406030204" pitchFamily="18" charset="0"/>
                      </a:rPr>
                      <m:t>𝑢</m:t>
                    </m:r>
                  </m:oMath>
                </a14:m>
                <a:endParaRPr lang="en-ID" sz="2400" dirty="0"/>
              </a:p>
              <a:p>
                <a14:m>
                  <m:oMath xmlns:m="http://schemas.openxmlformats.org/officeDocument/2006/math">
                    <m:r>
                      <a:rPr lang="en-US" sz="2400" b="0" i="1" smtClean="0">
                        <a:latin typeface="Cambria Math" panose="02040503050406030204" pitchFamily="18" charset="0"/>
                      </a:rPr>
                      <m:t>𝑣</m:t>
                    </m:r>
                  </m:oMath>
                </a14:m>
                <a:r>
                  <a:rPr lang="en-ID" sz="2400" dirty="0"/>
                  <a:t> is a new vector</a:t>
                </a:r>
              </a:p>
              <a:p>
                <a14:m>
                  <m:oMath xmlns:m="http://schemas.openxmlformats.org/officeDocument/2006/math">
                    <m:r>
                      <a:rPr lang="en-US" sz="2400" b="0" i="1" smtClean="0">
                        <a:latin typeface="Cambria Math" panose="02040503050406030204" pitchFamily="18" charset="0"/>
                      </a:rPr>
                      <m:t>𝐴</m:t>
                    </m:r>
                  </m:oMath>
                </a14:m>
                <a:r>
                  <a:rPr lang="en-ID" sz="2400" dirty="0"/>
                  <a:t> is a standard matrix</a:t>
                </a:r>
              </a:p>
              <a:p>
                <a14:m>
                  <m:oMath xmlns:m="http://schemas.openxmlformats.org/officeDocument/2006/math">
                    <m:r>
                      <a:rPr lang="en-US" sz="2400" b="0" i="1" smtClean="0">
                        <a:latin typeface="Cambria Math" panose="02040503050406030204" pitchFamily="18" charset="0"/>
                      </a:rPr>
                      <m:t>𝑢</m:t>
                    </m:r>
                  </m:oMath>
                </a14:m>
                <a:r>
                  <a:rPr lang="en-ID" sz="2400" dirty="0"/>
                  <a:t> is a previous vector</a:t>
                </a:r>
              </a:p>
            </p:txBody>
          </p:sp>
        </mc:Choice>
        <mc:Fallback xmlns="">
          <p:sp>
            <p:nvSpPr>
              <p:cNvPr id="3" name="Content Placeholder 2">
                <a:extLst>
                  <a:ext uri="{FF2B5EF4-FFF2-40B4-BE49-F238E27FC236}">
                    <a16:creationId xmlns:a16="http://schemas.microsoft.com/office/drawing/2014/main" id="{3EAF4DE0-01E8-4436-9E4E-84FB4121FB83}"/>
                  </a:ext>
                </a:extLst>
              </p:cNvPr>
              <p:cNvSpPr>
                <a:spLocks noGrp="1" noRot="1" noChangeAspect="1" noMove="1" noResize="1" noEditPoints="1" noAdjustHandles="1" noChangeArrowheads="1" noChangeShapeType="1" noTextEdit="1"/>
              </p:cNvSpPr>
              <p:nvPr>
                <p:ph idx="1"/>
              </p:nvPr>
            </p:nvSpPr>
            <p:spPr>
              <a:xfrm>
                <a:off x="4976031" y="963877"/>
                <a:ext cx="6377769" cy="4930246"/>
              </a:xfrm>
              <a:blipFill>
                <a:blip r:embed="rId3"/>
                <a:stretch>
                  <a:fillRect l="-1242"/>
                </a:stretch>
              </a:blipFill>
            </p:spPr>
            <p:txBody>
              <a:bodyPr/>
              <a:lstStyle/>
              <a:p>
                <a:r>
                  <a:rPr lang="en-ID">
                    <a:noFill/>
                  </a:rPr>
                  <a:t> </a:t>
                </a:r>
              </a:p>
            </p:txBody>
          </p:sp>
        </mc:Fallback>
      </mc:AlternateContent>
      <p:sp>
        <p:nvSpPr>
          <p:cNvPr id="4" name="Rectangle 3">
            <a:extLst>
              <a:ext uri="{FF2B5EF4-FFF2-40B4-BE49-F238E27FC236}">
                <a16:creationId xmlns:a16="http://schemas.microsoft.com/office/drawing/2014/main" id="{8090FCB9-179F-4FBB-A402-02C42D9B706B}"/>
              </a:ext>
            </a:extLst>
          </p:cNvPr>
          <p:cNvSpPr/>
          <p:nvPr/>
        </p:nvSpPr>
        <p:spPr>
          <a:xfrm>
            <a:off x="4849198" y="4976882"/>
            <a:ext cx="3654398" cy="369332"/>
          </a:xfrm>
          <a:prstGeom prst="rect">
            <a:avLst/>
          </a:prstGeom>
        </p:spPr>
        <p:txBody>
          <a:bodyPr wrap="none">
            <a:spAutoFit/>
          </a:bodyPr>
          <a:lstStyle/>
          <a:p>
            <a:r>
              <a:rPr lang="en-ID" dirty="0">
                <a:hlinkClick r:id="rId4"/>
              </a:rPr>
              <a:t>https://youtu.be/kYB8IZa5AuE?t=8m</a:t>
            </a:r>
            <a:endParaRPr lang="en-ID" dirty="0"/>
          </a:p>
        </p:txBody>
      </p:sp>
    </p:spTree>
    <p:extLst>
      <p:ext uri="{BB962C8B-B14F-4D97-AF65-F5344CB8AC3E}">
        <p14:creationId xmlns:p14="http://schemas.microsoft.com/office/powerpoint/2010/main" val="3126101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sz="6000" dirty="0"/>
              <a:t>Euclidean n-spaces</a:t>
            </a:r>
          </a:p>
        </p:txBody>
      </p:sp>
      <p:sp>
        <p:nvSpPr>
          <p:cNvPr id="3" name="Content Placeholder 2"/>
          <p:cNvSpPr>
            <a:spLocks noGrp="1"/>
          </p:cNvSpPr>
          <p:nvPr>
            <p:ph idx="1"/>
          </p:nvPr>
        </p:nvSpPr>
        <p:spPr>
          <a:xfrm>
            <a:off x="8050762" y="4525347"/>
            <a:ext cx="3211288" cy="1737360"/>
          </a:xfrm>
        </p:spPr>
        <p:txBody>
          <a:bodyPr vert="horz" lIns="91440" tIns="45720" rIns="91440" bIns="45720" rtlCol="0" anchor="ctr">
            <a:normAutofit/>
          </a:bodyPr>
          <a:lstStyle/>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3269764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US" b="1" dirty="0"/>
              <a:t>n-space</a:t>
            </a:r>
          </a:p>
        </p:txBody>
      </p:sp>
      <p:sp>
        <p:nvSpPr>
          <p:cNvPr id="3" name="Content Placeholder 2"/>
          <p:cNvSpPr>
            <a:spLocks noGrp="1"/>
          </p:cNvSpPr>
          <p:nvPr>
            <p:ph idx="1"/>
          </p:nvPr>
        </p:nvSpPr>
        <p:spPr>
          <a:xfrm>
            <a:off x="838200" y="2057400"/>
            <a:ext cx="10515600" cy="3871762"/>
          </a:xfrm>
        </p:spPr>
        <p:txBody>
          <a:bodyPr>
            <a:normAutofit/>
          </a:bodyPr>
          <a:lstStyle/>
          <a:p>
            <a:pPr marL="0" indent="0">
              <a:buNone/>
            </a:pPr>
            <a:r>
              <a:rPr lang="en-US" sz="2400" dirty="0"/>
              <a:t>The set of vectors with n components</a:t>
            </a:r>
          </a:p>
          <a:p>
            <a:pPr marL="0" indent="0">
              <a:buNone/>
            </a:pPr>
            <a:r>
              <a:rPr lang="en-US" sz="2400" dirty="0"/>
              <a:t>	       { … , v = (v1, v2, v3, v4, …, </a:t>
            </a:r>
            <a:r>
              <a:rPr lang="en-US" sz="2400" dirty="0" err="1"/>
              <a:t>vn</a:t>
            </a:r>
            <a:r>
              <a:rPr lang="en-US" sz="2400" dirty="0"/>
              <a:t>), ….. }</a:t>
            </a:r>
          </a:p>
          <a:p>
            <a:pPr marL="0" indent="0">
              <a:buNone/>
            </a:pPr>
            <a:r>
              <a:rPr lang="en-US" sz="2400" dirty="0"/>
              <a:t>   (v1, v2, v3, v4, …, </a:t>
            </a:r>
            <a:r>
              <a:rPr lang="en-US" sz="2400" dirty="0" err="1"/>
              <a:t>vn</a:t>
            </a:r>
            <a:r>
              <a:rPr lang="en-US" sz="2400" dirty="0"/>
              <a:t>) is called ordered n-tuple</a:t>
            </a:r>
          </a:p>
          <a:p>
            <a:endParaRPr sz="2400" dirty="0"/>
          </a:p>
        </p:txBody>
      </p:sp>
    </p:spTree>
    <p:extLst>
      <p:ext uri="{BB962C8B-B14F-4D97-AF65-F5344CB8AC3E}">
        <p14:creationId xmlns:p14="http://schemas.microsoft.com/office/powerpoint/2010/main" val="211074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0D0AE-467C-4D68-BE3C-ABE2CAB23094}"/>
              </a:ext>
            </a:extLst>
          </p:cNvPr>
          <p:cNvSpPr>
            <a:spLocks noGrp="1"/>
          </p:cNvSpPr>
          <p:nvPr>
            <p:ph type="title"/>
          </p:nvPr>
        </p:nvSpPr>
        <p:spPr>
          <a:xfrm>
            <a:off x="838200" y="631825"/>
            <a:ext cx="10515600" cy="1325563"/>
          </a:xfrm>
        </p:spPr>
        <p:txBody>
          <a:bodyPr>
            <a:normAutofit/>
          </a:bodyPr>
          <a:lstStyle/>
          <a:p>
            <a:r>
              <a:rPr lang="en-US" dirty="0"/>
              <a:t>Example</a:t>
            </a:r>
            <a:endParaRPr lang="en-ID" dirty="0"/>
          </a:p>
        </p:txBody>
      </p:sp>
      <p:sp>
        <p:nvSpPr>
          <p:cNvPr id="3" name="Content Placeholder 2">
            <a:extLst>
              <a:ext uri="{FF2B5EF4-FFF2-40B4-BE49-F238E27FC236}">
                <a16:creationId xmlns:a16="http://schemas.microsoft.com/office/drawing/2014/main" id="{7B5D86C0-5754-4ACC-81AD-FE28A4EF8A60}"/>
              </a:ext>
            </a:extLst>
          </p:cNvPr>
          <p:cNvSpPr>
            <a:spLocks noGrp="1"/>
          </p:cNvSpPr>
          <p:nvPr>
            <p:ph idx="1"/>
          </p:nvPr>
        </p:nvSpPr>
        <p:spPr>
          <a:xfrm>
            <a:off x="838200" y="2057400"/>
            <a:ext cx="10515600" cy="3871762"/>
          </a:xfrm>
        </p:spPr>
        <p:txBody>
          <a:bodyPr>
            <a:normAutofit lnSpcReduction="10000"/>
          </a:bodyPr>
          <a:lstStyle/>
          <a:p>
            <a:r>
              <a:rPr lang="en-US" altLang="en-US" sz="2400" dirty="0">
                <a:solidFill>
                  <a:schemeClr val="accent2"/>
                </a:solidFill>
                <a:latin typeface="Arial Rounded MT Bold" panose="020F0704030504030204" pitchFamily="34" charset="0"/>
              </a:rPr>
              <a:t>Your grade (100, 28, 49, 89, 90)   </a:t>
            </a:r>
            <a:r>
              <a:rPr lang="en-US" altLang="en-US" sz="2400" i="1" dirty="0">
                <a:solidFill>
                  <a:schemeClr val="accent2"/>
                </a:solidFill>
                <a:latin typeface="Arial Rounded MT Bold" panose="020F0704030504030204" pitchFamily="34" charset="0"/>
              </a:rPr>
              <a:t>quintuple</a:t>
            </a:r>
          </a:p>
          <a:p>
            <a:endParaRPr lang="en-US" altLang="en-US" sz="2400" dirty="0">
              <a:solidFill>
                <a:srgbClr val="FF0000"/>
              </a:solidFill>
              <a:latin typeface="Arial Rounded MT Bold" panose="020F0704030504030204" pitchFamily="34" charset="0"/>
            </a:endParaRPr>
          </a:p>
          <a:p>
            <a:r>
              <a:rPr lang="en-US" altLang="en-US" sz="2400" dirty="0">
                <a:solidFill>
                  <a:srgbClr val="FF0000"/>
                </a:solidFill>
                <a:latin typeface="Arial Rounded MT Bold" panose="020F0704030504030204" pitchFamily="34" charset="0"/>
              </a:rPr>
              <a:t>Weighting in % (20, 15, 15, 15, 35)</a:t>
            </a:r>
          </a:p>
          <a:p>
            <a:pPr marL="0" indent="0">
              <a:buNone/>
            </a:pPr>
            <a:r>
              <a:rPr lang="en-US" altLang="en-US" sz="2400" dirty="0">
                <a:solidFill>
                  <a:srgbClr val="FF0000"/>
                </a:solidFill>
                <a:latin typeface="Arial Rounded MT Bold" panose="020F0704030504030204" pitchFamily="34" charset="0"/>
              </a:rPr>
              <a:t> </a:t>
            </a:r>
          </a:p>
          <a:p>
            <a:r>
              <a:rPr lang="en-US" altLang="en-US" sz="2400" dirty="0">
                <a:solidFill>
                  <a:srgbClr val="FF0000"/>
                </a:solidFill>
                <a:latin typeface="Arial Rounded MT Bold" panose="020F0704030504030204" pitchFamily="34" charset="0"/>
              </a:rPr>
              <a:t>                       or  (0.20,   0.15,   0.15,   0.15,   0.35)</a:t>
            </a:r>
          </a:p>
          <a:p>
            <a:endParaRPr lang="en-US" altLang="en-US" sz="2400" dirty="0">
              <a:latin typeface="Arial Rounded MT Bold" panose="020F0704030504030204" pitchFamily="34" charset="0"/>
            </a:endParaRPr>
          </a:p>
          <a:p>
            <a:r>
              <a:rPr lang="en-US" altLang="en-US" sz="2400" dirty="0">
                <a:solidFill>
                  <a:schemeClr val="accent2"/>
                </a:solidFill>
                <a:latin typeface="Arial Rounded MT Bold" panose="020F0704030504030204" pitchFamily="34" charset="0"/>
              </a:rPr>
              <a:t>Truck rental (4, 5, 3, 15, 20, 36, 21, 7)</a:t>
            </a:r>
          </a:p>
          <a:p>
            <a:endParaRPr lang="en-US" altLang="en-US" sz="2400" dirty="0">
              <a:latin typeface="Arial Rounded MT Bold" panose="020F0704030504030204" pitchFamily="34" charset="0"/>
            </a:endParaRPr>
          </a:p>
          <a:p>
            <a:r>
              <a:rPr lang="en-US" altLang="en-US" sz="2400" dirty="0">
                <a:latin typeface="Arial Rounded MT Bold" panose="020F0704030504030204" pitchFamily="34" charset="0"/>
              </a:rPr>
              <a:t>Graphical Images (</a:t>
            </a:r>
            <a:r>
              <a:rPr lang="en-US" altLang="en-US" sz="2400" i="1" dirty="0">
                <a:latin typeface="Arial Rounded MT Bold" panose="020F0704030504030204" pitchFamily="34" charset="0"/>
              </a:rPr>
              <a:t>x, y, hue, saturation, brightness</a:t>
            </a:r>
            <a:r>
              <a:rPr lang="en-US" altLang="en-US" sz="2400" dirty="0">
                <a:latin typeface="Arial Rounded MT Bold" panose="020F0704030504030204" pitchFamily="34" charset="0"/>
              </a:rPr>
              <a:t>)</a:t>
            </a:r>
          </a:p>
          <a:p>
            <a:endParaRPr lang="en-ID" sz="2400" dirty="0"/>
          </a:p>
        </p:txBody>
      </p:sp>
    </p:spTree>
    <p:extLst>
      <p:ext uri="{BB962C8B-B14F-4D97-AF65-F5344CB8AC3E}">
        <p14:creationId xmlns:p14="http://schemas.microsoft.com/office/powerpoint/2010/main" val="3040706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Graphic 14">
            <a:extLst>
              <a:ext uri="{FF2B5EF4-FFF2-40B4-BE49-F238E27FC236}">
                <a16:creationId xmlns:a16="http://schemas.microsoft.com/office/drawing/2014/main" id="{9E5CDEC5-6C32-44F4-864E-1C12587529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4801" y="2519363"/>
            <a:ext cx="914400" cy="914400"/>
          </a:xfrm>
          <a:prstGeom prst="rect">
            <a:avLst/>
          </a:prstGeom>
        </p:spPr>
      </p:pic>
      <p:sp>
        <p:nvSpPr>
          <p:cNvPr id="2" name="Title 1"/>
          <p:cNvSpPr>
            <a:spLocks noGrp="1"/>
          </p:cNvSpPr>
          <p:nvPr>
            <p:ph type="title"/>
          </p:nvPr>
        </p:nvSpPr>
        <p:spPr>
          <a:xfrm>
            <a:off x="433495" y="3433763"/>
            <a:ext cx="3197013" cy="2743200"/>
          </a:xfrm>
        </p:spPr>
        <p:txBody>
          <a:bodyPr anchor="t">
            <a:normAutofit/>
          </a:bodyPr>
          <a:lstStyle/>
          <a:p>
            <a:pPr algn="ctr"/>
            <a:r>
              <a:rPr lang="en-US"/>
              <a:t>What will we learn?</a:t>
            </a:r>
          </a:p>
        </p:txBody>
      </p:sp>
      <p:sp>
        <p:nvSpPr>
          <p:cNvPr id="3" name="Content Placeholder 2"/>
          <p:cNvSpPr>
            <a:spLocks noGrp="1"/>
          </p:cNvSpPr>
          <p:nvPr>
            <p:ph type="body" idx="1"/>
          </p:nvPr>
        </p:nvSpPr>
        <p:spPr>
          <a:xfrm>
            <a:off x="4064000" y="643467"/>
            <a:ext cx="7289799" cy="5533496"/>
          </a:xfrm>
        </p:spPr>
        <p:txBody>
          <a:bodyPr anchor="ctr">
            <a:normAutofit/>
          </a:bodyPr>
          <a:lstStyle/>
          <a:p>
            <a:r>
              <a:rPr lang="en-US">
                <a:latin typeface="+mj-lt"/>
              </a:rPr>
              <a:t>Fundamental Linear Algebra</a:t>
            </a:r>
          </a:p>
          <a:p>
            <a:r>
              <a:rPr lang="en-US">
                <a:latin typeface="+mj-lt"/>
              </a:rPr>
              <a:t>Intro Matrices</a:t>
            </a:r>
          </a:p>
          <a:p>
            <a:r>
              <a:rPr lang="en-US">
                <a:latin typeface="+mj-lt"/>
              </a:rPr>
              <a:t>Intro Vectors</a:t>
            </a:r>
          </a:p>
          <a:p>
            <a:r>
              <a:rPr lang="en-US">
                <a:latin typeface="+mj-lt"/>
              </a:rPr>
              <a:t>Linear Transformation</a:t>
            </a:r>
          </a:p>
          <a:p>
            <a:r>
              <a:rPr lang="en-US">
                <a:latin typeface="+mj-lt"/>
              </a:rPr>
              <a:t>Euclidean n-spaces</a:t>
            </a:r>
          </a:p>
        </p:txBody>
      </p:sp>
    </p:spTree>
    <p:extLst>
      <p:ext uri="{BB962C8B-B14F-4D97-AF65-F5344CB8AC3E}">
        <p14:creationId xmlns:p14="http://schemas.microsoft.com/office/powerpoint/2010/main" val="3930956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9AFC2-1E14-4A01-8AA1-E507F6E8CE73}"/>
              </a:ext>
            </a:extLst>
          </p:cNvPr>
          <p:cNvSpPr>
            <a:spLocks noGrp="1"/>
          </p:cNvSpPr>
          <p:nvPr>
            <p:ph type="title"/>
          </p:nvPr>
        </p:nvSpPr>
        <p:spPr>
          <a:xfrm>
            <a:off x="838200" y="631825"/>
            <a:ext cx="10515600" cy="1325563"/>
          </a:xfrm>
        </p:spPr>
        <p:txBody>
          <a:bodyPr>
            <a:normAutofit/>
          </a:bodyPr>
          <a:lstStyle/>
          <a:p>
            <a:r>
              <a:rPr lang="en-US" b="1" dirty="0"/>
              <a:t>Operations</a:t>
            </a:r>
            <a:endParaRPr lang="en-ID" b="1" dirty="0"/>
          </a:p>
        </p:txBody>
      </p:sp>
      <p:sp>
        <p:nvSpPr>
          <p:cNvPr id="3" name="Content Placeholder 2">
            <a:extLst>
              <a:ext uri="{FF2B5EF4-FFF2-40B4-BE49-F238E27FC236}">
                <a16:creationId xmlns:a16="http://schemas.microsoft.com/office/drawing/2014/main" id="{68CD1EE1-8F33-4C98-999C-65DA3B051A65}"/>
              </a:ext>
            </a:extLst>
          </p:cNvPr>
          <p:cNvSpPr>
            <a:spLocks noGrp="1"/>
          </p:cNvSpPr>
          <p:nvPr>
            <p:ph idx="1"/>
          </p:nvPr>
        </p:nvSpPr>
        <p:spPr>
          <a:xfrm>
            <a:off x="838200" y="2057400"/>
            <a:ext cx="10515600" cy="3871762"/>
          </a:xfrm>
        </p:spPr>
        <p:txBody>
          <a:bodyPr>
            <a:normAutofit/>
          </a:bodyPr>
          <a:lstStyle/>
          <a:p>
            <a:r>
              <a:rPr lang="en-US" sz="2400" dirty="0"/>
              <a:t>Addition</a:t>
            </a:r>
          </a:p>
          <a:p>
            <a:r>
              <a:rPr lang="en-US" sz="2400" dirty="0"/>
              <a:t>Subtraction</a:t>
            </a:r>
          </a:p>
          <a:p>
            <a:r>
              <a:rPr lang="en-US" sz="2400" dirty="0"/>
              <a:t>Norm</a:t>
            </a:r>
          </a:p>
          <a:p>
            <a:r>
              <a:rPr lang="en-US" sz="2400" dirty="0"/>
              <a:t>Dot Product</a:t>
            </a:r>
          </a:p>
        </p:txBody>
      </p:sp>
    </p:spTree>
    <p:extLst>
      <p:ext uri="{BB962C8B-B14F-4D97-AF65-F5344CB8AC3E}">
        <p14:creationId xmlns:p14="http://schemas.microsoft.com/office/powerpoint/2010/main" val="4242184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9F96-7D53-408D-8746-791DBEDC2732}"/>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91FAA5CE-1A7B-452C-BA10-86F5F89287C7}"/>
              </a:ext>
            </a:extLst>
          </p:cNvPr>
          <p:cNvSpPr>
            <a:spLocks noGrp="1"/>
          </p:cNvSpPr>
          <p:nvPr>
            <p:ph idx="1"/>
          </p:nvPr>
        </p:nvSpPr>
        <p:spPr/>
        <p:txBody>
          <a:bodyPr/>
          <a:lstStyle/>
          <a:p>
            <a:r>
              <a:rPr lang="en-US" b="1" dirty="0"/>
              <a:t>Norm</a:t>
            </a:r>
          </a:p>
          <a:p>
            <a:pPr lvl="1"/>
            <a:r>
              <a:rPr lang="en-US" dirty="0">
                <a:solidFill>
                  <a:schemeClr val="accent2"/>
                </a:solidFill>
                <a:latin typeface="Arial Rounded MT Bold" pitchFamily="34" charset="0"/>
              </a:rPr>
              <a:t>||</a:t>
            </a:r>
            <a:r>
              <a:rPr lang="en-US" b="1" dirty="0">
                <a:solidFill>
                  <a:schemeClr val="accent2"/>
                </a:solidFill>
                <a:latin typeface="Arial Rounded MT Bold" pitchFamily="34" charset="0"/>
              </a:rPr>
              <a:t>v</a:t>
            </a:r>
            <a:r>
              <a:rPr lang="en-US" dirty="0">
                <a:solidFill>
                  <a:schemeClr val="accent2"/>
                </a:solidFill>
                <a:latin typeface="Arial Rounded MT Bold" pitchFamily="34" charset="0"/>
              </a:rPr>
              <a:t>||  = </a:t>
            </a:r>
            <a:r>
              <a:rPr lang="en-US" b="1" dirty="0">
                <a:solidFill>
                  <a:schemeClr val="accent2"/>
                </a:solidFill>
                <a:latin typeface="Arial Rounded MT Bold" pitchFamily="34" charset="0"/>
                <a:sym typeface="Symbol" pitchFamily="18" charset="2"/>
              </a:rPr>
              <a:t> (</a:t>
            </a:r>
            <a:r>
              <a:rPr lang="en-US" dirty="0">
                <a:solidFill>
                  <a:schemeClr val="accent2"/>
                </a:solidFill>
                <a:latin typeface="Arial Rounded MT Bold" pitchFamily="34" charset="0"/>
              </a:rPr>
              <a:t>v</a:t>
            </a:r>
            <a:r>
              <a:rPr lang="en-US" baseline="-25000" dirty="0">
                <a:solidFill>
                  <a:schemeClr val="accent2"/>
                </a:solidFill>
                <a:latin typeface="Arial Rounded MT Bold" pitchFamily="34" charset="0"/>
              </a:rPr>
              <a:t>1</a:t>
            </a:r>
            <a:r>
              <a:rPr lang="en-US" baseline="30000" dirty="0">
                <a:solidFill>
                  <a:schemeClr val="accent2"/>
                </a:solidFill>
                <a:latin typeface="Arial Rounded MT Bold" pitchFamily="34" charset="0"/>
              </a:rPr>
              <a:t>2</a:t>
            </a:r>
            <a:r>
              <a:rPr lang="en-US" dirty="0">
                <a:solidFill>
                  <a:schemeClr val="accent2"/>
                </a:solidFill>
                <a:latin typeface="Arial Rounded MT Bold" pitchFamily="34" charset="0"/>
              </a:rPr>
              <a:t> + v</a:t>
            </a:r>
            <a:r>
              <a:rPr lang="en-US" baseline="-25000" dirty="0">
                <a:solidFill>
                  <a:schemeClr val="accent2"/>
                </a:solidFill>
                <a:latin typeface="Arial Rounded MT Bold" pitchFamily="34" charset="0"/>
              </a:rPr>
              <a:t>2</a:t>
            </a:r>
            <a:r>
              <a:rPr lang="en-US" baseline="30000" dirty="0">
                <a:solidFill>
                  <a:schemeClr val="accent2"/>
                </a:solidFill>
                <a:latin typeface="Arial Rounded MT Bold" pitchFamily="34" charset="0"/>
              </a:rPr>
              <a:t>2 </a:t>
            </a:r>
            <a:r>
              <a:rPr lang="en-US" dirty="0">
                <a:solidFill>
                  <a:schemeClr val="accent2"/>
                </a:solidFill>
                <a:latin typeface="Arial Rounded MT Bold" pitchFamily="34" charset="0"/>
              </a:rPr>
              <a:t>+ v</a:t>
            </a:r>
            <a:r>
              <a:rPr lang="en-US" baseline="-25000" dirty="0">
                <a:solidFill>
                  <a:schemeClr val="accent2"/>
                </a:solidFill>
                <a:latin typeface="Arial Rounded MT Bold" pitchFamily="34" charset="0"/>
              </a:rPr>
              <a:t>3</a:t>
            </a:r>
            <a:r>
              <a:rPr lang="en-US" baseline="30000" dirty="0">
                <a:solidFill>
                  <a:schemeClr val="accent2"/>
                </a:solidFill>
                <a:latin typeface="Arial Rounded MT Bold" pitchFamily="34" charset="0"/>
              </a:rPr>
              <a:t>2</a:t>
            </a:r>
            <a:r>
              <a:rPr lang="en-US" dirty="0">
                <a:solidFill>
                  <a:schemeClr val="accent2"/>
                </a:solidFill>
                <a:latin typeface="Arial Rounded MT Bold" pitchFamily="34" charset="0"/>
              </a:rPr>
              <a:t> +… + v</a:t>
            </a:r>
            <a:r>
              <a:rPr lang="en-US" baseline="-25000" dirty="0">
                <a:solidFill>
                  <a:schemeClr val="accent2"/>
                </a:solidFill>
                <a:latin typeface="Arial Rounded MT Bold" pitchFamily="34" charset="0"/>
              </a:rPr>
              <a:t>n</a:t>
            </a:r>
            <a:r>
              <a:rPr lang="en-US" baseline="30000" dirty="0">
                <a:solidFill>
                  <a:schemeClr val="accent2"/>
                </a:solidFill>
                <a:latin typeface="Arial Rounded MT Bold" pitchFamily="34" charset="0"/>
              </a:rPr>
              <a:t>2</a:t>
            </a:r>
            <a:r>
              <a:rPr lang="en-US" dirty="0">
                <a:solidFill>
                  <a:schemeClr val="accent2"/>
                </a:solidFill>
                <a:latin typeface="Arial Rounded MT Bold" pitchFamily="34" charset="0"/>
              </a:rPr>
              <a:t>)</a:t>
            </a:r>
          </a:p>
          <a:p>
            <a:r>
              <a:rPr lang="en-US" dirty="0">
                <a:latin typeface="Arial Rounded MT Bold" pitchFamily="34" charset="0"/>
              </a:rPr>
              <a:t>Dot Product</a:t>
            </a:r>
          </a:p>
          <a:p>
            <a:pPr lvl="1"/>
            <a:r>
              <a:rPr lang="en-US" altLang="en-US" b="1" dirty="0">
                <a:latin typeface="Arial Rounded MT Bold" panose="020F0704030504030204" pitchFamily="34" charset="0"/>
              </a:rPr>
              <a:t>u . v  =  </a:t>
            </a:r>
            <a:r>
              <a:rPr lang="en-US" altLang="en-US" dirty="0">
                <a:latin typeface="Arial Rounded MT Bold" panose="020F0704030504030204" pitchFamily="34" charset="0"/>
              </a:rPr>
              <a:t>u</a:t>
            </a:r>
            <a:r>
              <a:rPr lang="en-US" altLang="en-US" baseline="-25000" dirty="0">
                <a:latin typeface="Arial Rounded MT Bold" panose="020F0704030504030204" pitchFamily="34" charset="0"/>
              </a:rPr>
              <a:t>1</a:t>
            </a:r>
            <a:r>
              <a:rPr lang="en-US" altLang="en-US" dirty="0">
                <a:latin typeface="Arial Rounded MT Bold" panose="020F0704030504030204" pitchFamily="34" charset="0"/>
              </a:rPr>
              <a:t>v</a:t>
            </a:r>
            <a:r>
              <a:rPr lang="en-US" altLang="en-US" baseline="-25000" dirty="0">
                <a:latin typeface="Arial Rounded MT Bold" panose="020F0704030504030204" pitchFamily="34" charset="0"/>
              </a:rPr>
              <a:t>1</a:t>
            </a:r>
            <a:r>
              <a:rPr lang="en-US" altLang="en-US" dirty="0">
                <a:latin typeface="Arial Rounded MT Bold" panose="020F0704030504030204" pitchFamily="34" charset="0"/>
              </a:rPr>
              <a:t> + u</a:t>
            </a:r>
            <a:r>
              <a:rPr lang="en-US" altLang="en-US" baseline="-25000" dirty="0">
                <a:latin typeface="Arial Rounded MT Bold" panose="020F0704030504030204" pitchFamily="34" charset="0"/>
              </a:rPr>
              <a:t>2</a:t>
            </a:r>
            <a:r>
              <a:rPr lang="en-US" altLang="en-US" dirty="0">
                <a:latin typeface="Arial Rounded MT Bold" panose="020F0704030504030204" pitchFamily="34" charset="0"/>
              </a:rPr>
              <a:t>v</a:t>
            </a:r>
            <a:r>
              <a:rPr lang="en-US" altLang="en-US" baseline="-25000" dirty="0">
                <a:latin typeface="Arial Rounded MT Bold" panose="020F0704030504030204" pitchFamily="34" charset="0"/>
              </a:rPr>
              <a:t>2 </a:t>
            </a:r>
            <a:r>
              <a:rPr lang="en-US" altLang="en-US" dirty="0">
                <a:latin typeface="Arial Rounded MT Bold" panose="020F0704030504030204" pitchFamily="34" charset="0"/>
              </a:rPr>
              <a:t>+ u</a:t>
            </a:r>
            <a:r>
              <a:rPr lang="en-US" altLang="en-US" baseline="-25000" dirty="0">
                <a:latin typeface="Arial Rounded MT Bold" panose="020F0704030504030204" pitchFamily="34" charset="0"/>
              </a:rPr>
              <a:t>3</a:t>
            </a:r>
            <a:r>
              <a:rPr lang="en-US" altLang="en-US" dirty="0">
                <a:latin typeface="Arial Rounded MT Bold" panose="020F0704030504030204" pitchFamily="34" charset="0"/>
              </a:rPr>
              <a:t>v</a:t>
            </a:r>
            <a:r>
              <a:rPr lang="en-US" altLang="en-US" baseline="-25000" dirty="0">
                <a:latin typeface="Arial Rounded MT Bold" panose="020F0704030504030204" pitchFamily="34" charset="0"/>
              </a:rPr>
              <a:t>3</a:t>
            </a:r>
            <a:r>
              <a:rPr lang="en-US" altLang="en-US" dirty="0">
                <a:latin typeface="Arial Rounded MT Bold" panose="020F0704030504030204" pitchFamily="34" charset="0"/>
              </a:rPr>
              <a:t> + … + </a:t>
            </a:r>
            <a:r>
              <a:rPr lang="en-US" altLang="en-US" dirty="0" err="1">
                <a:latin typeface="Arial Rounded MT Bold" panose="020F0704030504030204" pitchFamily="34" charset="0"/>
              </a:rPr>
              <a:t>u</a:t>
            </a:r>
            <a:r>
              <a:rPr lang="en-US" altLang="en-US" baseline="-25000" dirty="0" err="1">
                <a:latin typeface="Arial Rounded MT Bold" panose="020F0704030504030204" pitchFamily="34" charset="0"/>
              </a:rPr>
              <a:t>n</a:t>
            </a:r>
            <a:r>
              <a:rPr lang="en-US" altLang="en-US" dirty="0" err="1">
                <a:latin typeface="Arial Rounded MT Bold" panose="020F0704030504030204" pitchFamily="34" charset="0"/>
              </a:rPr>
              <a:t>v</a:t>
            </a:r>
            <a:r>
              <a:rPr lang="en-US" altLang="en-US" baseline="-25000" dirty="0" err="1">
                <a:latin typeface="Arial Rounded MT Bold" panose="020F0704030504030204" pitchFamily="34" charset="0"/>
              </a:rPr>
              <a:t>n</a:t>
            </a:r>
            <a:endParaRPr lang="en-US" altLang="en-US" baseline="-25000" dirty="0">
              <a:latin typeface="Arial Rounded MT Bold" panose="020F0704030504030204" pitchFamily="34" charset="0"/>
            </a:endParaRPr>
          </a:p>
          <a:p>
            <a:pPr lvl="1"/>
            <a:endParaRPr lang="en-ID" dirty="0"/>
          </a:p>
        </p:txBody>
      </p:sp>
      <p:pic>
        <p:nvPicPr>
          <p:cNvPr id="4" name="Picture 3">
            <a:extLst>
              <a:ext uri="{FF2B5EF4-FFF2-40B4-BE49-F238E27FC236}">
                <a16:creationId xmlns:a16="http://schemas.microsoft.com/office/drawing/2014/main" id="{2E2D5D49-08E9-476E-9873-8CBA482093E5}"/>
              </a:ext>
            </a:extLst>
          </p:cNvPr>
          <p:cNvPicPr>
            <a:picLocks noChangeAspect="1"/>
          </p:cNvPicPr>
          <p:nvPr/>
        </p:nvPicPr>
        <p:blipFill>
          <a:blip r:embed="rId2"/>
          <a:stretch>
            <a:fillRect/>
          </a:stretch>
        </p:blipFill>
        <p:spPr>
          <a:xfrm>
            <a:off x="1587667" y="3711575"/>
            <a:ext cx="7829550" cy="2781300"/>
          </a:xfrm>
          <a:prstGeom prst="rect">
            <a:avLst/>
          </a:prstGeom>
        </p:spPr>
      </p:pic>
    </p:spTree>
    <p:extLst>
      <p:ext uri="{BB962C8B-B14F-4D97-AF65-F5344CB8AC3E}">
        <p14:creationId xmlns:p14="http://schemas.microsoft.com/office/powerpoint/2010/main" val="3277332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5000665-DFC7-417E-8FD7-516A0F15C97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CDE7B1D-9183-41AB-9357-55A4427D977B}"/>
              </a:ext>
            </a:extLst>
          </p:cNvPr>
          <p:cNvSpPr>
            <a:spLocks noGrp="1"/>
          </p:cNvSpPr>
          <p:nvPr>
            <p:ph type="ctrTitle"/>
          </p:nvPr>
        </p:nvSpPr>
        <p:spPr>
          <a:xfrm>
            <a:off x="1524000" y="1122362"/>
            <a:ext cx="9144000" cy="2840037"/>
          </a:xfrm>
        </p:spPr>
        <p:txBody>
          <a:bodyPr>
            <a:normAutofit/>
          </a:bodyPr>
          <a:lstStyle/>
          <a:p>
            <a:r>
              <a:rPr lang="en-US" sz="5800" dirty="0"/>
              <a:t>The End</a:t>
            </a:r>
            <a:endParaRPr lang="en-ID" sz="5800" dirty="0"/>
          </a:p>
        </p:txBody>
      </p:sp>
      <p:sp>
        <p:nvSpPr>
          <p:cNvPr id="5" name="Subtitle 4">
            <a:extLst>
              <a:ext uri="{FF2B5EF4-FFF2-40B4-BE49-F238E27FC236}">
                <a16:creationId xmlns:a16="http://schemas.microsoft.com/office/drawing/2014/main" id="{C1A98B63-A5B5-4E21-9D57-63490D1A7709}"/>
              </a:ext>
            </a:extLst>
          </p:cNvPr>
          <p:cNvSpPr>
            <a:spLocks noGrp="1"/>
          </p:cNvSpPr>
          <p:nvPr>
            <p:ph type="subTitle" idx="1"/>
          </p:nvPr>
        </p:nvSpPr>
        <p:spPr>
          <a:xfrm>
            <a:off x="1524000" y="4256436"/>
            <a:ext cx="9144000" cy="1600818"/>
          </a:xfrm>
        </p:spPr>
        <p:txBody>
          <a:bodyPr>
            <a:normAutofit/>
          </a:bodyPr>
          <a:lstStyle/>
          <a:p>
            <a:r>
              <a:rPr lang="en-US" dirty="0">
                <a:solidFill>
                  <a:schemeClr val="accent1"/>
                </a:solidFill>
              </a:rPr>
              <a:t>???????????????</a:t>
            </a:r>
            <a:endParaRPr lang="en-ID" dirty="0">
              <a:solidFill>
                <a:schemeClr val="accent1"/>
              </a:solidFill>
            </a:endParaRPr>
          </a:p>
        </p:txBody>
      </p:sp>
    </p:spTree>
    <p:extLst>
      <p:ext uri="{BB962C8B-B14F-4D97-AF65-F5344CB8AC3E}">
        <p14:creationId xmlns:p14="http://schemas.microsoft.com/office/powerpoint/2010/main" val="1566700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4625-78F3-4DDA-8DAF-DBD1D500FA9F}"/>
              </a:ext>
            </a:extLst>
          </p:cNvPr>
          <p:cNvSpPr>
            <a:spLocks noGrp="1"/>
          </p:cNvSpPr>
          <p:nvPr>
            <p:ph type="title"/>
          </p:nvPr>
        </p:nvSpPr>
        <p:spPr/>
        <p:txBody>
          <a:bodyPr/>
          <a:lstStyle/>
          <a:p>
            <a:r>
              <a:rPr lang="en-US" dirty="0"/>
              <a:t>More </a:t>
            </a:r>
            <a:r>
              <a:rPr lang="en-US"/>
              <a:t>on Linear </a:t>
            </a:r>
            <a:r>
              <a:rPr lang="en-US" dirty="0"/>
              <a:t>Algebra</a:t>
            </a:r>
            <a:endParaRPr lang="en-ID" dirty="0"/>
          </a:p>
        </p:txBody>
      </p:sp>
      <p:sp>
        <p:nvSpPr>
          <p:cNvPr id="3" name="Content Placeholder 2">
            <a:extLst>
              <a:ext uri="{FF2B5EF4-FFF2-40B4-BE49-F238E27FC236}">
                <a16:creationId xmlns:a16="http://schemas.microsoft.com/office/drawing/2014/main" id="{9D352849-A460-4565-88E7-684FD27AD9A3}"/>
              </a:ext>
            </a:extLst>
          </p:cNvPr>
          <p:cNvSpPr>
            <a:spLocks noGrp="1"/>
          </p:cNvSpPr>
          <p:nvPr>
            <p:ph idx="1"/>
          </p:nvPr>
        </p:nvSpPr>
        <p:spPr/>
        <p:txBody>
          <a:bodyPr/>
          <a:lstStyle/>
          <a:p>
            <a:r>
              <a:rPr lang="en-US" dirty="0"/>
              <a:t>Linear Combination and Span</a:t>
            </a:r>
          </a:p>
          <a:p>
            <a:r>
              <a:rPr lang="en-US" dirty="0"/>
              <a:t>Basis and Dimension</a:t>
            </a:r>
          </a:p>
          <a:p>
            <a:r>
              <a:rPr lang="en-US" dirty="0"/>
              <a:t>Rank and Nullity</a:t>
            </a:r>
          </a:p>
          <a:p>
            <a:r>
              <a:rPr lang="en-US" dirty="0" err="1"/>
              <a:t>Orthonomal</a:t>
            </a:r>
            <a:r>
              <a:rPr lang="en-US" dirty="0"/>
              <a:t> Bases</a:t>
            </a:r>
          </a:p>
          <a:p>
            <a:r>
              <a:rPr lang="en-US" dirty="0"/>
              <a:t>Least Squares Matrix</a:t>
            </a:r>
          </a:p>
          <a:p>
            <a:r>
              <a:rPr lang="en-US" dirty="0"/>
              <a:t>Eigenvalues and Eigenvectors</a:t>
            </a:r>
          </a:p>
          <a:p>
            <a:r>
              <a:rPr lang="en-US" dirty="0"/>
              <a:t>Diagonalization</a:t>
            </a:r>
          </a:p>
          <a:p>
            <a:endParaRPr lang="en-ID" dirty="0"/>
          </a:p>
        </p:txBody>
      </p:sp>
    </p:spTree>
    <p:extLst>
      <p:ext uri="{BB962C8B-B14F-4D97-AF65-F5344CB8AC3E}">
        <p14:creationId xmlns:p14="http://schemas.microsoft.com/office/powerpoint/2010/main" val="2407920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F141-D161-4AAC-9BA4-EC983A60F20E}"/>
              </a:ext>
            </a:extLst>
          </p:cNvPr>
          <p:cNvSpPr>
            <a:spLocks noGrp="1"/>
          </p:cNvSpPr>
          <p:nvPr>
            <p:ph type="title"/>
          </p:nvPr>
        </p:nvSpPr>
        <p:spPr/>
        <p:txBody>
          <a:bodyPr/>
          <a:lstStyle/>
          <a:p>
            <a:r>
              <a:rPr lang="en-US" dirty="0"/>
              <a:t>Source</a:t>
            </a:r>
            <a:endParaRPr lang="en-ID" dirty="0"/>
          </a:p>
        </p:txBody>
      </p:sp>
      <p:sp>
        <p:nvSpPr>
          <p:cNvPr id="3" name="Content Placeholder 2">
            <a:extLst>
              <a:ext uri="{FF2B5EF4-FFF2-40B4-BE49-F238E27FC236}">
                <a16:creationId xmlns:a16="http://schemas.microsoft.com/office/drawing/2014/main" id="{84AE18B9-0CB7-479B-81A5-994A5C49ECBD}"/>
              </a:ext>
            </a:extLst>
          </p:cNvPr>
          <p:cNvSpPr>
            <a:spLocks noGrp="1"/>
          </p:cNvSpPr>
          <p:nvPr>
            <p:ph idx="1"/>
          </p:nvPr>
        </p:nvSpPr>
        <p:spPr/>
        <p:txBody>
          <a:bodyPr/>
          <a:lstStyle/>
          <a:p>
            <a:r>
              <a:rPr lang="en-ID" dirty="0"/>
              <a:t>Video from 3Blue1Brown: s.id/linalg3blue1brown</a:t>
            </a:r>
          </a:p>
          <a:p>
            <a:r>
              <a:rPr lang="en-US" dirty="0"/>
              <a:t>Elementary Linear Algebra Book: https://warwick.ac.uk/fac/sci/maths/undergrad/ughandbook/content/ma106/elementary_linear_algebra_10th_edition.pdf</a:t>
            </a:r>
            <a:endParaRPr lang="en-ID" dirty="0"/>
          </a:p>
        </p:txBody>
      </p:sp>
    </p:spTree>
    <p:extLst>
      <p:ext uri="{BB962C8B-B14F-4D97-AF65-F5344CB8AC3E}">
        <p14:creationId xmlns:p14="http://schemas.microsoft.com/office/powerpoint/2010/main" val="17820070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sz="6000" dirty="0"/>
              <a:t>Fundamental Linear Algebra</a:t>
            </a:r>
            <a:endParaRPr lang="en-US" sz="6000" kern="1200" dirty="0">
              <a:solidFill>
                <a:schemeClr val="tx1"/>
              </a:solidFill>
              <a:latin typeface="+mj-lt"/>
              <a:ea typeface="+mj-ea"/>
              <a:cs typeface="+mj-cs"/>
            </a:endParaRPr>
          </a:p>
        </p:txBody>
      </p:sp>
      <p:sp>
        <p:nvSpPr>
          <p:cNvPr id="3" name="Content Placeholder 2"/>
          <p:cNvSpPr>
            <a:spLocks noGrp="1"/>
          </p:cNvSpPr>
          <p:nvPr>
            <p:ph idx="1"/>
          </p:nvPr>
        </p:nvSpPr>
        <p:spPr>
          <a:xfrm>
            <a:off x="8050762" y="4525347"/>
            <a:ext cx="3211288" cy="1737360"/>
          </a:xfrm>
        </p:spPr>
        <p:txBody>
          <a:bodyPr vert="horz" lIns="91440" tIns="45720" rIns="91440" bIns="45720" rtlCol="0" anchor="ctr">
            <a:normAutofit/>
          </a:bodyPr>
          <a:lstStyle/>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2603974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4F209C-C20E-4FA7-B241-1EF4F8D193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4564234-45B0-4ED8-A9E2-199C001732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93B73-16B1-45A1-A642-5B7A05D0F5A2}"/>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What is linear algebra?</a:t>
            </a:r>
            <a:endParaRPr lang="en-ID">
              <a:solidFill>
                <a:schemeClr val="bg1">
                  <a:lumMod val="95000"/>
                  <a:lumOff val="5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61274D-BAB1-4777-BDA3-4279736C4357}"/>
                  </a:ext>
                </a:extLst>
              </p:cNvPr>
              <p:cNvSpPr>
                <a:spLocks noGrp="1"/>
              </p:cNvSpPr>
              <p:nvPr>
                <p:ph idx="1"/>
              </p:nvPr>
            </p:nvSpPr>
            <p:spPr>
              <a:xfrm>
                <a:off x="838200" y="2015406"/>
                <a:ext cx="10515600" cy="4065986"/>
              </a:xfrm>
            </p:spPr>
            <p:txBody>
              <a:bodyPr anchor="ctr">
                <a:normAutofit/>
              </a:bodyPr>
              <a:lstStyle/>
              <a:p>
                <a:r>
                  <a:rPr lang="en-US" sz="2000" dirty="0"/>
                  <a:t>Learning of </a:t>
                </a:r>
                <a:r>
                  <a:rPr lang="en-US" sz="2000" b="1" dirty="0"/>
                  <a:t>Algebra</a:t>
                </a:r>
                <a:r>
                  <a:rPr lang="en-US" sz="2000" dirty="0"/>
                  <a:t> in </a:t>
                </a:r>
                <a:r>
                  <a:rPr lang="en-US" sz="2000" b="1" dirty="0"/>
                  <a:t>Linear</a:t>
                </a:r>
              </a:p>
              <a:p>
                <a:pPr marL="0" indent="0">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𝑦</m:t>
                      </m:r>
                      <m:r>
                        <a:rPr lang="en-US" sz="2000" b="0" i="1">
                          <a:latin typeface="Cambria Math" panose="02040503050406030204" pitchFamily="18" charset="0"/>
                        </a:rPr>
                        <m:t>=2</m:t>
                      </m:r>
                      <m:r>
                        <a:rPr lang="en-US" sz="2000" b="0" i="1">
                          <a:latin typeface="Cambria Math" panose="02040503050406030204" pitchFamily="18" charset="0"/>
                        </a:rPr>
                        <m:t>𝑥</m:t>
                      </m:r>
                    </m:oMath>
                  </m:oMathPara>
                </a14:m>
                <a:endParaRPr lang="en-US" sz="2000" b="0" dirty="0"/>
              </a:p>
              <a:p>
                <a:pPr marL="0" indent="0">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+3</m:t>
                      </m:r>
                      <m:r>
                        <a:rPr lang="en-US" sz="2000" i="1">
                          <a:latin typeface="Cambria Math" panose="02040503050406030204" pitchFamily="18" charset="0"/>
                        </a:rPr>
                        <m:t>𝑧</m:t>
                      </m:r>
                      <m:r>
                        <a:rPr lang="en-US" sz="2000" i="1">
                          <a:latin typeface="Cambria Math" panose="02040503050406030204" pitchFamily="18" charset="0"/>
                        </a:rPr>
                        <m:t>=0</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𝑎</m:t>
                      </m:r>
                      <m:r>
                        <a:rPr lang="en-US" sz="2000" b="0" i="1">
                          <a:latin typeface="Cambria Math" panose="02040503050406030204" pitchFamily="18" charset="0"/>
                        </a:rPr>
                        <m:t>+3</m:t>
                      </m:r>
                      <m:r>
                        <a:rPr lang="en-US" sz="2000" b="0" i="1">
                          <a:latin typeface="Cambria Math" panose="02040503050406030204" pitchFamily="18" charset="0"/>
                        </a:rPr>
                        <m:t>𝑏</m:t>
                      </m:r>
                      <m:r>
                        <a:rPr lang="en-US" sz="2000" b="0" i="1">
                          <a:latin typeface="Cambria Math" panose="02040503050406030204" pitchFamily="18" charset="0"/>
                        </a:rPr>
                        <m:t>+5</m:t>
                      </m:r>
                      <m:r>
                        <a:rPr lang="en-US" sz="2000" b="0" i="1">
                          <a:latin typeface="Cambria Math" panose="02040503050406030204" pitchFamily="18" charset="0"/>
                        </a:rPr>
                        <m:t>𝑐</m:t>
                      </m:r>
                      <m:r>
                        <a:rPr lang="en-US" sz="2000" b="0" i="1">
                          <a:latin typeface="Cambria Math" panose="02040503050406030204" pitchFamily="18" charset="0"/>
                        </a:rPr>
                        <m:t>+9</m:t>
                      </m:r>
                      <m:r>
                        <a:rPr lang="en-US" sz="2000" b="0" i="1">
                          <a:latin typeface="Cambria Math" panose="02040503050406030204" pitchFamily="18" charset="0"/>
                        </a:rPr>
                        <m:t>𝑑</m:t>
                      </m:r>
                      <m:r>
                        <a:rPr lang="en-US" sz="2000" b="0" i="1">
                          <a:latin typeface="Cambria Math" panose="02040503050406030204" pitchFamily="18" charset="0"/>
                        </a:rPr>
                        <m:t>=6</m:t>
                      </m:r>
                      <m:r>
                        <a:rPr lang="en-US" sz="2000" b="0" i="1">
                          <a:latin typeface="Cambria Math" panose="02040503050406030204" pitchFamily="18" charset="0"/>
                        </a:rPr>
                        <m:t>𝑒</m:t>
                      </m:r>
                    </m:oMath>
                  </m:oMathPara>
                </a14:m>
                <a:endParaRPr lang="en-US" sz="2000" b="0" dirty="0"/>
              </a:p>
              <a:p>
                <a:pPr marL="0" indent="0">
                  <a:buNone/>
                </a:pPr>
                <a14:m>
                  <m:oMathPara xmlns:m="http://schemas.openxmlformats.org/officeDocument/2006/math">
                    <m:oMathParaPr>
                      <m:jc m:val="centerGroup"/>
                    </m:oMathParaPr>
                    <m:oMath xmlns:m="http://schemas.openxmlformats.org/officeDocument/2006/math">
                      <m:r>
                        <a:rPr lang="en-US" sz="2000" b="0" i="1" strike="sngStrike">
                          <a:latin typeface="Cambria Math" panose="02040503050406030204" pitchFamily="18" charset="0"/>
                        </a:rPr>
                        <m:t>𝑥𝑦</m:t>
                      </m:r>
                      <m:r>
                        <a:rPr lang="en-US" sz="2000" b="0" i="1" strike="sngStrike">
                          <a:latin typeface="Cambria Math" panose="02040503050406030204" pitchFamily="18" charset="0"/>
                        </a:rPr>
                        <m:t>=0</m:t>
                      </m:r>
                    </m:oMath>
                  </m:oMathPara>
                </a14:m>
                <a:endParaRPr lang="en-US" sz="2000" b="0" strike="sngStrike" dirty="0"/>
              </a:p>
              <a:p>
                <a:pPr marL="0" indent="0">
                  <a:buNone/>
                </a:pPr>
                <a14:m>
                  <m:oMathPara xmlns:m="http://schemas.openxmlformats.org/officeDocument/2006/math">
                    <m:oMathParaPr>
                      <m:jc m:val="centerGroup"/>
                    </m:oMathParaPr>
                    <m:oMath xmlns:m="http://schemas.openxmlformats.org/officeDocument/2006/math">
                      <m:r>
                        <a:rPr lang="en-US" sz="2000" b="0" i="1" strike="sngStrike">
                          <a:latin typeface="Cambria Math" panose="02040503050406030204" pitchFamily="18" charset="0"/>
                        </a:rPr>
                        <m:t>𝑦</m:t>
                      </m:r>
                      <m:r>
                        <a:rPr lang="en-US" sz="2000" b="0" i="1" strike="sngStrike">
                          <a:latin typeface="Cambria Math" panose="02040503050406030204" pitchFamily="18" charset="0"/>
                        </a:rPr>
                        <m:t>=</m:t>
                      </m:r>
                      <m:func>
                        <m:funcPr>
                          <m:ctrlPr>
                            <a:rPr lang="en-US" sz="2000" b="0" i="1" strike="sngStrike">
                              <a:latin typeface="Cambria Math" panose="02040503050406030204" pitchFamily="18" charset="0"/>
                            </a:rPr>
                          </m:ctrlPr>
                        </m:funcPr>
                        <m:fName>
                          <m:r>
                            <m:rPr>
                              <m:sty m:val="p"/>
                            </m:rPr>
                            <a:rPr lang="en-US" sz="2000" b="0" i="0" strike="sngStrike">
                              <a:latin typeface="Cambria Math" panose="02040503050406030204" pitchFamily="18" charset="0"/>
                            </a:rPr>
                            <m:t>sin</m:t>
                          </m:r>
                        </m:fName>
                        <m:e>
                          <m:d>
                            <m:dPr>
                              <m:ctrlPr>
                                <a:rPr lang="en-US" sz="2000" b="0" i="1" strike="sngStrike">
                                  <a:latin typeface="Cambria Math" panose="02040503050406030204" pitchFamily="18" charset="0"/>
                                </a:rPr>
                              </m:ctrlPr>
                            </m:dPr>
                            <m:e>
                              <m:r>
                                <a:rPr lang="en-US" sz="2000" b="0" i="1" strike="sngStrike">
                                  <a:latin typeface="Cambria Math" panose="02040503050406030204" pitchFamily="18" charset="0"/>
                                </a:rPr>
                                <m:t>𝑥</m:t>
                              </m:r>
                            </m:e>
                          </m:d>
                        </m:e>
                      </m:func>
                    </m:oMath>
                  </m:oMathPara>
                </a14:m>
                <a:endParaRPr lang="en-US" sz="2000" b="0" strike="sngStrike" dirty="0"/>
              </a:p>
              <a:p>
                <a:pPr marL="0" indent="0">
                  <a:buNone/>
                </a:pPr>
                <a14:m>
                  <m:oMathPara xmlns:m="http://schemas.openxmlformats.org/officeDocument/2006/math">
                    <m:oMathParaPr>
                      <m:jc m:val="centerGroup"/>
                    </m:oMathParaPr>
                    <m:oMath xmlns:m="http://schemas.openxmlformats.org/officeDocument/2006/math">
                      <m:r>
                        <a:rPr lang="en-US" sz="2000" b="0" i="1" strike="sngStrike">
                          <a:latin typeface="Cambria Math" panose="02040503050406030204" pitchFamily="18" charset="0"/>
                        </a:rPr>
                        <m:t>𝑒</m:t>
                      </m:r>
                      <m:r>
                        <a:rPr lang="en-US" sz="2000" b="0" i="1" strike="sngStrike">
                          <a:latin typeface="Cambria Math" panose="02040503050406030204" pitchFamily="18" charset="0"/>
                        </a:rPr>
                        <m:t>=</m:t>
                      </m:r>
                      <m:r>
                        <a:rPr lang="en-US" sz="2000" b="0" i="1" strike="sngStrike">
                          <a:latin typeface="Cambria Math" panose="02040503050406030204" pitchFamily="18" charset="0"/>
                        </a:rPr>
                        <m:t>𝑚</m:t>
                      </m:r>
                      <m:sSup>
                        <m:sSupPr>
                          <m:ctrlPr>
                            <a:rPr lang="en-US" sz="2000" b="0" i="1" strike="sngStrike">
                              <a:latin typeface="Cambria Math" panose="02040503050406030204" pitchFamily="18" charset="0"/>
                            </a:rPr>
                          </m:ctrlPr>
                        </m:sSupPr>
                        <m:e>
                          <m:r>
                            <a:rPr lang="en-US" sz="2000" b="0" i="1" strike="sngStrike">
                              <a:latin typeface="Cambria Math" panose="02040503050406030204" pitchFamily="18" charset="0"/>
                            </a:rPr>
                            <m:t>𝑐</m:t>
                          </m:r>
                        </m:e>
                        <m:sup>
                          <m:r>
                            <a:rPr lang="en-US" sz="2000" b="0" i="1" strike="sngStrike">
                              <a:latin typeface="Cambria Math" panose="02040503050406030204" pitchFamily="18" charset="0"/>
                            </a:rPr>
                            <m:t>2</m:t>
                          </m:r>
                        </m:sup>
                      </m:sSup>
                    </m:oMath>
                  </m:oMathPara>
                </a14:m>
                <a:endParaRPr lang="en-US" sz="2000" b="0" strike="sngStrike" dirty="0"/>
              </a:p>
              <a:p>
                <a:pPr marL="0" indent="0">
                  <a:buNone/>
                </a:pPr>
                <a14:m>
                  <m:oMathPara xmlns:m="http://schemas.openxmlformats.org/officeDocument/2006/math">
                    <m:oMathParaPr>
                      <m:jc m:val="centerGroup"/>
                    </m:oMathParaPr>
                    <m:oMath xmlns:m="http://schemas.openxmlformats.org/officeDocument/2006/math">
                      <m:sSup>
                        <m:sSupPr>
                          <m:ctrlPr>
                            <a:rPr lang="en-US" sz="2000" b="0" i="1" strike="sngStrike">
                              <a:latin typeface="Cambria Math" panose="02040503050406030204" pitchFamily="18" charset="0"/>
                            </a:rPr>
                          </m:ctrlPr>
                        </m:sSupPr>
                        <m:e>
                          <m:r>
                            <a:rPr lang="en-US" sz="2000" b="0" i="1" strike="sngStrike">
                              <a:latin typeface="Cambria Math" panose="02040503050406030204" pitchFamily="18" charset="0"/>
                            </a:rPr>
                            <m:t>𝑎</m:t>
                          </m:r>
                        </m:e>
                        <m:sup>
                          <m:r>
                            <a:rPr lang="en-US" sz="2000" b="0" i="1" strike="sngStrike">
                              <a:latin typeface="Cambria Math" panose="02040503050406030204" pitchFamily="18" charset="0"/>
                            </a:rPr>
                            <m:t>𝑛</m:t>
                          </m:r>
                        </m:sup>
                      </m:sSup>
                      <m:r>
                        <a:rPr lang="en-US" sz="2000" b="0" i="1" strike="sngStrike">
                          <a:latin typeface="Cambria Math" panose="02040503050406030204" pitchFamily="18" charset="0"/>
                        </a:rPr>
                        <m:t>=</m:t>
                      </m:r>
                      <m:r>
                        <a:rPr lang="en-US" sz="2000" b="0" i="1" strike="sngStrike">
                          <a:latin typeface="Cambria Math" panose="02040503050406030204" pitchFamily="18" charset="0"/>
                        </a:rPr>
                        <m:t>𝑏</m:t>
                      </m:r>
                    </m:oMath>
                  </m:oMathPara>
                </a14:m>
                <a:endParaRPr lang="en-US" sz="2000" b="0" strike="sngStrike" dirty="0"/>
              </a:p>
              <a:p>
                <a:pPr marL="0" indent="0">
                  <a:buNone/>
                </a:pPr>
                <a14:m>
                  <m:oMathPara xmlns:m="http://schemas.openxmlformats.org/officeDocument/2006/math">
                    <m:oMathParaPr>
                      <m:jc m:val="centerGroup"/>
                    </m:oMathParaPr>
                    <m:oMath xmlns:m="http://schemas.openxmlformats.org/officeDocument/2006/math">
                      <m:r>
                        <a:rPr lang="en-US" sz="2000" b="0" i="1" strike="sngStrike">
                          <a:latin typeface="Cambria Math" panose="02040503050406030204" pitchFamily="18" charset="0"/>
                        </a:rPr>
                        <m:t>𝑛</m:t>
                      </m:r>
                      <m:r>
                        <a:rPr lang="en-US" sz="2000" b="0" i="1" strike="sngStrike">
                          <a:latin typeface="Cambria Math" panose="02040503050406030204" pitchFamily="18" charset="0"/>
                        </a:rPr>
                        <m:t>=</m:t>
                      </m:r>
                      <m:func>
                        <m:funcPr>
                          <m:ctrlPr>
                            <a:rPr lang="en-US" sz="2000" b="0" i="1" strike="sngStrike">
                              <a:latin typeface="Cambria Math" panose="02040503050406030204" pitchFamily="18" charset="0"/>
                            </a:rPr>
                          </m:ctrlPr>
                        </m:funcPr>
                        <m:fName>
                          <m:sSub>
                            <m:sSubPr>
                              <m:ctrlPr>
                                <a:rPr lang="en-US" sz="2000" b="0" i="1" strike="sngStrike">
                                  <a:latin typeface="Cambria Math" panose="02040503050406030204" pitchFamily="18" charset="0"/>
                                </a:rPr>
                              </m:ctrlPr>
                            </m:sSubPr>
                            <m:e>
                              <m:r>
                                <m:rPr>
                                  <m:sty m:val="p"/>
                                </m:rPr>
                                <a:rPr lang="en-US" sz="2000" b="0" i="0" strike="sngStrike">
                                  <a:latin typeface="Cambria Math" panose="02040503050406030204" pitchFamily="18" charset="0"/>
                                </a:rPr>
                                <m:t>log</m:t>
                              </m:r>
                            </m:e>
                            <m:sub>
                              <m:r>
                                <a:rPr lang="en-US" sz="2000" b="0" i="1" strike="sngStrike">
                                  <a:latin typeface="Cambria Math" panose="02040503050406030204" pitchFamily="18" charset="0"/>
                                </a:rPr>
                                <m:t>𝑏</m:t>
                              </m:r>
                            </m:sub>
                          </m:sSub>
                        </m:fName>
                        <m:e>
                          <m:r>
                            <a:rPr lang="en-US" sz="2000" b="0" i="1" strike="sngStrike">
                              <a:latin typeface="Cambria Math" panose="02040503050406030204" pitchFamily="18" charset="0"/>
                            </a:rPr>
                            <m:t>𝑐</m:t>
                          </m:r>
                        </m:e>
                      </m:func>
                    </m:oMath>
                  </m:oMathPara>
                </a14:m>
                <a:endParaRPr lang="en-ID" sz="2000" strike="sngStrike" dirty="0"/>
              </a:p>
            </p:txBody>
          </p:sp>
        </mc:Choice>
        <mc:Fallback xmlns="">
          <p:sp>
            <p:nvSpPr>
              <p:cNvPr id="3" name="Content Placeholder 2">
                <a:extLst>
                  <a:ext uri="{FF2B5EF4-FFF2-40B4-BE49-F238E27FC236}">
                    <a16:creationId xmlns:a16="http://schemas.microsoft.com/office/drawing/2014/main" id="{2F61274D-BAB1-4777-BDA3-4279736C4357}"/>
                  </a:ext>
                </a:extLst>
              </p:cNvPr>
              <p:cNvSpPr>
                <a:spLocks noGrp="1" noRot="1" noChangeAspect="1" noMove="1" noResize="1" noEditPoints="1" noAdjustHandles="1" noChangeArrowheads="1" noChangeShapeType="1" noTextEdit="1"/>
              </p:cNvSpPr>
              <p:nvPr>
                <p:ph idx="1"/>
              </p:nvPr>
            </p:nvSpPr>
            <p:spPr>
              <a:xfrm>
                <a:off x="838200" y="2015406"/>
                <a:ext cx="10515600" cy="4065986"/>
              </a:xfrm>
              <a:blipFill>
                <a:blip r:embed="rId2"/>
                <a:stretch>
                  <a:fillRect l="-522"/>
                </a:stretch>
              </a:blipFill>
            </p:spPr>
            <p:txBody>
              <a:bodyPr/>
              <a:lstStyle/>
              <a:p>
                <a:r>
                  <a:rPr lang="en-ID">
                    <a:noFill/>
                  </a:rPr>
                  <a:t> </a:t>
                </a:r>
              </a:p>
            </p:txBody>
          </p:sp>
        </mc:Fallback>
      </mc:AlternateContent>
    </p:spTree>
    <p:extLst>
      <p:ext uri="{BB962C8B-B14F-4D97-AF65-F5344CB8AC3E}">
        <p14:creationId xmlns:p14="http://schemas.microsoft.com/office/powerpoint/2010/main" val="105342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216886E-3397-4014-839D-08F8E26AA23C}"/>
                  </a:ext>
                </a:extLst>
              </p:cNvPr>
              <p:cNvSpPr>
                <a:spLocks noGrp="1"/>
              </p:cNvSpPr>
              <p:nvPr>
                <p:ph idx="1"/>
              </p:nvPr>
            </p:nvSpPr>
            <p:spPr>
              <a:xfrm>
                <a:off x="838200" y="417095"/>
                <a:ext cx="10515600" cy="5759868"/>
              </a:xfrm>
            </p:spPr>
            <p:txBody>
              <a:bodyPr/>
              <a:lstStyle/>
              <a:p>
                <a:pPr marL="0" indent="0">
                  <a:buNone/>
                </a:pPr>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=6</m:t>
                    </m:r>
                  </m:oMath>
                </a14:m>
                <a:endParaRPr lang="en-US" b="0" dirty="0"/>
              </a:p>
              <a:p>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=9</m:t>
                    </m:r>
                  </m:oMath>
                </a14:m>
                <a:endParaRPr lang="en-ID" dirty="0"/>
              </a:p>
            </p:txBody>
          </p:sp>
        </mc:Choice>
        <mc:Fallback xmlns="">
          <p:sp>
            <p:nvSpPr>
              <p:cNvPr id="11" name="Content Placeholder 2">
                <a:extLst>
                  <a:ext uri="{FF2B5EF4-FFF2-40B4-BE49-F238E27FC236}">
                    <a16:creationId xmlns:a16="http://schemas.microsoft.com/office/drawing/2014/main" id="{5216886E-3397-4014-839D-08F8E26AA23C}"/>
                  </a:ext>
                </a:extLst>
              </p:cNvPr>
              <p:cNvSpPr>
                <a:spLocks noGrp="1" noRot="1" noChangeAspect="1" noMove="1" noResize="1" noEditPoints="1" noAdjustHandles="1" noChangeArrowheads="1" noChangeShapeType="1" noTextEdit="1"/>
              </p:cNvSpPr>
              <p:nvPr>
                <p:ph idx="1"/>
              </p:nvPr>
            </p:nvSpPr>
            <p:spPr>
              <a:xfrm>
                <a:off x="838200" y="417095"/>
                <a:ext cx="10515600" cy="5759868"/>
              </a:xfrm>
              <a:blipFill>
                <a:blip r:embed="rId3"/>
                <a:stretch>
                  <a:fillRect/>
                </a:stretch>
              </a:blipFill>
            </p:spPr>
            <p:txBody>
              <a:bodyPr/>
              <a:lstStyle/>
              <a:p>
                <a:r>
                  <a:rPr lang="en-ID">
                    <a:noFill/>
                  </a:rPr>
                  <a:t> </a:t>
                </a:r>
              </a:p>
            </p:txBody>
          </p:sp>
        </mc:Fallback>
      </mc:AlternateContent>
      <p:sp>
        <p:nvSpPr>
          <p:cNvPr id="12" name="Arrow: Right 11">
            <a:extLst>
              <a:ext uri="{FF2B5EF4-FFF2-40B4-BE49-F238E27FC236}">
                <a16:creationId xmlns:a16="http://schemas.microsoft.com/office/drawing/2014/main" id="{FA3A18B6-B65C-456A-A030-12FBF268F62C}"/>
              </a:ext>
            </a:extLst>
          </p:cNvPr>
          <p:cNvSpPr/>
          <p:nvPr/>
        </p:nvSpPr>
        <p:spPr>
          <a:xfrm>
            <a:off x="4042611" y="2538663"/>
            <a:ext cx="2727157" cy="890337"/>
          </a:xfrm>
          <a:prstGeom prst="right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FC0E48D-2F3D-47A9-A639-89D37BD6287F}"/>
                  </a:ext>
                </a:extLst>
              </p:cNvPr>
              <p:cNvSpPr txBox="1"/>
              <p:nvPr/>
            </p:nvSpPr>
            <p:spPr>
              <a:xfrm>
                <a:off x="7002379" y="2383509"/>
                <a:ext cx="4227095" cy="19600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ID" sz="4400" i="1" smtClean="0">
                              <a:latin typeface="Cambria Math" panose="02040503050406030204" pitchFamily="18" charset="0"/>
                            </a:rPr>
                          </m:ctrlPr>
                        </m:dPr>
                        <m:e>
                          <m:m>
                            <m:mPr>
                              <m:mcs>
                                <m:mc>
                                  <m:mcPr>
                                    <m:count m:val="2"/>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2</m:t>
                                </m:r>
                              </m:e>
                              <m:e>
                                <m:r>
                                  <a:rPr lang="en-US" sz="4400" b="0" i="1" smtClean="0">
                                    <a:latin typeface="Cambria Math" panose="02040503050406030204" pitchFamily="18" charset="0"/>
                                  </a:rPr>
                                  <m:t>3</m:t>
                                </m:r>
                              </m:e>
                            </m:mr>
                            <m:mr>
                              <m:e>
                                <m:r>
                                  <a:rPr lang="en-US" sz="4400" b="0" i="1" smtClean="0">
                                    <a:latin typeface="Cambria Math" panose="02040503050406030204" pitchFamily="18" charset="0"/>
                                  </a:rPr>
                                  <m:t>4</m:t>
                                </m:r>
                              </m:e>
                              <m:e>
                                <m:r>
                                  <a:rPr lang="en-US" sz="4400" b="0" i="1" smtClean="0">
                                    <a:latin typeface="Cambria Math" panose="02040503050406030204" pitchFamily="18" charset="0"/>
                                  </a:rPr>
                                  <m:t>3</m:t>
                                </m:r>
                              </m:e>
                            </m:mr>
                          </m:m>
                        </m:e>
                        <m:e>
                          <m:m>
                            <m:mPr>
                              <m:mcs>
                                <m:mc>
                                  <m:mcPr>
                                    <m:count m:val="1"/>
                                    <m:mcJc m:val="center"/>
                                  </m:mcPr>
                                </m:mc>
                              </m:mcs>
                              <m:ctrlPr>
                                <a:rPr lang="en-ID" sz="4400" i="1" smtClean="0">
                                  <a:latin typeface="Cambria Math" panose="02040503050406030204" pitchFamily="18" charset="0"/>
                                </a:rPr>
                              </m:ctrlPr>
                            </m:mPr>
                            <m:mr>
                              <m:e>
                                <m:r>
                                  <m:rPr>
                                    <m:brk m:alnAt="7"/>
                                  </m:rPr>
                                  <a:rPr lang="en-US" sz="4400" b="0" i="1" smtClean="0">
                                    <a:latin typeface="Cambria Math" panose="02040503050406030204" pitchFamily="18" charset="0"/>
                                  </a:rPr>
                                  <m:t>6</m:t>
                                </m:r>
                              </m:e>
                            </m:mr>
                            <m:mr>
                              <m:e>
                                <m:r>
                                  <a:rPr lang="en-US" sz="4400" b="0" i="1" smtClean="0">
                                    <a:latin typeface="Cambria Math" panose="02040503050406030204" pitchFamily="18" charset="0"/>
                                  </a:rPr>
                                  <m:t>9</m:t>
                                </m:r>
                              </m:e>
                            </m:mr>
                          </m:m>
                        </m:e>
                      </m:d>
                    </m:oMath>
                  </m:oMathPara>
                </a14:m>
                <a:endParaRPr lang="en-ID" sz="4400" dirty="0"/>
              </a:p>
              <a:p>
                <a:pPr algn="ctr"/>
                <a:endParaRPr lang="en-US" sz="1200" dirty="0"/>
              </a:p>
              <a:p>
                <a:pPr algn="ctr"/>
                <a:endParaRPr lang="en-US" sz="1200" dirty="0"/>
              </a:p>
              <a:p>
                <a:pPr algn="ctr"/>
                <a:r>
                  <a:rPr lang="en-US" sz="2400" dirty="0">
                    <a:latin typeface="+mj-lt"/>
                  </a:rPr>
                  <a:t>(</a:t>
                </a:r>
                <a:r>
                  <a:rPr lang="en-ID" sz="2400" dirty="0">
                    <a:latin typeface="+mj-lt"/>
                  </a:rPr>
                  <a:t>Augmented Matrix)</a:t>
                </a:r>
              </a:p>
            </p:txBody>
          </p:sp>
        </mc:Choice>
        <mc:Fallback xmlns="">
          <p:sp>
            <p:nvSpPr>
              <p:cNvPr id="14" name="TextBox 13">
                <a:extLst>
                  <a:ext uri="{FF2B5EF4-FFF2-40B4-BE49-F238E27FC236}">
                    <a16:creationId xmlns:a16="http://schemas.microsoft.com/office/drawing/2014/main" id="{CFC0E48D-2F3D-47A9-A639-89D37BD6287F}"/>
                  </a:ext>
                </a:extLst>
              </p:cNvPr>
              <p:cNvSpPr txBox="1">
                <a:spLocks noRot="1" noChangeAspect="1" noMove="1" noResize="1" noEditPoints="1" noAdjustHandles="1" noChangeArrowheads="1" noChangeShapeType="1" noTextEdit="1"/>
              </p:cNvSpPr>
              <p:nvPr/>
            </p:nvSpPr>
            <p:spPr>
              <a:xfrm>
                <a:off x="7002379" y="2383509"/>
                <a:ext cx="4227095" cy="1960088"/>
              </a:xfrm>
              <a:prstGeom prst="rect">
                <a:avLst/>
              </a:prstGeom>
              <a:blipFill>
                <a:blip r:embed="rId4"/>
                <a:stretch>
                  <a:fillRect b="-5901"/>
                </a:stretch>
              </a:blipFill>
            </p:spPr>
            <p:txBody>
              <a:bodyPr/>
              <a:lstStyle/>
              <a:p>
                <a:r>
                  <a:rPr lang="en-ID">
                    <a:noFill/>
                  </a:rPr>
                  <a:t> </a:t>
                </a:r>
              </a:p>
            </p:txBody>
          </p:sp>
        </mc:Fallback>
      </mc:AlternateContent>
    </p:spTree>
    <p:extLst>
      <p:ext uri="{BB962C8B-B14F-4D97-AF65-F5344CB8AC3E}">
        <p14:creationId xmlns:p14="http://schemas.microsoft.com/office/powerpoint/2010/main" val="2030721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Web2DD5</Template>
  <TotalTime>480</TotalTime>
  <Words>1638</Words>
  <Application>Microsoft Office PowerPoint</Application>
  <PresentationFormat>Widescreen</PresentationFormat>
  <Paragraphs>439</Paragraphs>
  <Slides>64</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vt:lpstr>
      <vt:lpstr>Arial Rounded MT Bold</vt:lpstr>
      <vt:lpstr>Calibri</vt:lpstr>
      <vt:lpstr>Calibri Light</vt:lpstr>
      <vt:lpstr>Cambria Math</vt:lpstr>
      <vt:lpstr>Lucida Sans</vt:lpstr>
      <vt:lpstr>Symbol</vt:lpstr>
      <vt:lpstr>Times New Roman</vt:lpstr>
      <vt:lpstr>Wingdings</vt:lpstr>
      <vt:lpstr>Office Theme</vt:lpstr>
      <vt:lpstr>Linear Algebra</vt:lpstr>
      <vt:lpstr>PowerPoint Presentation</vt:lpstr>
      <vt:lpstr>Why we should learn Linear Algebra?</vt:lpstr>
      <vt:lpstr>PowerPoint Presentation</vt:lpstr>
      <vt:lpstr>PowerPoint Presentation</vt:lpstr>
      <vt:lpstr>What will we learn?</vt:lpstr>
      <vt:lpstr>Fundamental Linear Algebra</vt:lpstr>
      <vt:lpstr>What is linear algebra?</vt:lpstr>
      <vt:lpstr>PowerPoint Presentation</vt:lpstr>
      <vt:lpstr>Operasi Baris Elementer  - OBE  Elementary Row Operation - ERO </vt:lpstr>
      <vt:lpstr>Operasi Baris Elementer  - OBE  Elementary Row Operation - ERO </vt:lpstr>
      <vt:lpstr>Operasi Baris Elementer  - OBE  Elementary Row Operation - ERO </vt:lpstr>
      <vt:lpstr>Row Echelon Form – REF</vt:lpstr>
      <vt:lpstr>Row Echelon Form – REF</vt:lpstr>
      <vt:lpstr>PowerPoint Presentation</vt:lpstr>
      <vt:lpstr>Reduced Row Echelon Form – RREF</vt:lpstr>
      <vt:lpstr>Reduced Row Echelon Form – RREF</vt:lpstr>
      <vt:lpstr>PowerPoint Presentation</vt:lpstr>
      <vt:lpstr>PowerPoint Presentation</vt:lpstr>
      <vt:lpstr>PowerPoint Presentation</vt:lpstr>
      <vt:lpstr>PowerPoint Presentation</vt:lpstr>
      <vt:lpstr>PowerPoint Presentation</vt:lpstr>
      <vt:lpstr>Intro Matrices</vt:lpstr>
      <vt:lpstr>What will we learn?</vt:lpstr>
      <vt:lpstr>Matrix Operations</vt:lpstr>
      <vt:lpstr>Special Matrices</vt:lpstr>
      <vt:lpstr>PowerPoint Presentation</vt:lpstr>
      <vt:lpstr>PowerPoint Presentation</vt:lpstr>
      <vt:lpstr>Determinant</vt:lpstr>
      <vt:lpstr>PowerPoint Presentation</vt:lpstr>
      <vt:lpstr>PowerPoint Presentation</vt:lpstr>
      <vt:lpstr>Determinant</vt:lpstr>
      <vt:lpstr>PowerPoint Presentation</vt:lpstr>
      <vt:lpstr>PowerPoint Presentation</vt:lpstr>
      <vt:lpstr>PowerPoint Presentation</vt:lpstr>
      <vt:lpstr>PowerPoint Presentation</vt:lpstr>
      <vt:lpstr>PowerPoint Presentation</vt:lpstr>
      <vt:lpstr>Row Reduction</vt:lpstr>
      <vt:lpstr>PowerPoint Presentation</vt:lpstr>
      <vt:lpstr>PowerPoint Presentation</vt:lpstr>
      <vt:lpstr>PowerPoint Presentation</vt:lpstr>
      <vt:lpstr>Properties on Determinant</vt:lpstr>
      <vt:lpstr>Inverse Matrices</vt:lpstr>
      <vt:lpstr>ERO</vt:lpstr>
      <vt:lpstr>PowerPoint Presentation</vt:lpstr>
      <vt:lpstr>Intro Vectors</vt:lpstr>
      <vt:lpstr>What will we learn?</vt:lpstr>
      <vt:lpstr>Intro Vectors</vt:lpstr>
      <vt:lpstr>Vector operations</vt:lpstr>
      <vt:lpstr>PowerPoint Presentation</vt:lpstr>
      <vt:lpstr>PowerPoint Presentation</vt:lpstr>
      <vt:lpstr>PowerPoint Presentation</vt:lpstr>
      <vt:lpstr>PowerPoint Presentation</vt:lpstr>
      <vt:lpstr>Linear Transformations</vt:lpstr>
      <vt:lpstr>Intro Linear Transformation</vt:lpstr>
      <vt:lpstr>PowerPoint Presentation</vt:lpstr>
      <vt:lpstr>Euclidean n-spaces</vt:lpstr>
      <vt:lpstr>n-space</vt:lpstr>
      <vt:lpstr>Example</vt:lpstr>
      <vt:lpstr>Operations</vt:lpstr>
      <vt:lpstr>PowerPoint Presentation</vt:lpstr>
      <vt:lpstr>The End</vt:lpstr>
      <vt:lpstr>More on Linear Algebra</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Rizqi Okta</dc:creator>
  <cp:lastModifiedBy>Rizqi Okta</cp:lastModifiedBy>
  <cp:revision>1</cp:revision>
  <dcterms:created xsi:type="dcterms:W3CDTF">2018-02-24T09:58:09Z</dcterms:created>
  <dcterms:modified xsi:type="dcterms:W3CDTF">2018-02-28T11:58:51Z</dcterms:modified>
</cp:coreProperties>
</file>