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comments/comment7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8-04-05T13:48:41.000000000" idx="1">
    <p:pos x="0" y="0"/>
    <p:text>.py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662CC0-1465-4B35-B856-CCC7E7AAD9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atascienceid/melek-for-member.git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MFM Python 2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Introduction to Python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Dictionaries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OOP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Modules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Introduction to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04 Introduction to Functions.ipynb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07 More Functions.ipynb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Dictionaries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06 Dictionaries.ipynb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Numpy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08 Numpy.ipynb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09 Classes and OOP.ipynb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Modules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09 Classes and OOP.ipynb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example code: main.py &amp; rocket.py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you Git Bash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 clone </a:t>
            </a:r>
            <a:r>
              <a:rPr b="0" lang="en-US" sz="3200" spc="-1" strike="noStrike">
                <a:latin typeface="Arial"/>
                <a:hlinkClick r:id="rId1"/>
              </a:rPr>
              <a:t>https://github.com/datascienceid/melek-for-member.git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http://rogerdudler.github.io/git-guide/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https://www.datacamp.com/courses/introduction-to-git-for-data-science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2018-04-05T13:43:13Z</dcterms:created>
  <dc:creator/>
  <dc:description/>
  <dc:language>en-US</dc:language>
  <cp:lastModifiedBy/>
  <dcterms:modified xsi:type="dcterms:W3CDTF">2018-04-05T13:51:25Z</dcterms:modified>
  <cp:revision>2</cp:revision>
  <dc:subject/>
  <dc:title/>
</cp:coreProperties>
</file>