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1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Tipe Data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Nominal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Ordinal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Interval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Rasio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Statistik Deskriptif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14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Median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Modus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Quartil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Standar Deviasi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Density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