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991E6-2D33-4D8C-A45B-962A70920E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993E086-CA16-4820-9DEC-75B9900FB386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d-ID" dirty="0"/>
            <a:t>Comparison</a:t>
          </a:r>
        </a:p>
        <a:p>
          <a:r>
            <a:rPr lang="id-ID" dirty="0"/>
            <a:t>Jobs in Data Science</a:t>
          </a:r>
          <a:endParaRPr lang="en-US" dirty="0"/>
        </a:p>
      </dgm:t>
    </dgm:pt>
    <dgm:pt modelId="{ECAC20C6-6A52-40A6-AA0F-A18E271636C1}" type="parTrans" cxnId="{45335CFD-6B9A-4ADC-9BA4-463DCD81D716}">
      <dgm:prSet/>
      <dgm:spPr/>
      <dgm:t>
        <a:bodyPr/>
        <a:lstStyle/>
        <a:p>
          <a:endParaRPr lang="en-US"/>
        </a:p>
      </dgm:t>
    </dgm:pt>
    <dgm:pt modelId="{25B1B954-4433-49A5-971B-924C85AA65F0}" type="sibTrans" cxnId="{45335CFD-6B9A-4ADC-9BA4-463DCD81D716}">
      <dgm:prSet/>
      <dgm:spPr/>
      <dgm:t>
        <a:bodyPr/>
        <a:lstStyle/>
        <a:p>
          <a:endParaRPr lang="en-US"/>
        </a:p>
      </dgm:t>
    </dgm:pt>
    <dgm:pt modelId="{894248A4-E2B1-4EA3-88BE-49CB105DC03E}">
      <dgm:prSet phldrT="[Text]"/>
      <dgm:spPr/>
      <dgm:t>
        <a:bodyPr/>
        <a:lstStyle/>
        <a:p>
          <a:r>
            <a:rPr lang="id-ID" dirty="0"/>
            <a:t>Relational Database</a:t>
          </a:r>
          <a:endParaRPr lang="en-US" dirty="0"/>
        </a:p>
      </dgm:t>
    </dgm:pt>
    <dgm:pt modelId="{912E94AC-F3D5-4BCE-A0F3-7425D204C0F1}" type="parTrans" cxnId="{1A7C79D9-070A-405D-B716-838DB526AB78}">
      <dgm:prSet/>
      <dgm:spPr/>
      <dgm:t>
        <a:bodyPr/>
        <a:lstStyle/>
        <a:p>
          <a:endParaRPr lang="en-US"/>
        </a:p>
      </dgm:t>
    </dgm:pt>
    <dgm:pt modelId="{F20BAFED-9B3E-4CEE-93BE-73F97859266F}" type="sibTrans" cxnId="{1A7C79D9-070A-405D-B716-838DB526AB78}">
      <dgm:prSet/>
      <dgm:spPr/>
      <dgm:t>
        <a:bodyPr/>
        <a:lstStyle/>
        <a:p>
          <a:endParaRPr lang="en-US"/>
        </a:p>
      </dgm:t>
    </dgm:pt>
    <dgm:pt modelId="{90B719F3-A6E0-46C3-95F2-6973713C3D2C}">
      <dgm:prSet phldrT="[Text]"/>
      <dgm:spPr/>
      <dgm:t>
        <a:bodyPr/>
        <a:lstStyle/>
        <a:p>
          <a:r>
            <a:rPr lang="id-ID" dirty="0"/>
            <a:t>What is SQL ?</a:t>
          </a:r>
          <a:endParaRPr lang="en-US" dirty="0"/>
        </a:p>
      </dgm:t>
    </dgm:pt>
    <dgm:pt modelId="{92450E35-C0D1-4D05-8779-AF8B9C95B355}" type="parTrans" cxnId="{60C6BAC6-2995-4A64-8B9E-EA360C7B897E}">
      <dgm:prSet/>
      <dgm:spPr/>
      <dgm:t>
        <a:bodyPr/>
        <a:lstStyle/>
        <a:p>
          <a:endParaRPr lang="en-US"/>
        </a:p>
      </dgm:t>
    </dgm:pt>
    <dgm:pt modelId="{3509DD6F-90A1-49E2-9138-05FEEAFE44F8}" type="sibTrans" cxnId="{60C6BAC6-2995-4A64-8B9E-EA360C7B897E}">
      <dgm:prSet/>
      <dgm:spPr/>
      <dgm:t>
        <a:bodyPr/>
        <a:lstStyle/>
        <a:p>
          <a:endParaRPr lang="en-US"/>
        </a:p>
      </dgm:t>
    </dgm:pt>
    <dgm:pt modelId="{A2830A40-433C-4E36-A0BD-178A91C9449A}" type="pres">
      <dgm:prSet presAssocID="{0C0991E6-2D33-4D8C-A45B-962A70920EA9}" presName="Name0" presStyleCnt="0">
        <dgm:presLayoutVars>
          <dgm:dir/>
          <dgm:animLvl val="lvl"/>
          <dgm:resizeHandles val="exact"/>
        </dgm:presLayoutVars>
      </dgm:prSet>
      <dgm:spPr/>
    </dgm:pt>
    <dgm:pt modelId="{4AF688D2-D348-44E9-B908-05A07B43D5AD}" type="pres">
      <dgm:prSet presAssocID="{5993E086-CA16-4820-9DEC-75B9900FB3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CEC9984-001C-44CF-B57C-44C5F7BA3E3C}" type="pres">
      <dgm:prSet presAssocID="{25B1B954-4433-49A5-971B-924C85AA65F0}" presName="parTxOnlySpace" presStyleCnt="0"/>
      <dgm:spPr/>
    </dgm:pt>
    <dgm:pt modelId="{2F2B876D-0001-4CC4-ADDB-8216BC0F5811}" type="pres">
      <dgm:prSet presAssocID="{894248A4-E2B1-4EA3-88BE-49CB105DC03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961165-9D8B-484D-BFC3-8F4E49EA24B4}" type="pres">
      <dgm:prSet presAssocID="{F20BAFED-9B3E-4CEE-93BE-73F97859266F}" presName="parTxOnlySpace" presStyleCnt="0"/>
      <dgm:spPr/>
    </dgm:pt>
    <dgm:pt modelId="{2BC760A4-8103-4A34-8F02-732CEEF87445}" type="pres">
      <dgm:prSet presAssocID="{90B719F3-A6E0-46C3-95F2-6973713C3D2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D31F16-D8C0-45FB-9E77-025181D67E9C}" type="presOf" srcId="{90B719F3-A6E0-46C3-95F2-6973713C3D2C}" destId="{2BC760A4-8103-4A34-8F02-732CEEF87445}" srcOrd="0" destOrd="0" presId="urn:microsoft.com/office/officeart/2005/8/layout/chevron1"/>
    <dgm:cxn modelId="{C2494B18-011F-44CE-865E-28EC1914F3A6}" type="presOf" srcId="{5993E086-CA16-4820-9DEC-75B9900FB386}" destId="{4AF688D2-D348-44E9-B908-05A07B43D5AD}" srcOrd="0" destOrd="0" presId="urn:microsoft.com/office/officeart/2005/8/layout/chevron1"/>
    <dgm:cxn modelId="{7D457A26-9F0D-4F86-824F-1A956594B97A}" type="presOf" srcId="{894248A4-E2B1-4EA3-88BE-49CB105DC03E}" destId="{2F2B876D-0001-4CC4-ADDB-8216BC0F5811}" srcOrd="0" destOrd="0" presId="urn:microsoft.com/office/officeart/2005/8/layout/chevron1"/>
    <dgm:cxn modelId="{60C6BAC6-2995-4A64-8B9E-EA360C7B897E}" srcId="{0C0991E6-2D33-4D8C-A45B-962A70920EA9}" destId="{90B719F3-A6E0-46C3-95F2-6973713C3D2C}" srcOrd="2" destOrd="0" parTransId="{92450E35-C0D1-4D05-8779-AF8B9C95B355}" sibTransId="{3509DD6F-90A1-49E2-9138-05FEEAFE44F8}"/>
    <dgm:cxn modelId="{1A7C79D9-070A-405D-B716-838DB526AB78}" srcId="{0C0991E6-2D33-4D8C-A45B-962A70920EA9}" destId="{894248A4-E2B1-4EA3-88BE-49CB105DC03E}" srcOrd="1" destOrd="0" parTransId="{912E94AC-F3D5-4BCE-A0F3-7425D204C0F1}" sibTransId="{F20BAFED-9B3E-4CEE-93BE-73F97859266F}"/>
    <dgm:cxn modelId="{F0E892F2-71F6-4DC2-AE76-1681BF3F5652}" type="presOf" srcId="{0C0991E6-2D33-4D8C-A45B-962A70920EA9}" destId="{A2830A40-433C-4E36-A0BD-178A91C9449A}" srcOrd="0" destOrd="0" presId="urn:microsoft.com/office/officeart/2005/8/layout/chevron1"/>
    <dgm:cxn modelId="{45335CFD-6B9A-4ADC-9BA4-463DCD81D716}" srcId="{0C0991E6-2D33-4D8C-A45B-962A70920EA9}" destId="{5993E086-CA16-4820-9DEC-75B9900FB386}" srcOrd="0" destOrd="0" parTransId="{ECAC20C6-6A52-40A6-AA0F-A18E271636C1}" sibTransId="{25B1B954-4433-49A5-971B-924C85AA65F0}"/>
    <dgm:cxn modelId="{BAAD5F84-EE18-49A0-A0B9-E89DDE5CB366}" type="presParOf" srcId="{A2830A40-433C-4E36-A0BD-178A91C9449A}" destId="{4AF688D2-D348-44E9-B908-05A07B43D5AD}" srcOrd="0" destOrd="0" presId="urn:microsoft.com/office/officeart/2005/8/layout/chevron1"/>
    <dgm:cxn modelId="{CCDF5411-5D0C-46E7-99C0-4B7A8ADB0AA1}" type="presParOf" srcId="{A2830A40-433C-4E36-A0BD-178A91C9449A}" destId="{7CEC9984-001C-44CF-B57C-44C5F7BA3E3C}" srcOrd="1" destOrd="0" presId="urn:microsoft.com/office/officeart/2005/8/layout/chevron1"/>
    <dgm:cxn modelId="{75152C7A-32C2-4DF9-AD7E-CB568971E80D}" type="presParOf" srcId="{A2830A40-433C-4E36-A0BD-178A91C9449A}" destId="{2F2B876D-0001-4CC4-ADDB-8216BC0F5811}" srcOrd="2" destOrd="0" presId="urn:microsoft.com/office/officeart/2005/8/layout/chevron1"/>
    <dgm:cxn modelId="{996C4492-28AA-4696-8E18-B0F7E8A5111C}" type="presParOf" srcId="{A2830A40-433C-4E36-A0BD-178A91C9449A}" destId="{15961165-9D8B-484D-BFC3-8F4E49EA24B4}" srcOrd="3" destOrd="0" presId="urn:microsoft.com/office/officeart/2005/8/layout/chevron1"/>
    <dgm:cxn modelId="{EAB94EDD-2AB3-4ED0-BDFF-2C846987E73C}" type="presParOf" srcId="{A2830A40-433C-4E36-A0BD-178A91C9449A}" destId="{2BC760A4-8103-4A34-8F02-732CEEF8744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C0991E6-2D33-4D8C-A45B-962A70920E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993E086-CA16-4820-9DEC-75B9900FB386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Comparison</a:t>
          </a:r>
        </a:p>
        <a:p>
          <a:r>
            <a:rPr lang="id-ID" dirty="0"/>
            <a:t>Jobs in Data Science</a:t>
          </a:r>
          <a:endParaRPr lang="en-US" dirty="0"/>
        </a:p>
      </dgm:t>
    </dgm:pt>
    <dgm:pt modelId="{ECAC20C6-6A52-40A6-AA0F-A18E271636C1}" type="parTrans" cxnId="{45335CFD-6B9A-4ADC-9BA4-463DCD81D716}">
      <dgm:prSet/>
      <dgm:spPr/>
      <dgm:t>
        <a:bodyPr/>
        <a:lstStyle/>
        <a:p>
          <a:endParaRPr lang="en-US"/>
        </a:p>
      </dgm:t>
    </dgm:pt>
    <dgm:pt modelId="{25B1B954-4433-49A5-971B-924C85AA65F0}" type="sibTrans" cxnId="{45335CFD-6B9A-4ADC-9BA4-463DCD81D716}">
      <dgm:prSet/>
      <dgm:spPr/>
      <dgm:t>
        <a:bodyPr/>
        <a:lstStyle/>
        <a:p>
          <a:endParaRPr lang="en-US"/>
        </a:p>
      </dgm:t>
    </dgm:pt>
    <dgm:pt modelId="{894248A4-E2B1-4EA3-88BE-49CB105DC03E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Relational Database</a:t>
          </a:r>
          <a:endParaRPr lang="en-US" dirty="0"/>
        </a:p>
      </dgm:t>
    </dgm:pt>
    <dgm:pt modelId="{912E94AC-F3D5-4BCE-A0F3-7425D204C0F1}" type="parTrans" cxnId="{1A7C79D9-070A-405D-B716-838DB526AB78}">
      <dgm:prSet/>
      <dgm:spPr/>
      <dgm:t>
        <a:bodyPr/>
        <a:lstStyle/>
        <a:p>
          <a:endParaRPr lang="en-US"/>
        </a:p>
      </dgm:t>
    </dgm:pt>
    <dgm:pt modelId="{F20BAFED-9B3E-4CEE-93BE-73F97859266F}" type="sibTrans" cxnId="{1A7C79D9-070A-405D-B716-838DB526AB78}">
      <dgm:prSet/>
      <dgm:spPr/>
      <dgm:t>
        <a:bodyPr/>
        <a:lstStyle/>
        <a:p>
          <a:endParaRPr lang="en-US"/>
        </a:p>
      </dgm:t>
    </dgm:pt>
    <dgm:pt modelId="{90B719F3-A6E0-46C3-95F2-6973713C3D2C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d-ID" dirty="0"/>
            <a:t>What is SQL ?</a:t>
          </a:r>
          <a:endParaRPr lang="en-US" dirty="0"/>
        </a:p>
      </dgm:t>
    </dgm:pt>
    <dgm:pt modelId="{92450E35-C0D1-4D05-8779-AF8B9C95B355}" type="parTrans" cxnId="{60C6BAC6-2995-4A64-8B9E-EA360C7B897E}">
      <dgm:prSet/>
      <dgm:spPr/>
      <dgm:t>
        <a:bodyPr/>
        <a:lstStyle/>
        <a:p>
          <a:endParaRPr lang="en-US"/>
        </a:p>
      </dgm:t>
    </dgm:pt>
    <dgm:pt modelId="{3509DD6F-90A1-49E2-9138-05FEEAFE44F8}" type="sibTrans" cxnId="{60C6BAC6-2995-4A64-8B9E-EA360C7B897E}">
      <dgm:prSet/>
      <dgm:spPr/>
      <dgm:t>
        <a:bodyPr/>
        <a:lstStyle/>
        <a:p>
          <a:endParaRPr lang="en-US"/>
        </a:p>
      </dgm:t>
    </dgm:pt>
    <dgm:pt modelId="{A2830A40-433C-4E36-A0BD-178A91C9449A}" type="pres">
      <dgm:prSet presAssocID="{0C0991E6-2D33-4D8C-A45B-962A70920EA9}" presName="Name0" presStyleCnt="0">
        <dgm:presLayoutVars>
          <dgm:dir/>
          <dgm:animLvl val="lvl"/>
          <dgm:resizeHandles val="exact"/>
        </dgm:presLayoutVars>
      </dgm:prSet>
      <dgm:spPr/>
    </dgm:pt>
    <dgm:pt modelId="{4AF688D2-D348-44E9-B908-05A07B43D5AD}" type="pres">
      <dgm:prSet presAssocID="{5993E086-CA16-4820-9DEC-75B9900FB3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CEC9984-001C-44CF-B57C-44C5F7BA3E3C}" type="pres">
      <dgm:prSet presAssocID="{25B1B954-4433-49A5-971B-924C85AA65F0}" presName="parTxOnlySpace" presStyleCnt="0"/>
      <dgm:spPr/>
    </dgm:pt>
    <dgm:pt modelId="{2F2B876D-0001-4CC4-ADDB-8216BC0F5811}" type="pres">
      <dgm:prSet presAssocID="{894248A4-E2B1-4EA3-88BE-49CB105DC03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961165-9D8B-484D-BFC3-8F4E49EA24B4}" type="pres">
      <dgm:prSet presAssocID="{F20BAFED-9B3E-4CEE-93BE-73F97859266F}" presName="parTxOnlySpace" presStyleCnt="0"/>
      <dgm:spPr/>
    </dgm:pt>
    <dgm:pt modelId="{2BC760A4-8103-4A34-8F02-732CEEF87445}" type="pres">
      <dgm:prSet presAssocID="{90B719F3-A6E0-46C3-95F2-6973713C3D2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D31F16-D8C0-45FB-9E77-025181D67E9C}" type="presOf" srcId="{90B719F3-A6E0-46C3-95F2-6973713C3D2C}" destId="{2BC760A4-8103-4A34-8F02-732CEEF87445}" srcOrd="0" destOrd="0" presId="urn:microsoft.com/office/officeart/2005/8/layout/chevron1"/>
    <dgm:cxn modelId="{C2494B18-011F-44CE-865E-28EC1914F3A6}" type="presOf" srcId="{5993E086-CA16-4820-9DEC-75B9900FB386}" destId="{4AF688D2-D348-44E9-B908-05A07B43D5AD}" srcOrd="0" destOrd="0" presId="urn:microsoft.com/office/officeart/2005/8/layout/chevron1"/>
    <dgm:cxn modelId="{7D457A26-9F0D-4F86-824F-1A956594B97A}" type="presOf" srcId="{894248A4-E2B1-4EA3-88BE-49CB105DC03E}" destId="{2F2B876D-0001-4CC4-ADDB-8216BC0F5811}" srcOrd="0" destOrd="0" presId="urn:microsoft.com/office/officeart/2005/8/layout/chevron1"/>
    <dgm:cxn modelId="{60C6BAC6-2995-4A64-8B9E-EA360C7B897E}" srcId="{0C0991E6-2D33-4D8C-A45B-962A70920EA9}" destId="{90B719F3-A6E0-46C3-95F2-6973713C3D2C}" srcOrd="2" destOrd="0" parTransId="{92450E35-C0D1-4D05-8779-AF8B9C95B355}" sibTransId="{3509DD6F-90A1-49E2-9138-05FEEAFE44F8}"/>
    <dgm:cxn modelId="{1A7C79D9-070A-405D-B716-838DB526AB78}" srcId="{0C0991E6-2D33-4D8C-A45B-962A70920EA9}" destId="{894248A4-E2B1-4EA3-88BE-49CB105DC03E}" srcOrd="1" destOrd="0" parTransId="{912E94AC-F3D5-4BCE-A0F3-7425D204C0F1}" sibTransId="{F20BAFED-9B3E-4CEE-93BE-73F97859266F}"/>
    <dgm:cxn modelId="{F0E892F2-71F6-4DC2-AE76-1681BF3F5652}" type="presOf" srcId="{0C0991E6-2D33-4D8C-A45B-962A70920EA9}" destId="{A2830A40-433C-4E36-A0BD-178A91C9449A}" srcOrd="0" destOrd="0" presId="urn:microsoft.com/office/officeart/2005/8/layout/chevron1"/>
    <dgm:cxn modelId="{45335CFD-6B9A-4ADC-9BA4-463DCD81D716}" srcId="{0C0991E6-2D33-4D8C-A45B-962A70920EA9}" destId="{5993E086-CA16-4820-9DEC-75B9900FB386}" srcOrd="0" destOrd="0" parTransId="{ECAC20C6-6A52-40A6-AA0F-A18E271636C1}" sibTransId="{25B1B954-4433-49A5-971B-924C85AA65F0}"/>
    <dgm:cxn modelId="{BAAD5F84-EE18-49A0-A0B9-E89DDE5CB366}" type="presParOf" srcId="{A2830A40-433C-4E36-A0BD-178A91C9449A}" destId="{4AF688D2-D348-44E9-B908-05A07B43D5AD}" srcOrd="0" destOrd="0" presId="urn:microsoft.com/office/officeart/2005/8/layout/chevron1"/>
    <dgm:cxn modelId="{CCDF5411-5D0C-46E7-99C0-4B7A8ADB0AA1}" type="presParOf" srcId="{A2830A40-433C-4E36-A0BD-178A91C9449A}" destId="{7CEC9984-001C-44CF-B57C-44C5F7BA3E3C}" srcOrd="1" destOrd="0" presId="urn:microsoft.com/office/officeart/2005/8/layout/chevron1"/>
    <dgm:cxn modelId="{75152C7A-32C2-4DF9-AD7E-CB568971E80D}" type="presParOf" srcId="{A2830A40-433C-4E36-A0BD-178A91C9449A}" destId="{2F2B876D-0001-4CC4-ADDB-8216BC0F5811}" srcOrd="2" destOrd="0" presId="urn:microsoft.com/office/officeart/2005/8/layout/chevron1"/>
    <dgm:cxn modelId="{996C4492-28AA-4696-8E18-B0F7E8A5111C}" type="presParOf" srcId="{A2830A40-433C-4E36-A0BD-178A91C9449A}" destId="{15961165-9D8B-484D-BFC3-8F4E49EA24B4}" srcOrd="3" destOrd="0" presId="urn:microsoft.com/office/officeart/2005/8/layout/chevron1"/>
    <dgm:cxn modelId="{EAB94EDD-2AB3-4ED0-BDFF-2C846987E73C}" type="presParOf" srcId="{A2830A40-433C-4E36-A0BD-178A91C9449A}" destId="{2BC760A4-8103-4A34-8F02-732CEEF8744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C0991E6-2D33-4D8C-A45B-962A70920E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993E086-CA16-4820-9DEC-75B9900FB386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Comparison</a:t>
          </a:r>
        </a:p>
        <a:p>
          <a:r>
            <a:rPr lang="id-ID" dirty="0"/>
            <a:t>Jobs in Data Science</a:t>
          </a:r>
          <a:endParaRPr lang="en-US" dirty="0"/>
        </a:p>
      </dgm:t>
    </dgm:pt>
    <dgm:pt modelId="{ECAC20C6-6A52-40A6-AA0F-A18E271636C1}" type="parTrans" cxnId="{45335CFD-6B9A-4ADC-9BA4-463DCD81D716}">
      <dgm:prSet/>
      <dgm:spPr/>
      <dgm:t>
        <a:bodyPr/>
        <a:lstStyle/>
        <a:p>
          <a:endParaRPr lang="en-US"/>
        </a:p>
      </dgm:t>
    </dgm:pt>
    <dgm:pt modelId="{25B1B954-4433-49A5-971B-924C85AA65F0}" type="sibTrans" cxnId="{45335CFD-6B9A-4ADC-9BA4-463DCD81D716}">
      <dgm:prSet/>
      <dgm:spPr/>
      <dgm:t>
        <a:bodyPr/>
        <a:lstStyle/>
        <a:p>
          <a:endParaRPr lang="en-US"/>
        </a:p>
      </dgm:t>
    </dgm:pt>
    <dgm:pt modelId="{894248A4-E2B1-4EA3-88BE-49CB105DC03E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Relational Database</a:t>
          </a:r>
          <a:endParaRPr lang="en-US" dirty="0"/>
        </a:p>
      </dgm:t>
    </dgm:pt>
    <dgm:pt modelId="{912E94AC-F3D5-4BCE-A0F3-7425D204C0F1}" type="parTrans" cxnId="{1A7C79D9-070A-405D-B716-838DB526AB78}">
      <dgm:prSet/>
      <dgm:spPr/>
      <dgm:t>
        <a:bodyPr/>
        <a:lstStyle/>
        <a:p>
          <a:endParaRPr lang="en-US"/>
        </a:p>
      </dgm:t>
    </dgm:pt>
    <dgm:pt modelId="{F20BAFED-9B3E-4CEE-93BE-73F97859266F}" type="sibTrans" cxnId="{1A7C79D9-070A-405D-B716-838DB526AB78}">
      <dgm:prSet/>
      <dgm:spPr/>
      <dgm:t>
        <a:bodyPr/>
        <a:lstStyle/>
        <a:p>
          <a:endParaRPr lang="en-US"/>
        </a:p>
      </dgm:t>
    </dgm:pt>
    <dgm:pt modelId="{90B719F3-A6E0-46C3-95F2-6973713C3D2C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d-ID" dirty="0"/>
            <a:t>What is SQL ?</a:t>
          </a:r>
          <a:endParaRPr lang="en-US" dirty="0"/>
        </a:p>
      </dgm:t>
    </dgm:pt>
    <dgm:pt modelId="{92450E35-C0D1-4D05-8779-AF8B9C95B355}" type="parTrans" cxnId="{60C6BAC6-2995-4A64-8B9E-EA360C7B897E}">
      <dgm:prSet/>
      <dgm:spPr/>
      <dgm:t>
        <a:bodyPr/>
        <a:lstStyle/>
        <a:p>
          <a:endParaRPr lang="en-US"/>
        </a:p>
      </dgm:t>
    </dgm:pt>
    <dgm:pt modelId="{3509DD6F-90A1-49E2-9138-05FEEAFE44F8}" type="sibTrans" cxnId="{60C6BAC6-2995-4A64-8B9E-EA360C7B897E}">
      <dgm:prSet/>
      <dgm:spPr/>
      <dgm:t>
        <a:bodyPr/>
        <a:lstStyle/>
        <a:p>
          <a:endParaRPr lang="en-US"/>
        </a:p>
      </dgm:t>
    </dgm:pt>
    <dgm:pt modelId="{A2830A40-433C-4E36-A0BD-178A91C9449A}" type="pres">
      <dgm:prSet presAssocID="{0C0991E6-2D33-4D8C-A45B-962A70920EA9}" presName="Name0" presStyleCnt="0">
        <dgm:presLayoutVars>
          <dgm:dir/>
          <dgm:animLvl val="lvl"/>
          <dgm:resizeHandles val="exact"/>
        </dgm:presLayoutVars>
      </dgm:prSet>
      <dgm:spPr/>
    </dgm:pt>
    <dgm:pt modelId="{4AF688D2-D348-44E9-B908-05A07B43D5AD}" type="pres">
      <dgm:prSet presAssocID="{5993E086-CA16-4820-9DEC-75B9900FB3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CEC9984-001C-44CF-B57C-44C5F7BA3E3C}" type="pres">
      <dgm:prSet presAssocID="{25B1B954-4433-49A5-971B-924C85AA65F0}" presName="parTxOnlySpace" presStyleCnt="0"/>
      <dgm:spPr/>
    </dgm:pt>
    <dgm:pt modelId="{2F2B876D-0001-4CC4-ADDB-8216BC0F5811}" type="pres">
      <dgm:prSet presAssocID="{894248A4-E2B1-4EA3-88BE-49CB105DC03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961165-9D8B-484D-BFC3-8F4E49EA24B4}" type="pres">
      <dgm:prSet presAssocID="{F20BAFED-9B3E-4CEE-93BE-73F97859266F}" presName="parTxOnlySpace" presStyleCnt="0"/>
      <dgm:spPr/>
    </dgm:pt>
    <dgm:pt modelId="{2BC760A4-8103-4A34-8F02-732CEEF87445}" type="pres">
      <dgm:prSet presAssocID="{90B719F3-A6E0-46C3-95F2-6973713C3D2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D31F16-D8C0-45FB-9E77-025181D67E9C}" type="presOf" srcId="{90B719F3-A6E0-46C3-95F2-6973713C3D2C}" destId="{2BC760A4-8103-4A34-8F02-732CEEF87445}" srcOrd="0" destOrd="0" presId="urn:microsoft.com/office/officeart/2005/8/layout/chevron1"/>
    <dgm:cxn modelId="{C2494B18-011F-44CE-865E-28EC1914F3A6}" type="presOf" srcId="{5993E086-CA16-4820-9DEC-75B9900FB386}" destId="{4AF688D2-D348-44E9-B908-05A07B43D5AD}" srcOrd="0" destOrd="0" presId="urn:microsoft.com/office/officeart/2005/8/layout/chevron1"/>
    <dgm:cxn modelId="{7D457A26-9F0D-4F86-824F-1A956594B97A}" type="presOf" srcId="{894248A4-E2B1-4EA3-88BE-49CB105DC03E}" destId="{2F2B876D-0001-4CC4-ADDB-8216BC0F5811}" srcOrd="0" destOrd="0" presId="urn:microsoft.com/office/officeart/2005/8/layout/chevron1"/>
    <dgm:cxn modelId="{60C6BAC6-2995-4A64-8B9E-EA360C7B897E}" srcId="{0C0991E6-2D33-4D8C-A45B-962A70920EA9}" destId="{90B719F3-A6E0-46C3-95F2-6973713C3D2C}" srcOrd="2" destOrd="0" parTransId="{92450E35-C0D1-4D05-8779-AF8B9C95B355}" sibTransId="{3509DD6F-90A1-49E2-9138-05FEEAFE44F8}"/>
    <dgm:cxn modelId="{1A7C79D9-070A-405D-B716-838DB526AB78}" srcId="{0C0991E6-2D33-4D8C-A45B-962A70920EA9}" destId="{894248A4-E2B1-4EA3-88BE-49CB105DC03E}" srcOrd="1" destOrd="0" parTransId="{912E94AC-F3D5-4BCE-A0F3-7425D204C0F1}" sibTransId="{F20BAFED-9B3E-4CEE-93BE-73F97859266F}"/>
    <dgm:cxn modelId="{F0E892F2-71F6-4DC2-AE76-1681BF3F5652}" type="presOf" srcId="{0C0991E6-2D33-4D8C-A45B-962A70920EA9}" destId="{A2830A40-433C-4E36-A0BD-178A91C9449A}" srcOrd="0" destOrd="0" presId="urn:microsoft.com/office/officeart/2005/8/layout/chevron1"/>
    <dgm:cxn modelId="{45335CFD-6B9A-4ADC-9BA4-463DCD81D716}" srcId="{0C0991E6-2D33-4D8C-A45B-962A70920EA9}" destId="{5993E086-CA16-4820-9DEC-75B9900FB386}" srcOrd="0" destOrd="0" parTransId="{ECAC20C6-6A52-40A6-AA0F-A18E271636C1}" sibTransId="{25B1B954-4433-49A5-971B-924C85AA65F0}"/>
    <dgm:cxn modelId="{BAAD5F84-EE18-49A0-A0B9-E89DDE5CB366}" type="presParOf" srcId="{A2830A40-433C-4E36-A0BD-178A91C9449A}" destId="{4AF688D2-D348-44E9-B908-05A07B43D5AD}" srcOrd="0" destOrd="0" presId="urn:microsoft.com/office/officeart/2005/8/layout/chevron1"/>
    <dgm:cxn modelId="{CCDF5411-5D0C-46E7-99C0-4B7A8ADB0AA1}" type="presParOf" srcId="{A2830A40-433C-4E36-A0BD-178A91C9449A}" destId="{7CEC9984-001C-44CF-B57C-44C5F7BA3E3C}" srcOrd="1" destOrd="0" presId="urn:microsoft.com/office/officeart/2005/8/layout/chevron1"/>
    <dgm:cxn modelId="{75152C7A-32C2-4DF9-AD7E-CB568971E80D}" type="presParOf" srcId="{A2830A40-433C-4E36-A0BD-178A91C9449A}" destId="{2F2B876D-0001-4CC4-ADDB-8216BC0F5811}" srcOrd="2" destOrd="0" presId="urn:microsoft.com/office/officeart/2005/8/layout/chevron1"/>
    <dgm:cxn modelId="{996C4492-28AA-4696-8E18-B0F7E8A5111C}" type="presParOf" srcId="{A2830A40-433C-4E36-A0BD-178A91C9449A}" destId="{15961165-9D8B-484D-BFC3-8F4E49EA24B4}" srcOrd="3" destOrd="0" presId="urn:microsoft.com/office/officeart/2005/8/layout/chevron1"/>
    <dgm:cxn modelId="{EAB94EDD-2AB3-4ED0-BDFF-2C846987E73C}" type="presParOf" srcId="{A2830A40-433C-4E36-A0BD-178A91C9449A}" destId="{2BC760A4-8103-4A34-8F02-732CEEF8744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C0991E6-2D33-4D8C-A45B-962A70920E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993E086-CA16-4820-9DEC-75B9900FB386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Comparison</a:t>
          </a:r>
        </a:p>
        <a:p>
          <a:r>
            <a:rPr lang="id-ID" dirty="0"/>
            <a:t>Jobs in Data Science</a:t>
          </a:r>
          <a:endParaRPr lang="en-US" dirty="0"/>
        </a:p>
      </dgm:t>
    </dgm:pt>
    <dgm:pt modelId="{ECAC20C6-6A52-40A6-AA0F-A18E271636C1}" type="parTrans" cxnId="{45335CFD-6B9A-4ADC-9BA4-463DCD81D716}">
      <dgm:prSet/>
      <dgm:spPr/>
      <dgm:t>
        <a:bodyPr/>
        <a:lstStyle/>
        <a:p>
          <a:endParaRPr lang="en-US"/>
        </a:p>
      </dgm:t>
    </dgm:pt>
    <dgm:pt modelId="{25B1B954-4433-49A5-971B-924C85AA65F0}" type="sibTrans" cxnId="{45335CFD-6B9A-4ADC-9BA4-463DCD81D716}">
      <dgm:prSet/>
      <dgm:spPr/>
      <dgm:t>
        <a:bodyPr/>
        <a:lstStyle/>
        <a:p>
          <a:endParaRPr lang="en-US"/>
        </a:p>
      </dgm:t>
    </dgm:pt>
    <dgm:pt modelId="{894248A4-E2B1-4EA3-88BE-49CB105DC03E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Relational Database</a:t>
          </a:r>
          <a:endParaRPr lang="en-US" dirty="0"/>
        </a:p>
      </dgm:t>
    </dgm:pt>
    <dgm:pt modelId="{912E94AC-F3D5-4BCE-A0F3-7425D204C0F1}" type="parTrans" cxnId="{1A7C79D9-070A-405D-B716-838DB526AB78}">
      <dgm:prSet/>
      <dgm:spPr/>
      <dgm:t>
        <a:bodyPr/>
        <a:lstStyle/>
        <a:p>
          <a:endParaRPr lang="en-US"/>
        </a:p>
      </dgm:t>
    </dgm:pt>
    <dgm:pt modelId="{F20BAFED-9B3E-4CEE-93BE-73F97859266F}" type="sibTrans" cxnId="{1A7C79D9-070A-405D-B716-838DB526AB78}">
      <dgm:prSet/>
      <dgm:spPr/>
      <dgm:t>
        <a:bodyPr/>
        <a:lstStyle/>
        <a:p>
          <a:endParaRPr lang="en-US"/>
        </a:p>
      </dgm:t>
    </dgm:pt>
    <dgm:pt modelId="{90B719F3-A6E0-46C3-95F2-6973713C3D2C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d-ID" dirty="0"/>
            <a:t>What is SQL ?</a:t>
          </a:r>
          <a:endParaRPr lang="en-US" dirty="0"/>
        </a:p>
      </dgm:t>
    </dgm:pt>
    <dgm:pt modelId="{92450E35-C0D1-4D05-8779-AF8B9C95B355}" type="parTrans" cxnId="{60C6BAC6-2995-4A64-8B9E-EA360C7B897E}">
      <dgm:prSet/>
      <dgm:spPr/>
      <dgm:t>
        <a:bodyPr/>
        <a:lstStyle/>
        <a:p>
          <a:endParaRPr lang="en-US"/>
        </a:p>
      </dgm:t>
    </dgm:pt>
    <dgm:pt modelId="{3509DD6F-90A1-49E2-9138-05FEEAFE44F8}" type="sibTrans" cxnId="{60C6BAC6-2995-4A64-8B9E-EA360C7B897E}">
      <dgm:prSet/>
      <dgm:spPr/>
      <dgm:t>
        <a:bodyPr/>
        <a:lstStyle/>
        <a:p>
          <a:endParaRPr lang="en-US"/>
        </a:p>
      </dgm:t>
    </dgm:pt>
    <dgm:pt modelId="{A2830A40-433C-4E36-A0BD-178A91C9449A}" type="pres">
      <dgm:prSet presAssocID="{0C0991E6-2D33-4D8C-A45B-962A70920EA9}" presName="Name0" presStyleCnt="0">
        <dgm:presLayoutVars>
          <dgm:dir/>
          <dgm:animLvl val="lvl"/>
          <dgm:resizeHandles val="exact"/>
        </dgm:presLayoutVars>
      </dgm:prSet>
      <dgm:spPr/>
    </dgm:pt>
    <dgm:pt modelId="{4AF688D2-D348-44E9-B908-05A07B43D5AD}" type="pres">
      <dgm:prSet presAssocID="{5993E086-CA16-4820-9DEC-75B9900FB3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CEC9984-001C-44CF-B57C-44C5F7BA3E3C}" type="pres">
      <dgm:prSet presAssocID="{25B1B954-4433-49A5-971B-924C85AA65F0}" presName="parTxOnlySpace" presStyleCnt="0"/>
      <dgm:spPr/>
    </dgm:pt>
    <dgm:pt modelId="{2F2B876D-0001-4CC4-ADDB-8216BC0F5811}" type="pres">
      <dgm:prSet presAssocID="{894248A4-E2B1-4EA3-88BE-49CB105DC03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961165-9D8B-484D-BFC3-8F4E49EA24B4}" type="pres">
      <dgm:prSet presAssocID="{F20BAFED-9B3E-4CEE-93BE-73F97859266F}" presName="parTxOnlySpace" presStyleCnt="0"/>
      <dgm:spPr/>
    </dgm:pt>
    <dgm:pt modelId="{2BC760A4-8103-4A34-8F02-732CEEF87445}" type="pres">
      <dgm:prSet presAssocID="{90B719F3-A6E0-46C3-95F2-6973713C3D2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D31F16-D8C0-45FB-9E77-025181D67E9C}" type="presOf" srcId="{90B719F3-A6E0-46C3-95F2-6973713C3D2C}" destId="{2BC760A4-8103-4A34-8F02-732CEEF87445}" srcOrd="0" destOrd="0" presId="urn:microsoft.com/office/officeart/2005/8/layout/chevron1"/>
    <dgm:cxn modelId="{C2494B18-011F-44CE-865E-28EC1914F3A6}" type="presOf" srcId="{5993E086-CA16-4820-9DEC-75B9900FB386}" destId="{4AF688D2-D348-44E9-B908-05A07B43D5AD}" srcOrd="0" destOrd="0" presId="urn:microsoft.com/office/officeart/2005/8/layout/chevron1"/>
    <dgm:cxn modelId="{7D457A26-9F0D-4F86-824F-1A956594B97A}" type="presOf" srcId="{894248A4-E2B1-4EA3-88BE-49CB105DC03E}" destId="{2F2B876D-0001-4CC4-ADDB-8216BC0F5811}" srcOrd="0" destOrd="0" presId="urn:microsoft.com/office/officeart/2005/8/layout/chevron1"/>
    <dgm:cxn modelId="{60C6BAC6-2995-4A64-8B9E-EA360C7B897E}" srcId="{0C0991E6-2D33-4D8C-A45B-962A70920EA9}" destId="{90B719F3-A6E0-46C3-95F2-6973713C3D2C}" srcOrd="2" destOrd="0" parTransId="{92450E35-C0D1-4D05-8779-AF8B9C95B355}" sibTransId="{3509DD6F-90A1-49E2-9138-05FEEAFE44F8}"/>
    <dgm:cxn modelId="{1A7C79D9-070A-405D-B716-838DB526AB78}" srcId="{0C0991E6-2D33-4D8C-A45B-962A70920EA9}" destId="{894248A4-E2B1-4EA3-88BE-49CB105DC03E}" srcOrd="1" destOrd="0" parTransId="{912E94AC-F3D5-4BCE-A0F3-7425D204C0F1}" sibTransId="{F20BAFED-9B3E-4CEE-93BE-73F97859266F}"/>
    <dgm:cxn modelId="{F0E892F2-71F6-4DC2-AE76-1681BF3F5652}" type="presOf" srcId="{0C0991E6-2D33-4D8C-A45B-962A70920EA9}" destId="{A2830A40-433C-4E36-A0BD-178A91C9449A}" srcOrd="0" destOrd="0" presId="urn:microsoft.com/office/officeart/2005/8/layout/chevron1"/>
    <dgm:cxn modelId="{45335CFD-6B9A-4ADC-9BA4-463DCD81D716}" srcId="{0C0991E6-2D33-4D8C-A45B-962A70920EA9}" destId="{5993E086-CA16-4820-9DEC-75B9900FB386}" srcOrd="0" destOrd="0" parTransId="{ECAC20C6-6A52-40A6-AA0F-A18E271636C1}" sibTransId="{25B1B954-4433-49A5-971B-924C85AA65F0}"/>
    <dgm:cxn modelId="{BAAD5F84-EE18-49A0-A0B9-E89DDE5CB366}" type="presParOf" srcId="{A2830A40-433C-4E36-A0BD-178A91C9449A}" destId="{4AF688D2-D348-44E9-B908-05A07B43D5AD}" srcOrd="0" destOrd="0" presId="urn:microsoft.com/office/officeart/2005/8/layout/chevron1"/>
    <dgm:cxn modelId="{CCDF5411-5D0C-46E7-99C0-4B7A8ADB0AA1}" type="presParOf" srcId="{A2830A40-433C-4E36-A0BD-178A91C9449A}" destId="{7CEC9984-001C-44CF-B57C-44C5F7BA3E3C}" srcOrd="1" destOrd="0" presId="urn:microsoft.com/office/officeart/2005/8/layout/chevron1"/>
    <dgm:cxn modelId="{75152C7A-32C2-4DF9-AD7E-CB568971E80D}" type="presParOf" srcId="{A2830A40-433C-4E36-A0BD-178A91C9449A}" destId="{2F2B876D-0001-4CC4-ADDB-8216BC0F5811}" srcOrd="2" destOrd="0" presId="urn:microsoft.com/office/officeart/2005/8/layout/chevron1"/>
    <dgm:cxn modelId="{996C4492-28AA-4696-8E18-B0F7E8A5111C}" type="presParOf" srcId="{A2830A40-433C-4E36-A0BD-178A91C9449A}" destId="{15961165-9D8B-484D-BFC3-8F4E49EA24B4}" srcOrd="3" destOrd="0" presId="urn:microsoft.com/office/officeart/2005/8/layout/chevron1"/>
    <dgm:cxn modelId="{EAB94EDD-2AB3-4ED0-BDFF-2C846987E73C}" type="presParOf" srcId="{A2830A40-433C-4E36-A0BD-178A91C9449A}" destId="{2BC760A4-8103-4A34-8F02-732CEEF8744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C0991E6-2D33-4D8C-A45B-962A70920E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993E086-CA16-4820-9DEC-75B9900FB386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Comparison</a:t>
          </a:r>
        </a:p>
        <a:p>
          <a:r>
            <a:rPr lang="id-ID" dirty="0"/>
            <a:t>Jobs in Data Science</a:t>
          </a:r>
          <a:endParaRPr lang="en-US" dirty="0"/>
        </a:p>
      </dgm:t>
    </dgm:pt>
    <dgm:pt modelId="{ECAC20C6-6A52-40A6-AA0F-A18E271636C1}" type="parTrans" cxnId="{45335CFD-6B9A-4ADC-9BA4-463DCD81D716}">
      <dgm:prSet/>
      <dgm:spPr/>
      <dgm:t>
        <a:bodyPr/>
        <a:lstStyle/>
        <a:p>
          <a:endParaRPr lang="en-US"/>
        </a:p>
      </dgm:t>
    </dgm:pt>
    <dgm:pt modelId="{25B1B954-4433-49A5-971B-924C85AA65F0}" type="sibTrans" cxnId="{45335CFD-6B9A-4ADC-9BA4-463DCD81D716}">
      <dgm:prSet/>
      <dgm:spPr/>
      <dgm:t>
        <a:bodyPr/>
        <a:lstStyle/>
        <a:p>
          <a:endParaRPr lang="en-US"/>
        </a:p>
      </dgm:t>
    </dgm:pt>
    <dgm:pt modelId="{894248A4-E2B1-4EA3-88BE-49CB105DC03E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Relational Database</a:t>
          </a:r>
          <a:endParaRPr lang="en-US" dirty="0"/>
        </a:p>
      </dgm:t>
    </dgm:pt>
    <dgm:pt modelId="{912E94AC-F3D5-4BCE-A0F3-7425D204C0F1}" type="parTrans" cxnId="{1A7C79D9-070A-405D-B716-838DB526AB78}">
      <dgm:prSet/>
      <dgm:spPr/>
      <dgm:t>
        <a:bodyPr/>
        <a:lstStyle/>
        <a:p>
          <a:endParaRPr lang="en-US"/>
        </a:p>
      </dgm:t>
    </dgm:pt>
    <dgm:pt modelId="{F20BAFED-9B3E-4CEE-93BE-73F97859266F}" type="sibTrans" cxnId="{1A7C79D9-070A-405D-B716-838DB526AB78}">
      <dgm:prSet/>
      <dgm:spPr/>
      <dgm:t>
        <a:bodyPr/>
        <a:lstStyle/>
        <a:p>
          <a:endParaRPr lang="en-US"/>
        </a:p>
      </dgm:t>
    </dgm:pt>
    <dgm:pt modelId="{90B719F3-A6E0-46C3-95F2-6973713C3D2C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d-ID" dirty="0"/>
            <a:t>What is SQL ?</a:t>
          </a:r>
          <a:endParaRPr lang="en-US" dirty="0"/>
        </a:p>
      </dgm:t>
    </dgm:pt>
    <dgm:pt modelId="{92450E35-C0D1-4D05-8779-AF8B9C95B355}" type="parTrans" cxnId="{60C6BAC6-2995-4A64-8B9E-EA360C7B897E}">
      <dgm:prSet/>
      <dgm:spPr/>
      <dgm:t>
        <a:bodyPr/>
        <a:lstStyle/>
        <a:p>
          <a:endParaRPr lang="en-US"/>
        </a:p>
      </dgm:t>
    </dgm:pt>
    <dgm:pt modelId="{3509DD6F-90A1-49E2-9138-05FEEAFE44F8}" type="sibTrans" cxnId="{60C6BAC6-2995-4A64-8B9E-EA360C7B897E}">
      <dgm:prSet/>
      <dgm:spPr/>
      <dgm:t>
        <a:bodyPr/>
        <a:lstStyle/>
        <a:p>
          <a:endParaRPr lang="en-US"/>
        </a:p>
      </dgm:t>
    </dgm:pt>
    <dgm:pt modelId="{A2830A40-433C-4E36-A0BD-178A91C9449A}" type="pres">
      <dgm:prSet presAssocID="{0C0991E6-2D33-4D8C-A45B-962A70920EA9}" presName="Name0" presStyleCnt="0">
        <dgm:presLayoutVars>
          <dgm:dir/>
          <dgm:animLvl val="lvl"/>
          <dgm:resizeHandles val="exact"/>
        </dgm:presLayoutVars>
      </dgm:prSet>
      <dgm:spPr/>
    </dgm:pt>
    <dgm:pt modelId="{4AF688D2-D348-44E9-B908-05A07B43D5AD}" type="pres">
      <dgm:prSet presAssocID="{5993E086-CA16-4820-9DEC-75B9900FB3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CEC9984-001C-44CF-B57C-44C5F7BA3E3C}" type="pres">
      <dgm:prSet presAssocID="{25B1B954-4433-49A5-971B-924C85AA65F0}" presName="parTxOnlySpace" presStyleCnt="0"/>
      <dgm:spPr/>
    </dgm:pt>
    <dgm:pt modelId="{2F2B876D-0001-4CC4-ADDB-8216BC0F5811}" type="pres">
      <dgm:prSet presAssocID="{894248A4-E2B1-4EA3-88BE-49CB105DC03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961165-9D8B-484D-BFC3-8F4E49EA24B4}" type="pres">
      <dgm:prSet presAssocID="{F20BAFED-9B3E-4CEE-93BE-73F97859266F}" presName="parTxOnlySpace" presStyleCnt="0"/>
      <dgm:spPr/>
    </dgm:pt>
    <dgm:pt modelId="{2BC760A4-8103-4A34-8F02-732CEEF87445}" type="pres">
      <dgm:prSet presAssocID="{90B719F3-A6E0-46C3-95F2-6973713C3D2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D31F16-D8C0-45FB-9E77-025181D67E9C}" type="presOf" srcId="{90B719F3-A6E0-46C3-95F2-6973713C3D2C}" destId="{2BC760A4-8103-4A34-8F02-732CEEF87445}" srcOrd="0" destOrd="0" presId="urn:microsoft.com/office/officeart/2005/8/layout/chevron1"/>
    <dgm:cxn modelId="{C2494B18-011F-44CE-865E-28EC1914F3A6}" type="presOf" srcId="{5993E086-CA16-4820-9DEC-75B9900FB386}" destId="{4AF688D2-D348-44E9-B908-05A07B43D5AD}" srcOrd="0" destOrd="0" presId="urn:microsoft.com/office/officeart/2005/8/layout/chevron1"/>
    <dgm:cxn modelId="{7D457A26-9F0D-4F86-824F-1A956594B97A}" type="presOf" srcId="{894248A4-E2B1-4EA3-88BE-49CB105DC03E}" destId="{2F2B876D-0001-4CC4-ADDB-8216BC0F5811}" srcOrd="0" destOrd="0" presId="urn:microsoft.com/office/officeart/2005/8/layout/chevron1"/>
    <dgm:cxn modelId="{60C6BAC6-2995-4A64-8B9E-EA360C7B897E}" srcId="{0C0991E6-2D33-4D8C-A45B-962A70920EA9}" destId="{90B719F3-A6E0-46C3-95F2-6973713C3D2C}" srcOrd="2" destOrd="0" parTransId="{92450E35-C0D1-4D05-8779-AF8B9C95B355}" sibTransId="{3509DD6F-90A1-49E2-9138-05FEEAFE44F8}"/>
    <dgm:cxn modelId="{1A7C79D9-070A-405D-B716-838DB526AB78}" srcId="{0C0991E6-2D33-4D8C-A45B-962A70920EA9}" destId="{894248A4-E2B1-4EA3-88BE-49CB105DC03E}" srcOrd="1" destOrd="0" parTransId="{912E94AC-F3D5-4BCE-A0F3-7425D204C0F1}" sibTransId="{F20BAFED-9B3E-4CEE-93BE-73F97859266F}"/>
    <dgm:cxn modelId="{F0E892F2-71F6-4DC2-AE76-1681BF3F5652}" type="presOf" srcId="{0C0991E6-2D33-4D8C-A45B-962A70920EA9}" destId="{A2830A40-433C-4E36-A0BD-178A91C9449A}" srcOrd="0" destOrd="0" presId="urn:microsoft.com/office/officeart/2005/8/layout/chevron1"/>
    <dgm:cxn modelId="{45335CFD-6B9A-4ADC-9BA4-463DCD81D716}" srcId="{0C0991E6-2D33-4D8C-A45B-962A70920EA9}" destId="{5993E086-CA16-4820-9DEC-75B9900FB386}" srcOrd="0" destOrd="0" parTransId="{ECAC20C6-6A52-40A6-AA0F-A18E271636C1}" sibTransId="{25B1B954-4433-49A5-971B-924C85AA65F0}"/>
    <dgm:cxn modelId="{BAAD5F84-EE18-49A0-A0B9-E89DDE5CB366}" type="presParOf" srcId="{A2830A40-433C-4E36-A0BD-178A91C9449A}" destId="{4AF688D2-D348-44E9-B908-05A07B43D5AD}" srcOrd="0" destOrd="0" presId="urn:microsoft.com/office/officeart/2005/8/layout/chevron1"/>
    <dgm:cxn modelId="{CCDF5411-5D0C-46E7-99C0-4B7A8ADB0AA1}" type="presParOf" srcId="{A2830A40-433C-4E36-A0BD-178A91C9449A}" destId="{7CEC9984-001C-44CF-B57C-44C5F7BA3E3C}" srcOrd="1" destOrd="0" presId="urn:microsoft.com/office/officeart/2005/8/layout/chevron1"/>
    <dgm:cxn modelId="{75152C7A-32C2-4DF9-AD7E-CB568971E80D}" type="presParOf" srcId="{A2830A40-433C-4E36-A0BD-178A91C9449A}" destId="{2F2B876D-0001-4CC4-ADDB-8216BC0F5811}" srcOrd="2" destOrd="0" presId="urn:microsoft.com/office/officeart/2005/8/layout/chevron1"/>
    <dgm:cxn modelId="{996C4492-28AA-4696-8E18-B0F7E8A5111C}" type="presParOf" srcId="{A2830A40-433C-4E36-A0BD-178A91C9449A}" destId="{15961165-9D8B-484D-BFC3-8F4E49EA24B4}" srcOrd="3" destOrd="0" presId="urn:microsoft.com/office/officeart/2005/8/layout/chevron1"/>
    <dgm:cxn modelId="{EAB94EDD-2AB3-4ED0-BDFF-2C846987E73C}" type="presParOf" srcId="{A2830A40-433C-4E36-A0BD-178A91C9449A}" destId="{2BC760A4-8103-4A34-8F02-732CEEF8744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C0991E6-2D33-4D8C-A45B-962A70920E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993E086-CA16-4820-9DEC-75B9900FB386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Comparison</a:t>
          </a:r>
        </a:p>
        <a:p>
          <a:r>
            <a:rPr lang="id-ID" dirty="0"/>
            <a:t>Jobs in Data Science</a:t>
          </a:r>
          <a:endParaRPr lang="en-US" dirty="0"/>
        </a:p>
      </dgm:t>
    </dgm:pt>
    <dgm:pt modelId="{ECAC20C6-6A52-40A6-AA0F-A18E271636C1}" type="parTrans" cxnId="{45335CFD-6B9A-4ADC-9BA4-463DCD81D716}">
      <dgm:prSet/>
      <dgm:spPr/>
      <dgm:t>
        <a:bodyPr/>
        <a:lstStyle/>
        <a:p>
          <a:endParaRPr lang="en-US"/>
        </a:p>
      </dgm:t>
    </dgm:pt>
    <dgm:pt modelId="{25B1B954-4433-49A5-971B-924C85AA65F0}" type="sibTrans" cxnId="{45335CFD-6B9A-4ADC-9BA4-463DCD81D716}">
      <dgm:prSet/>
      <dgm:spPr/>
      <dgm:t>
        <a:bodyPr/>
        <a:lstStyle/>
        <a:p>
          <a:endParaRPr lang="en-US"/>
        </a:p>
      </dgm:t>
    </dgm:pt>
    <dgm:pt modelId="{894248A4-E2B1-4EA3-88BE-49CB105DC03E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Relational Database</a:t>
          </a:r>
          <a:endParaRPr lang="en-US" dirty="0"/>
        </a:p>
      </dgm:t>
    </dgm:pt>
    <dgm:pt modelId="{912E94AC-F3D5-4BCE-A0F3-7425D204C0F1}" type="parTrans" cxnId="{1A7C79D9-070A-405D-B716-838DB526AB78}">
      <dgm:prSet/>
      <dgm:spPr/>
      <dgm:t>
        <a:bodyPr/>
        <a:lstStyle/>
        <a:p>
          <a:endParaRPr lang="en-US"/>
        </a:p>
      </dgm:t>
    </dgm:pt>
    <dgm:pt modelId="{F20BAFED-9B3E-4CEE-93BE-73F97859266F}" type="sibTrans" cxnId="{1A7C79D9-070A-405D-B716-838DB526AB78}">
      <dgm:prSet/>
      <dgm:spPr/>
      <dgm:t>
        <a:bodyPr/>
        <a:lstStyle/>
        <a:p>
          <a:endParaRPr lang="en-US"/>
        </a:p>
      </dgm:t>
    </dgm:pt>
    <dgm:pt modelId="{90B719F3-A6E0-46C3-95F2-6973713C3D2C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d-ID" dirty="0"/>
            <a:t>What is SQL ?</a:t>
          </a:r>
          <a:endParaRPr lang="en-US" dirty="0"/>
        </a:p>
      </dgm:t>
    </dgm:pt>
    <dgm:pt modelId="{92450E35-C0D1-4D05-8779-AF8B9C95B355}" type="parTrans" cxnId="{60C6BAC6-2995-4A64-8B9E-EA360C7B897E}">
      <dgm:prSet/>
      <dgm:spPr/>
      <dgm:t>
        <a:bodyPr/>
        <a:lstStyle/>
        <a:p>
          <a:endParaRPr lang="en-US"/>
        </a:p>
      </dgm:t>
    </dgm:pt>
    <dgm:pt modelId="{3509DD6F-90A1-49E2-9138-05FEEAFE44F8}" type="sibTrans" cxnId="{60C6BAC6-2995-4A64-8B9E-EA360C7B897E}">
      <dgm:prSet/>
      <dgm:spPr/>
      <dgm:t>
        <a:bodyPr/>
        <a:lstStyle/>
        <a:p>
          <a:endParaRPr lang="en-US"/>
        </a:p>
      </dgm:t>
    </dgm:pt>
    <dgm:pt modelId="{A2830A40-433C-4E36-A0BD-178A91C9449A}" type="pres">
      <dgm:prSet presAssocID="{0C0991E6-2D33-4D8C-A45B-962A70920EA9}" presName="Name0" presStyleCnt="0">
        <dgm:presLayoutVars>
          <dgm:dir/>
          <dgm:animLvl val="lvl"/>
          <dgm:resizeHandles val="exact"/>
        </dgm:presLayoutVars>
      </dgm:prSet>
      <dgm:spPr/>
    </dgm:pt>
    <dgm:pt modelId="{4AF688D2-D348-44E9-B908-05A07B43D5AD}" type="pres">
      <dgm:prSet presAssocID="{5993E086-CA16-4820-9DEC-75B9900FB3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CEC9984-001C-44CF-B57C-44C5F7BA3E3C}" type="pres">
      <dgm:prSet presAssocID="{25B1B954-4433-49A5-971B-924C85AA65F0}" presName="parTxOnlySpace" presStyleCnt="0"/>
      <dgm:spPr/>
    </dgm:pt>
    <dgm:pt modelId="{2F2B876D-0001-4CC4-ADDB-8216BC0F5811}" type="pres">
      <dgm:prSet presAssocID="{894248A4-E2B1-4EA3-88BE-49CB105DC03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961165-9D8B-484D-BFC3-8F4E49EA24B4}" type="pres">
      <dgm:prSet presAssocID="{F20BAFED-9B3E-4CEE-93BE-73F97859266F}" presName="parTxOnlySpace" presStyleCnt="0"/>
      <dgm:spPr/>
    </dgm:pt>
    <dgm:pt modelId="{2BC760A4-8103-4A34-8F02-732CEEF87445}" type="pres">
      <dgm:prSet presAssocID="{90B719F3-A6E0-46C3-95F2-6973713C3D2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D31F16-D8C0-45FB-9E77-025181D67E9C}" type="presOf" srcId="{90B719F3-A6E0-46C3-95F2-6973713C3D2C}" destId="{2BC760A4-8103-4A34-8F02-732CEEF87445}" srcOrd="0" destOrd="0" presId="urn:microsoft.com/office/officeart/2005/8/layout/chevron1"/>
    <dgm:cxn modelId="{C2494B18-011F-44CE-865E-28EC1914F3A6}" type="presOf" srcId="{5993E086-CA16-4820-9DEC-75B9900FB386}" destId="{4AF688D2-D348-44E9-B908-05A07B43D5AD}" srcOrd="0" destOrd="0" presId="urn:microsoft.com/office/officeart/2005/8/layout/chevron1"/>
    <dgm:cxn modelId="{7D457A26-9F0D-4F86-824F-1A956594B97A}" type="presOf" srcId="{894248A4-E2B1-4EA3-88BE-49CB105DC03E}" destId="{2F2B876D-0001-4CC4-ADDB-8216BC0F5811}" srcOrd="0" destOrd="0" presId="urn:microsoft.com/office/officeart/2005/8/layout/chevron1"/>
    <dgm:cxn modelId="{60C6BAC6-2995-4A64-8B9E-EA360C7B897E}" srcId="{0C0991E6-2D33-4D8C-A45B-962A70920EA9}" destId="{90B719F3-A6E0-46C3-95F2-6973713C3D2C}" srcOrd="2" destOrd="0" parTransId="{92450E35-C0D1-4D05-8779-AF8B9C95B355}" sibTransId="{3509DD6F-90A1-49E2-9138-05FEEAFE44F8}"/>
    <dgm:cxn modelId="{1A7C79D9-070A-405D-B716-838DB526AB78}" srcId="{0C0991E6-2D33-4D8C-A45B-962A70920EA9}" destId="{894248A4-E2B1-4EA3-88BE-49CB105DC03E}" srcOrd="1" destOrd="0" parTransId="{912E94AC-F3D5-4BCE-A0F3-7425D204C0F1}" sibTransId="{F20BAFED-9B3E-4CEE-93BE-73F97859266F}"/>
    <dgm:cxn modelId="{F0E892F2-71F6-4DC2-AE76-1681BF3F5652}" type="presOf" srcId="{0C0991E6-2D33-4D8C-A45B-962A70920EA9}" destId="{A2830A40-433C-4E36-A0BD-178A91C9449A}" srcOrd="0" destOrd="0" presId="urn:microsoft.com/office/officeart/2005/8/layout/chevron1"/>
    <dgm:cxn modelId="{45335CFD-6B9A-4ADC-9BA4-463DCD81D716}" srcId="{0C0991E6-2D33-4D8C-A45B-962A70920EA9}" destId="{5993E086-CA16-4820-9DEC-75B9900FB386}" srcOrd="0" destOrd="0" parTransId="{ECAC20C6-6A52-40A6-AA0F-A18E271636C1}" sibTransId="{25B1B954-4433-49A5-971B-924C85AA65F0}"/>
    <dgm:cxn modelId="{BAAD5F84-EE18-49A0-A0B9-E89DDE5CB366}" type="presParOf" srcId="{A2830A40-433C-4E36-A0BD-178A91C9449A}" destId="{4AF688D2-D348-44E9-B908-05A07B43D5AD}" srcOrd="0" destOrd="0" presId="urn:microsoft.com/office/officeart/2005/8/layout/chevron1"/>
    <dgm:cxn modelId="{CCDF5411-5D0C-46E7-99C0-4B7A8ADB0AA1}" type="presParOf" srcId="{A2830A40-433C-4E36-A0BD-178A91C9449A}" destId="{7CEC9984-001C-44CF-B57C-44C5F7BA3E3C}" srcOrd="1" destOrd="0" presId="urn:microsoft.com/office/officeart/2005/8/layout/chevron1"/>
    <dgm:cxn modelId="{75152C7A-32C2-4DF9-AD7E-CB568971E80D}" type="presParOf" srcId="{A2830A40-433C-4E36-A0BD-178A91C9449A}" destId="{2F2B876D-0001-4CC4-ADDB-8216BC0F5811}" srcOrd="2" destOrd="0" presId="urn:microsoft.com/office/officeart/2005/8/layout/chevron1"/>
    <dgm:cxn modelId="{996C4492-28AA-4696-8E18-B0F7E8A5111C}" type="presParOf" srcId="{A2830A40-433C-4E36-A0BD-178A91C9449A}" destId="{15961165-9D8B-484D-BFC3-8F4E49EA24B4}" srcOrd="3" destOrd="0" presId="urn:microsoft.com/office/officeart/2005/8/layout/chevron1"/>
    <dgm:cxn modelId="{EAB94EDD-2AB3-4ED0-BDFF-2C846987E73C}" type="presParOf" srcId="{A2830A40-433C-4E36-A0BD-178A91C9449A}" destId="{2BC760A4-8103-4A34-8F02-732CEEF8744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C0991E6-2D33-4D8C-A45B-962A70920E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993E086-CA16-4820-9DEC-75B9900FB386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Comparison</a:t>
          </a:r>
        </a:p>
        <a:p>
          <a:r>
            <a:rPr lang="id-ID" dirty="0"/>
            <a:t>Jobs in Data Science</a:t>
          </a:r>
          <a:endParaRPr lang="en-US" dirty="0"/>
        </a:p>
      </dgm:t>
    </dgm:pt>
    <dgm:pt modelId="{ECAC20C6-6A52-40A6-AA0F-A18E271636C1}" type="parTrans" cxnId="{45335CFD-6B9A-4ADC-9BA4-463DCD81D716}">
      <dgm:prSet/>
      <dgm:spPr/>
      <dgm:t>
        <a:bodyPr/>
        <a:lstStyle/>
        <a:p>
          <a:endParaRPr lang="en-US"/>
        </a:p>
      </dgm:t>
    </dgm:pt>
    <dgm:pt modelId="{25B1B954-4433-49A5-971B-924C85AA65F0}" type="sibTrans" cxnId="{45335CFD-6B9A-4ADC-9BA4-463DCD81D716}">
      <dgm:prSet/>
      <dgm:spPr/>
      <dgm:t>
        <a:bodyPr/>
        <a:lstStyle/>
        <a:p>
          <a:endParaRPr lang="en-US"/>
        </a:p>
      </dgm:t>
    </dgm:pt>
    <dgm:pt modelId="{894248A4-E2B1-4EA3-88BE-49CB105DC03E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Relational Database</a:t>
          </a:r>
          <a:endParaRPr lang="en-US" dirty="0"/>
        </a:p>
      </dgm:t>
    </dgm:pt>
    <dgm:pt modelId="{912E94AC-F3D5-4BCE-A0F3-7425D204C0F1}" type="parTrans" cxnId="{1A7C79D9-070A-405D-B716-838DB526AB78}">
      <dgm:prSet/>
      <dgm:spPr/>
      <dgm:t>
        <a:bodyPr/>
        <a:lstStyle/>
        <a:p>
          <a:endParaRPr lang="en-US"/>
        </a:p>
      </dgm:t>
    </dgm:pt>
    <dgm:pt modelId="{F20BAFED-9B3E-4CEE-93BE-73F97859266F}" type="sibTrans" cxnId="{1A7C79D9-070A-405D-B716-838DB526AB78}">
      <dgm:prSet/>
      <dgm:spPr/>
      <dgm:t>
        <a:bodyPr/>
        <a:lstStyle/>
        <a:p>
          <a:endParaRPr lang="en-US"/>
        </a:p>
      </dgm:t>
    </dgm:pt>
    <dgm:pt modelId="{90B719F3-A6E0-46C3-95F2-6973713C3D2C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d-ID" dirty="0"/>
            <a:t>What is SQL ?</a:t>
          </a:r>
          <a:endParaRPr lang="en-US" dirty="0"/>
        </a:p>
      </dgm:t>
    </dgm:pt>
    <dgm:pt modelId="{92450E35-C0D1-4D05-8779-AF8B9C95B355}" type="parTrans" cxnId="{60C6BAC6-2995-4A64-8B9E-EA360C7B897E}">
      <dgm:prSet/>
      <dgm:spPr/>
      <dgm:t>
        <a:bodyPr/>
        <a:lstStyle/>
        <a:p>
          <a:endParaRPr lang="en-US"/>
        </a:p>
      </dgm:t>
    </dgm:pt>
    <dgm:pt modelId="{3509DD6F-90A1-49E2-9138-05FEEAFE44F8}" type="sibTrans" cxnId="{60C6BAC6-2995-4A64-8B9E-EA360C7B897E}">
      <dgm:prSet/>
      <dgm:spPr/>
      <dgm:t>
        <a:bodyPr/>
        <a:lstStyle/>
        <a:p>
          <a:endParaRPr lang="en-US"/>
        </a:p>
      </dgm:t>
    </dgm:pt>
    <dgm:pt modelId="{A2830A40-433C-4E36-A0BD-178A91C9449A}" type="pres">
      <dgm:prSet presAssocID="{0C0991E6-2D33-4D8C-A45B-962A70920EA9}" presName="Name0" presStyleCnt="0">
        <dgm:presLayoutVars>
          <dgm:dir/>
          <dgm:animLvl val="lvl"/>
          <dgm:resizeHandles val="exact"/>
        </dgm:presLayoutVars>
      </dgm:prSet>
      <dgm:spPr/>
    </dgm:pt>
    <dgm:pt modelId="{4AF688D2-D348-44E9-B908-05A07B43D5AD}" type="pres">
      <dgm:prSet presAssocID="{5993E086-CA16-4820-9DEC-75B9900FB3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CEC9984-001C-44CF-B57C-44C5F7BA3E3C}" type="pres">
      <dgm:prSet presAssocID="{25B1B954-4433-49A5-971B-924C85AA65F0}" presName="parTxOnlySpace" presStyleCnt="0"/>
      <dgm:spPr/>
    </dgm:pt>
    <dgm:pt modelId="{2F2B876D-0001-4CC4-ADDB-8216BC0F5811}" type="pres">
      <dgm:prSet presAssocID="{894248A4-E2B1-4EA3-88BE-49CB105DC03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961165-9D8B-484D-BFC3-8F4E49EA24B4}" type="pres">
      <dgm:prSet presAssocID="{F20BAFED-9B3E-4CEE-93BE-73F97859266F}" presName="parTxOnlySpace" presStyleCnt="0"/>
      <dgm:spPr/>
    </dgm:pt>
    <dgm:pt modelId="{2BC760A4-8103-4A34-8F02-732CEEF87445}" type="pres">
      <dgm:prSet presAssocID="{90B719F3-A6E0-46C3-95F2-6973713C3D2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D31F16-D8C0-45FB-9E77-025181D67E9C}" type="presOf" srcId="{90B719F3-A6E0-46C3-95F2-6973713C3D2C}" destId="{2BC760A4-8103-4A34-8F02-732CEEF87445}" srcOrd="0" destOrd="0" presId="urn:microsoft.com/office/officeart/2005/8/layout/chevron1"/>
    <dgm:cxn modelId="{C2494B18-011F-44CE-865E-28EC1914F3A6}" type="presOf" srcId="{5993E086-CA16-4820-9DEC-75B9900FB386}" destId="{4AF688D2-D348-44E9-B908-05A07B43D5AD}" srcOrd="0" destOrd="0" presId="urn:microsoft.com/office/officeart/2005/8/layout/chevron1"/>
    <dgm:cxn modelId="{7D457A26-9F0D-4F86-824F-1A956594B97A}" type="presOf" srcId="{894248A4-E2B1-4EA3-88BE-49CB105DC03E}" destId="{2F2B876D-0001-4CC4-ADDB-8216BC0F5811}" srcOrd="0" destOrd="0" presId="urn:microsoft.com/office/officeart/2005/8/layout/chevron1"/>
    <dgm:cxn modelId="{60C6BAC6-2995-4A64-8B9E-EA360C7B897E}" srcId="{0C0991E6-2D33-4D8C-A45B-962A70920EA9}" destId="{90B719F3-A6E0-46C3-95F2-6973713C3D2C}" srcOrd="2" destOrd="0" parTransId="{92450E35-C0D1-4D05-8779-AF8B9C95B355}" sibTransId="{3509DD6F-90A1-49E2-9138-05FEEAFE44F8}"/>
    <dgm:cxn modelId="{1A7C79D9-070A-405D-B716-838DB526AB78}" srcId="{0C0991E6-2D33-4D8C-A45B-962A70920EA9}" destId="{894248A4-E2B1-4EA3-88BE-49CB105DC03E}" srcOrd="1" destOrd="0" parTransId="{912E94AC-F3D5-4BCE-A0F3-7425D204C0F1}" sibTransId="{F20BAFED-9B3E-4CEE-93BE-73F97859266F}"/>
    <dgm:cxn modelId="{F0E892F2-71F6-4DC2-AE76-1681BF3F5652}" type="presOf" srcId="{0C0991E6-2D33-4D8C-A45B-962A70920EA9}" destId="{A2830A40-433C-4E36-A0BD-178A91C9449A}" srcOrd="0" destOrd="0" presId="urn:microsoft.com/office/officeart/2005/8/layout/chevron1"/>
    <dgm:cxn modelId="{45335CFD-6B9A-4ADC-9BA4-463DCD81D716}" srcId="{0C0991E6-2D33-4D8C-A45B-962A70920EA9}" destId="{5993E086-CA16-4820-9DEC-75B9900FB386}" srcOrd="0" destOrd="0" parTransId="{ECAC20C6-6A52-40A6-AA0F-A18E271636C1}" sibTransId="{25B1B954-4433-49A5-971B-924C85AA65F0}"/>
    <dgm:cxn modelId="{BAAD5F84-EE18-49A0-A0B9-E89DDE5CB366}" type="presParOf" srcId="{A2830A40-433C-4E36-A0BD-178A91C9449A}" destId="{4AF688D2-D348-44E9-B908-05A07B43D5AD}" srcOrd="0" destOrd="0" presId="urn:microsoft.com/office/officeart/2005/8/layout/chevron1"/>
    <dgm:cxn modelId="{CCDF5411-5D0C-46E7-99C0-4B7A8ADB0AA1}" type="presParOf" srcId="{A2830A40-433C-4E36-A0BD-178A91C9449A}" destId="{7CEC9984-001C-44CF-B57C-44C5F7BA3E3C}" srcOrd="1" destOrd="0" presId="urn:microsoft.com/office/officeart/2005/8/layout/chevron1"/>
    <dgm:cxn modelId="{75152C7A-32C2-4DF9-AD7E-CB568971E80D}" type="presParOf" srcId="{A2830A40-433C-4E36-A0BD-178A91C9449A}" destId="{2F2B876D-0001-4CC4-ADDB-8216BC0F5811}" srcOrd="2" destOrd="0" presId="urn:microsoft.com/office/officeart/2005/8/layout/chevron1"/>
    <dgm:cxn modelId="{996C4492-28AA-4696-8E18-B0F7E8A5111C}" type="presParOf" srcId="{A2830A40-433C-4E36-A0BD-178A91C9449A}" destId="{15961165-9D8B-484D-BFC3-8F4E49EA24B4}" srcOrd="3" destOrd="0" presId="urn:microsoft.com/office/officeart/2005/8/layout/chevron1"/>
    <dgm:cxn modelId="{EAB94EDD-2AB3-4ED0-BDFF-2C846987E73C}" type="presParOf" srcId="{A2830A40-433C-4E36-A0BD-178A91C9449A}" destId="{2BC760A4-8103-4A34-8F02-732CEEF8744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C0991E6-2D33-4D8C-A45B-962A70920E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993E086-CA16-4820-9DEC-75B9900FB386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Comparison</a:t>
          </a:r>
        </a:p>
        <a:p>
          <a:r>
            <a:rPr lang="id-ID" dirty="0"/>
            <a:t>Jobs in Data Science</a:t>
          </a:r>
          <a:endParaRPr lang="en-US" dirty="0"/>
        </a:p>
      </dgm:t>
    </dgm:pt>
    <dgm:pt modelId="{ECAC20C6-6A52-40A6-AA0F-A18E271636C1}" type="parTrans" cxnId="{45335CFD-6B9A-4ADC-9BA4-463DCD81D716}">
      <dgm:prSet/>
      <dgm:spPr/>
      <dgm:t>
        <a:bodyPr/>
        <a:lstStyle/>
        <a:p>
          <a:endParaRPr lang="en-US"/>
        </a:p>
      </dgm:t>
    </dgm:pt>
    <dgm:pt modelId="{25B1B954-4433-49A5-971B-924C85AA65F0}" type="sibTrans" cxnId="{45335CFD-6B9A-4ADC-9BA4-463DCD81D716}">
      <dgm:prSet/>
      <dgm:spPr/>
      <dgm:t>
        <a:bodyPr/>
        <a:lstStyle/>
        <a:p>
          <a:endParaRPr lang="en-US"/>
        </a:p>
      </dgm:t>
    </dgm:pt>
    <dgm:pt modelId="{894248A4-E2B1-4EA3-88BE-49CB105DC03E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Relational Database</a:t>
          </a:r>
          <a:endParaRPr lang="en-US" dirty="0"/>
        </a:p>
      </dgm:t>
    </dgm:pt>
    <dgm:pt modelId="{912E94AC-F3D5-4BCE-A0F3-7425D204C0F1}" type="parTrans" cxnId="{1A7C79D9-070A-405D-B716-838DB526AB78}">
      <dgm:prSet/>
      <dgm:spPr/>
      <dgm:t>
        <a:bodyPr/>
        <a:lstStyle/>
        <a:p>
          <a:endParaRPr lang="en-US"/>
        </a:p>
      </dgm:t>
    </dgm:pt>
    <dgm:pt modelId="{F20BAFED-9B3E-4CEE-93BE-73F97859266F}" type="sibTrans" cxnId="{1A7C79D9-070A-405D-B716-838DB526AB78}">
      <dgm:prSet/>
      <dgm:spPr/>
      <dgm:t>
        <a:bodyPr/>
        <a:lstStyle/>
        <a:p>
          <a:endParaRPr lang="en-US"/>
        </a:p>
      </dgm:t>
    </dgm:pt>
    <dgm:pt modelId="{90B719F3-A6E0-46C3-95F2-6973713C3D2C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d-ID" dirty="0"/>
            <a:t>What is SQL ?</a:t>
          </a:r>
          <a:endParaRPr lang="en-US" dirty="0"/>
        </a:p>
      </dgm:t>
    </dgm:pt>
    <dgm:pt modelId="{92450E35-C0D1-4D05-8779-AF8B9C95B355}" type="parTrans" cxnId="{60C6BAC6-2995-4A64-8B9E-EA360C7B897E}">
      <dgm:prSet/>
      <dgm:spPr/>
      <dgm:t>
        <a:bodyPr/>
        <a:lstStyle/>
        <a:p>
          <a:endParaRPr lang="en-US"/>
        </a:p>
      </dgm:t>
    </dgm:pt>
    <dgm:pt modelId="{3509DD6F-90A1-49E2-9138-05FEEAFE44F8}" type="sibTrans" cxnId="{60C6BAC6-2995-4A64-8B9E-EA360C7B897E}">
      <dgm:prSet/>
      <dgm:spPr/>
      <dgm:t>
        <a:bodyPr/>
        <a:lstStyle/>
        <a:p>
          <a:endParaRPr lang="en-US"/>
        </a:p>
      </dgm:t>
    </dgm:pt>
    <dgm:pt modelId="{A2830A40-433C-4E36-A0BD-178A91C9449A}" type="pres">
      <dgm:prSet presAssocID="{0C0991E6-2D33-4D8C-A45B-962A70920EA9}" presName="Name0" presStyleCnt="0">
        <dgm:presLayoutVars>
          <dgm:dir/>
          <dgm:animLvl val="lvl"/>
          <dgm:resizeHandles val="exact"/>
        </dgm:presLayoutVars>
      </dgm:prSet>
      <dgm:spPr/>
    </dgm:pt>
    <dgm:pt modelId="{4AF688D2-D348-44E9-B908-05A07B43D5AD}" type="pres">
      <dgm:prSet presAssocID="{5993E086-CA16-4820-9DEC-75B9900FB3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CEC9984-001C-44CF-B57C-44C5F7BA3E3C}" type="pres">
      <dgm:prSet presAssocID="{25B1B954-4433-49A5-971B-924C85AA65F0}" presName="parTxOnlySpace" presStyleCnt="0"/>
      <dgm:spPr/>
    </dgm:pt>
    <dgm:pt modelId="{2F2B876D-0001-4CC4-ADDB-8216BC0F5811}" type="pres">
      <dgm:prSet presAssocID="{894248A4-E2B1-4EA3-88BE-49CB105DC03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961165-9D8B-484D-BFC3-8F4E49EA24B4}" type="pres">
      <dgm:prSet presAssocID="{F20BAFED-9B3E-4CEE-93BE-73F97859266F}" presName="parTxOnlySpace" presStyleCnt="0"/>
      <dgm:spPr/>
    </dgm:pt>
    <dgm:pt modelId="{2BC760A4-8103-4A34-8F02-732CEEF87445}" type="pres">
      <dgm:prSet presAssocID="{90B719F3-A6E0-46C3-95F2-6973713C3D2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D31F16-D8C0-45FB-9E77-025181D67E9C}" type="presOf" srcId="{90B719F3-A6E0-46C3-95F2-6973713C3D2C}" destId="{2BC760A4-8103-4A34-8F02-732CEEF87445}" srcOrd="0" destOrd="0" presId="urn:microsoft.com/office/officeart/2005/8/layout/chevron1"/>
    <dgm:cxn modelId="{C2494B18-011F-44CE-865E-28EC1914F3A6}" type="presOf" srcId="{5993E086-CA16-4820-9DEC-75B9900FB386}" destId="{4AF688D2-D348-44E9-B908-05A07B43D5AD}" srcOrd="0" destOrd="0" presId="urn:microsoft.com/office/officeart/2005/8/layout/chevron1"/>
    <dgm:cxn modelId="{7D457A26-9F0D-4F86-824F-1A956594B97A}" type="presOf" srcId="{894248A4-E2B1-4EA3-88BE-49CB105DC03E}" destId="{2F2B876D-0001-4CC4-ADDB-8216BC0F5811}" srcOrd="0" destOrd="0" presId="urn:microsoft.com/office/officeart/2005/8/layout/chevron1"/>
    <dgm:cxn modelId="{60C6BAC6-2995-4A64-8B9E-EA360C7B897E}" srcId="{0C0991E6-2D33-4D8C-A45B-962A70920EA9}" destId="{90B719F3-A6E0-46C3-95F2-6973713C3D2C}" srcOrd="2" destOrd="0" parTransId="{92450E35-C0D1-4D05-8779-AF8B9C95B355}" sibTransId="{3509DD6F-90A1-49E2-9138-05FEEAFE44F8}"/>
    <dgm:cxn modelId="{1A7C79D9-070A-405D-B716-838DB526AB78}" srcId="{0C0991E6-2D33-4D8C-A45B-962A70920EA9}" destId="{894248A4-E2B1-4EA3-88BE-49CB105DC03E}" srcOrd="1" destOrd="0" parTransId="{912E94AC-F3D5-4BCE-A0F3-7425D204C0F1}" sibTransId="{F20BAFED-9B3E-4CEE-93BE-73F97859266F}"/>
    <dgm:cxn modelId="{F0E892F2-71F6-4DC2-AE76-1681BF3F5652}" type="presOf" srcId="{0C0991E6-2D33-4D8C-A45B-962A70920EA9}" destId="{A2830A40-433C-4E36-A0BD-178A91C9449A}" srcOrd="0" destOrd="0" presId="urn:microsoft.com/office/officeart/2005/8/layout/chevron1"/>
    <dgm:cxn modelId="{45335CFD-6B9A-4ADC-9BA4-463DCD81D716}" srcId="{0C0991E6-2D33-4D8C-A45B-962A70920EA9}" destId="{5993E086-CA16-4820-9DEC-75B9900FB386}" srcOrd="0" destOrd="0" parTransId="{ECAC20C6-6A52-40A6-AA0F-A18E271636C1}" sibTransId="{25B1B954-4433-49A5-971B-924C85AA65F0}"/>
    <dgm:cxn modelId="{BAAD5F84-EE18-49A0-A0B9-E89DDE5CB366}" type="presParOf" srcId="{A2830A40-433C-4E36-A0BD-178A91C9449A}" destId="{4AF688D2-D348-44E9-B908-05A07B43D5AD}" srcOrd="0" destOrd="0" presId="urn:microsoft.com/office/officeart/2005/8/layout/chevron1"/>
    <dgm:cxn modelId="{CCDF5411-5D0C-46E7-99C0-4B7A8ADB0AA1}" type="presParOf" srcId="{A2830A40-433C-4E36-A0BD-178A91C9449A}" destId="{7CEC9984-001C-44CF-B57C-44C5F7BA3E3C}" srcOrd="1" destOrd="0" presId="urn:microsoft.com/office/officeart/2005/8/layout/chevron1"/>
    <dgm:cxn modelId="{75152C7A-32C2-4DF9-AD7E-CB568971E80D}" type="presParOf" srcId="{A2830A40-433C-4E36-A0BD-178A91C9449A}" destId="{2F2B876D-0001-4CC4-ADDB-8216BC0F5811}" srcOrd="2" destOrd="0" presId="urn:microsoft.com/office/officeart/2005/8/layout/chevron1"/>
    <dgm:cxn modelId="{996C4492-28AA-4696-8E18-B0F7E8A5111C}" type="presParOf" srcId="{A2830A40-433C-4E36-A0BD-178A91C9449A}" destId="{15961165-9D8B-484D-BFC3-8F4E49EA24B4}" srcOrd="3" destOrd="0" presId="urn:microsoft.com/office/officeart/2005/8/layout/chevron1"/>
    <dgm:cxn modelId="{EAB94EDD-2AB3-4ED0-BDFF-2C846987E73C}" type="presParOf" srcId="{A2830A40-433C-4E36-A0BD-178A91C9449A}" destId="{2BC760A4-8103-4A34-8F02-732CEEF8744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C0991E6-2D33-4D8C-A45B-962A70920E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993E086-CA16-4820-9DEC-75B9900FB386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Comparison</a:t>
          </a:r>
        </a:p>
        <a:p>
          <a:r>
            <a:rPr lang="id-ID" dirty="0"/>
            <a:t>Jobs in Data Science</a:t>
          </a:r>
          <a:endParaRPr lang="en-US" dirty="0"/>
        </a:p>
      </dgm:t>
    </dgm:pt>
    <dgm:pt modelId="{ECAC20C6-6A52-40A6-AA0F-A18E271636C1}" type="parTrans" cxnId="{45335CFD-6B9A-4ADC-9BA4-463DCD81D716}">
      <dgm:prSet/>
      <dgm:spPr/>
      <dgm:t>
        <a:bodyPr/>
        <a:lstStyle/>
        <a:p>
          <a:endParaRPr lang="en-US"/>
        </a:p>
      </dgm:t>
    </dgm:pt>
    <dgm:pt modelId="{25B1B954-4433-49A5-971B-924C85AA65F0}" type="sibTrans" cxnId="{45335CFD-6B9A-4ADC-9BA4-463DCD81D716}">
      <dgm:prSet/>
      <dgm:spPr/>
      <dgm:t>
        <a:bodyPr/>
        <a:lstStyle/>
        <a:p>
          <a:endParaRPr lang="en-US"/>
        </a:p>
      </dgm:t>
    </dgm:pt>
    <dgm:pt modelId="{894248A4-E2B1-4EA3-88BE-49CB105DC03E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Relational Database</a:t>
          </a:r>
          <a:endParaRPr lang="en-US" dirty="0"/>
        </a:p>
      </dgm:t>
    </dgm:pt>
    <dgm:pt modelId="{912E94AC-F3D5-4BCE-A0F3-7425D204C0F1}" type="parTrans" cxnId="{1A7C79D9-070A-405D-B716-838DB526AB78}">
      <dgm:prSet/>
      <dgm:spPr/>
      <dgm:t>
        <a:bodyPr/>
        <a:lstStyle/>
        <a:p>
          <a:endParaRPr lang="en-US"/>
        </a:p>
      </dgm:t>
    </dgm:pt>
    <dgm:pt modelId="{F20BAFED-9B3E-4CEE-93BE-73F97859266F}" type="sibTrans" cxnId="{1A7C79D9-070A-405D-B716-838DB526AB78}">
      <dgm:prSet/>
      <dgm:spPr/>
      <dgm:t>
        <a:bodyPr/>
        <a:lstStyle/>
        <a:p>
          <a:endParaRPr lang="en-US"/>
        </a:p>
      </dgm:t>
    </dgm:pt>
    <dgm:pt modelId="{90B719F3-A6E0-46C3-95F2-6973713C3D2C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d-ID" dirty="0"/>
            <a:t>What is SQL ?</a:t>
          </a:r>
          <a:endParaRPr lang="en-US" dirty="0"/>
        </a:p>
      </dgm:t>
    </dgm:pt>
    <dgm:pt modelId="{92450E35-C0D1-4D05-8779-AF8B9C95B355}" type="parTrans" cxnId="{60C6BAC6-2995-4A64-8B9E-EA360C7B897E}">
      <dgm:prSet/>
      <dgm:spPr/>
      <dgm:t>
        <a:bodyPr/>
        <a:lstStyle/>
        <a:p>
          <a:endParaRPr lang="en-US"/>
        </a:p>
      </dgm:t>
    </dgm:pt>
    <dgm:pt modelId="{3509DD6F-90A1-49E2-9138-05FEEAFE44F8}" type="sibTrans" cxnId="{60C6BAC6-2995-4A64-8B9E-EA360C7B897E}">
      <dgm:prSet/>
      <dgm:spPr/>
      <dgm:t>
        <a:bodyPr/>
        <a:lstStyle/>
        <a:p>
          <a:endParaRPr lang="en-US"/>
        </a:p>
      </dgm:t>
    </dgm:pt>
    <dgm:pt modelId="{A2830A40-433C-4E36-A0BD-178A91C9449A}" type="pres">
      <dgm:prSet presAssocID="{0C0991E6-2D33-4D8C-A45B-962A70920EA9}" presName="Name0" presStyleCnt="0">
        <dgm:presLayoutVars>
          <dgm:dir/>
          <dgm:animLvl val="lvl"/>
          <dgm:resizeHandles val="exact"/>
        </dgm:presLayoutVars>
      </dgm:prSet>
      <dgm:spPr/>
    </dgm:pt>
    <dgm:pt modelId="{4AF688D2-D348-44E9-B908-05A07B43D5AD}" type="pres">
      <dgm:prSet presAssocID="{5993E086-CA16-4820-9DEC-75B9900FB3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CEC9984-001C-44CF-B57C-44C5F7BA3E3C}" type="pres">
      <dgm:prSet presAssocID="{25B1B954-4433-49A5-971B-924C85AA65F0}" presName="parTxOnlySpace" presStyleCnt="0"/>
      <dgm:spPr/>
    </dgm:pt>
    <dgm:pt modelId="{2F2B876D-0001-4CC4-ADDB-8216BC0F5811}" type="pres">
      <dgm:prSet presAssocID="{894248A4-E2B1-4EA3-88BE-49CB105DC03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961165-9D8B-484D-BFC3-8F4E49EA24B4}" type="pres">
      <dgm:prSet presAssocID="{F20BAFED-9B3E-4CEE-93BE-73F97859266F}" presName="parTxOnlySpace" presStyleCnt="0"/>
      <dgm:spPr/>
    </dgm:pt>
    <dgm:pt modelId="{2BC760A4-8103-4A34-8F02-732CEEF87445}" type="pres">
      <dgm:prSet presAssocID="{90B719F3-A6E0-46C3-95F2-6973713C3D2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D31F16-D8C0-45FB-9E77-025181D67E9C}" type="presOf" srcId="{90B719F3-A6E0-46C3-95F2-6973713C3D2C}" destId="{2BC760A4-8103-4A34-8F02-732CEEF87445}" srcOrd="0" destOrd="0" presId="urn:microsoft.com/office/officeart/2005/8/layout/chevron1"/>
    <dgm:cxn modelId="{C2494B18-011F-44CE-865E-28EC1914F3A6}" type="presOf" srcId="{5993E086-CA16-4820-9DEC-75B9900FB386}" destId="{4AF688D2-D348-44E9-B908-05A07B43D5AD}" srcOrd="0" destOrd="0" presId="urn:microsoft.com/office/officeart/2005/8/layout/chevron1"/>
    <dgm:cxn modelId="{7D457A26-9F0D-4F86-824F-1A956594B97A}" type="presOf" srcId="{894248A4-E2B1-4EA3-88BE-49CB105DC03E}" destId="{2F2B876D-0001-4CC4-ADDB-8216BC0F5811}" srcOrd="0" destOrd="0" presId="urn:microsoft.com/office/officeart/2005/8/layout/chevron1"/>
    <dgm:cxn modelId="{60C6BAC6-2995-4A64-8B9E-EA360C7B897E}" srcId="{0C0991E6-2D33-4D8C-A45B-962A70920EA9}" destId="{90B719F3-A6E0-46C3-95F2-6973713C3D2C}" srcOrd="2" destOrd="0" parTransId="{92450E35-C0D1-4D05-8779-AF8B9C95B355}" sibTransId="{3509DD6F-90A1-49E2-9138-05FEEAFE44F8}"/>
    <dgm:cxn modelId="{1A7C79D9-070A-405D-B716-838DB526AB78}" srcId="{0C0991E6-2D33-4D8C-A45B-962A70920EA9}" destId="{894248A4-E2B1-4EA3-88BE-49CB105DC03E}" srcOrd="1" destOrd="0" parTransId="{912E94AC-F3D5-4BCE-A0F3-7425D204C0F1}" sibTransId="{F20BAFED-9B3E-4CEE-93BE-73F97859266F}"/>
    <dgm:cxn modelId="{F0E892F2-71F6-4DC2-AE76-1681BF3F5652}" type="presOf" srcId="{0C0991E6-2D33-4D8C-A45B-962A70920EA9}" destId="{A2830A40-433C-4E36-A0BD-178A91C9449A}" srcOrd="0" destOrd="0" presId="urn:microsoft.com/office/officeart/2005/8/layout/chevron1"/>
    <dgm:cxn modelId="{45335CFD-6B9A-4ADC-9BA4-463DCD81D716}" srcId="{0C0991E6-2D33-4D8C-A45B-962A70920EA9}" destId="{5993E086-CA16-4820-9DEC-75B9900FB386}" srcOrd="0" destOrd="0" parTransId="{ECAC20C6-6A52-40A6-AA0F-A18E271636C1}" sibTransId="{25B1B954-4433-49A5-971B-924C85AA65F0}"/>
    <dgm:cxn modelId="{BAAD5F84-EE18-49A0-A0B9-E89DDE5CB366}" type="presParOf" srcId="{A2830A40-433C-4E36-A0BD-178A91C9449A}" destId="{4AF688D2-D348-44E9-B908-05A07B43D5AD}" srcOrd="0" destOrd="0" presId="urn:microsoft.com/office/officeart/2005/8/layout/chevron1"/>
    <dgm:cxn modelId="{CCDF5411-5D0C-46E7-99C0-4B7A8ADB0AA1}" type="presParOf" srcId="{A2830A40-433C-4E36-A0BD-178A91C9449A}" destId="{7CEC9984-001C-44CF-B57C-44C5F7BA3E3C}" srcOrd="1" destOrd="0" presId="urn:microsoft.com/office/officeart/2005/8/layout/chevron1"/>
    <dgm:cxn modelId="{75152C7A-32C2-4DF9-AD7E-CB568971E80D}" type="presParOf" srcId="{A2830A40-433C-4E36-A0BD-178A91C9449A}" destId="{2F2B876D-0001-4CC4-ADDB-8216BC0F5811}" srcOrd="2" destOrd="0" presId="urn:microsoft.com/office/officeart/2005/8/layout/chevron1"/>
    <dgm:cxn modelId="{996C4492-28AA-4696-8E18-B0F7E8A5111C}" type="presParOf" srcId="{A2830A40-433C-4E36-A0BD-178A91C9449A}" destId="{15961165-9D8B-484D-BFC3-8F4E49EA24B4}" srcOrd="3" destOrd="0" presId="urn:microsoft.com/office/officeart/2005/8/layout/chevron1"/>
    <dgm:cxn modelId="{EAB94EDD-2AB3-4ED0-BDFF-2C846987E73C}" type="presParOf" srcId="{A2830A40-433C-4E36-A0BD-178A91C9449A}" destId="{2BC760A4-8103-4A34-8F02-732CEEF8744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C0991E6-2D33-4D8C-A45B-962A70920E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993E086-CA16-4820-9DEC-75B9900FB386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Comparison</a:t>
          </a:r>
        </a:p>
        <a:p>
          <a:r>
            <a:rPr lang="id-ID" dirty="0"/>
            <a:t>Jobs in Data Science</a:t>
          </a:r>
          <a:endParaRPr lang="en-US" dirty="0"/>
        </a:p>
      </dgm:t>
    </dgm:pt>
    <dgm:pt modelId="{ECAC20C6-6A52-40A6-AA0F-A18E271636C1}" type="parTrans" cxnId="{45335CFD-6B9A-4ADC-9BA4-463DCD81D716}">
      <dgm:prSet/>
      <dgm:spPr/>
      <dgm:t>
        <a:bodyPr/>
        <a:lstStyle/>
        <a:p>
          <a:endParaRPr lang="en-US"/>
        </a:p>
      </dgm:t>
    </dgm:pt>
    <dgm:pt modelId="{25B1B954-4433-49A5-971B-924C85AA65F0}" type="sibTrans" cxnId="{45335CFD-6B9A-4ADC-9BA4-463DCD81D716}">
      <dgm:prSet/>
      <dgm:spPr/>
      <dgm:t>
        <a:bodyPr/>
        <a:lstStyle/>
        <a:p>
          <a:endParaRPr lang="en-US"/>
        </a:p>
      </dgm:t>
    </dgm:pt>
    <dgm:pt modelId="{894248A4-E2B1-4EA3-88BE-49CB105DC03E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Relational Database</a:t>
          </a:r>
          <a:endParaRPr lang="en-US" dirty="0"/>
        </a:p>
      </dgm:t>
    </dgm:pt>
    <dgm:pt modelId="{912E94AC-F3D5-4BCE-A0F3-7425D204C0F1}" type="parTrans" cxnId="{1A7C79D9-070A-405D-B716-838DB526AB78}">
      <dgm:prSet/>
      <dgm:spPr/>
      <dgm:t>
        <a:bodyPr/>
        <a:lstStyle/>
        <a:p>
          <a:endParaRPr lang="en-US"/>
        </a:p>
      </dgm:t>
    </dgm:pt>
    <dgm:pt modelId="{F20BAFED-9B3E-4CEE-93BE-73F97859266F}" type="sibTrans" cxnId="{1A7C79D9-070A-405D-B716-838DB526AB78}">
      <dgm:prSet/>
      <dgm:spPr/>
      <dgm:t>
        <a:bodyPr/>
        <a:lstStyle/>
        <a:p>
          <a:endParaRPr lang="en-US"/>
        </a:p>
      </dgm:t>
    </dgm:pt>
    <dgm:pt modelId="{90B719F3-A6E0-46C3-95F2-6973713C3D2C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d-ID" dirty="0"/>
            <a:t>What is SQL ?</a:t>
          </a:r>
          <a:endParaRPr lang="en-US" dirty="0"/>
        </a:p>
      </dgm:t>
    </dgm:pt>
    <dgm:pt modelId="{92450E35-C0D1-4D05-8779-AF8B9C95B355}" type="parTrans" cxnId="{60C6BAC6-2995-4A64-8B9E-EA360C7B897E}">
      <dgm:prSet/>
      <dgm:spPr/>
      <dgm:t>
        <a:bodyPr/>
        <a:lstStyle/>
        <a:p>
          <a:endParaRPr lang="en-US"/>
        </a:p>
      </dgm:t>
    </dgm:pt>
    <dgm:pt modelId="{3509DD6F-90A1-49E2-9138-05FEEAFE44F8}" type="sibTrans" cxnId="{60C6BAC6-2995-4A64-8B9E-EA360C7B897E}">
      <dgm:prSet/>
      <dgm:spPr/>
      <dgm:t>
        <a:bodyPr/>
        <a:lstStyle/>
        <a:p>
          <a:endParaRPr lang="en-US"/>
        </a:p>
      </dgm:t>
    </dgm:pt>
    <dgm:pt modelId="{A2830A40-433C-4E36-A0BD-178A91C9449A}" type="pres">
      <dgm:prSet presAssocID="{0C0991E6-2D33-4D8C-A45B-962A70920EA9}" presName="Name0" presStyleCnt="0">
        <dgm:presLayoutVars>
          <dgm:dir/>
          <dgm:animLvl val="lvl"/>
          <dgm:resizeHandles val="exact"/>
        </dgm:presLayoutVars>
      </dgm:prSet>
      <dgm:spPr/>
    </dgm:pt>
    <dgm:pt modelId="{4AF688D2-D348-44E9-B908-05A07B43D5AD}" type="pres">
      <dgm:prSet presAssocID="{5993E086-CA16-4820-9DEC-75B9900FB3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CEC9984-001C-44CF-B57C-44C5F7BA3E3C}" type="pres">
      <dgm:prSet presAssocID="{25B1B954-4433-49A5-971B-924C85AA65F0}" presName="parTxOnlySpace" presStyleCnt="0"/>
      <dgm:spPr/>
    </dgm:pt>
    <dgm:pt modelId="{2F2B876D-0001-4CC4-ADDB-8216BC0F5811}" type="pres">
      <dgm:prSet presAssocID="{894248A4-E2B1-4EA3-88BE-49CB105DC03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961165-9D8B-484D-BFC3-8F4E49EA24B4}" type="pres">
      <dgm:prSet presAssocID="{F20BAFED-9B3E-4CEE-93BE-73F97859266F}" presName="parTxOnlySpace" presStyleCnt="0"/>
      <dgm:spPr/>
    </dgm:pt>
    <dgm:pt modelId="{2BC760A4-8103-4A34-8F02-732CEEF87445}" type="pres">
      <dgm:prSet presAssocID="{90B719F3-A6E0-46C3-95F2-6973713C3D2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D31F16-D8C0-45FB-9E77-025181D67E9C}" type="presOf" srcId="{90B719F3-A6E0-46C3-95F2-6973713C3D2C}" destId="{2BC760A4-8103-4A34-8F02-732CEEF87445}" srcOrd="0" destOrd="0" presId="urn:microsoft.com/office/officeart/2005/8/layout/chevron1"/>
    <dgm:cxn modelId="{C2494B18-011F-44CE-865E-28EC1914F3A6}" type="presOf" srcId="{5993E086-CA16-4820-9DEC-75B9900FB386}" destId="{4AF688D2-D348-44E9-B908-05A07B43D5AD}" srcOrd="0" destOrd="0" presId="urn:microsoft.com/office/officeart/2005/8/layout/chevron1"/>
    <dgm:cxn modelId="{7D457A26-9F0D-4F86-824F-1A956594B97A}" type="presOf" srcId="{894248A4-E2B1-4EA3-88BE-49CB105DC03E}" destId="{2F2B876D-0001-4CC4-ADDB-8216BC0F5811}" srcOrd="0" destOrd="0" presId="urn:microsoft.com/office/officeart/2005/8/layout/chevron1"/>
    <dgm:cxn modelId="{60C6BAC6-2995-4A64-8B9E-EA360C7B897E}" srcId="{0C0991E6-2D33-4D8C-A45B-962A70920EA9}" destId="{90B719F3-A6E0-46C3-95F2-6973713C3D2C}" srcOrd="2" destOrd="0" parTransId="{92450E35-C0D1-4D05-8779-AF8B9C95B355}" sibTransId="{3509DD6F-90A1-49E2-9138-05FEEAFE44F8}"/>
    <dgm:cxn modelId="{1A7C79D9-070A-405D-B716-838DB526AB78}" srcId="{0C0991E6-2D33-4D8C-A45B-962A70920EA9}" destId="{894248A4-E2B1-4EA3-88BE-49CB105DC03E}" srcOrd="1" destOrd="0" parTransId="{912E94AC-F3D5-4BCE-A0F3-7425D204C0F1}" sibTransId="{F20BAFED-9B3E-4CEE-93BE-73F97859266F}"/>
    <dgm:cxn modelId="{F0E892F2-71F6-4DC2-AE76-1681BF3F5652}" type="presOf" srcId="{0C0991E6-2D33-4D8C-A45B-962A70920EA9}" destId="{A2830A40-433C-4E36-A0BD-178A91C9449A}" srcOrd="0" destOrd="0" presId="urn:microsoft.com/office/officeart/2005/8/layout/chevron1"/>
    <dgm:cxn modelId="{45335CFD-6B9A-4ADC-9BA4-463DCD81D716}" srcId="{0C0991E6-2D33-4D8C-A45B-962A70920EA9}" destId="{5993E086-CA16-4820-9DEC-75B9900FB386}" srcOrd="0" destOrd="0" parTransId="{ECAC20C6-6A52-40A6-AA0F-A18E271636C1}" sibTransId="{25B1B954-4433-49A5-971B-924C85AA65F0}"/>
    <dgm:cxn modelId="{BAAD5F84-EE18-49A0-A0B9-E89DDE5CB366}" type="presParOf" srcId="{A2830A40-433C-4E36-A0BD-178A91C9449A}" destId="{4AF688D2-D348-44E9-B908-05A07B43D5AD}" srcOrd="0" destOrd="0" presId="urn:microsoft.com/office/officeart/2005/8/layout/chevron1"/>
    <dgm:cxn modelId="{CCDF5411-5D0C-46E7-99C0-4B7A8ADB0AA1}" type="presParOf" srcId="{A2830A40-433C-4E36-A0BD-178A91C9449A}" destId="{7CEC9984-001C-44CF-B57C-44C5F7BA3E3C}" srcOrd="1" destOrd="0" presId="urn:microsoft.com/office/officeart/2005/8/layout/chevron1"/>
    <dgm:cxn modelId="{75152C7A-32C2-4DF9-AD7E-CB568971E80D}" type="presParOf" srcId="{A2830A40-433C-4E36-A0BD-178A91C9449A}" destId="{2F2B876D-0001-4CC4-ADDB-8216BC0F5811}" srcOrd="2" destOrd="0" presId="urn:microsoft.com/office/officeart/2005/8/layout/chevron1"/>
    <dgm:cxn modelId="{996C4492-28AA-4696-8E18-B0F7E8A5111C}" type="presParOf" srcId="{A2830A40-433C-4E36-A0BD-178A91C9449A}" destId="{15961165-9D8B-484D-BFC3-8F4E49EA24B4}" srcOrd="3" destOrd="0" presId="urn:microsoft.com/office/officeart/2005/8/layout/chevron1"/>
    <dgm:cxn modelId="{EAB94EDD-2AB3-4ED0-BDFF-2C846987E73C}" type="presParOf" srcId="{A2830A40-433C-4E36-A0BD-178A91C9449A}" destId="{2BC760A4-8103-4A34-8F02-732CEEF8744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C0991E6-2D33-4D8C-A45B-962A70920E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993E086-CA16-4820-9DEC-75B9900FB386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Comparison</a:t>
          </a:r>
        </a:p>
        <a:p>
          <a:r>
            <a:rPr lang="id-ID" dirty="0"/>
            <a:t>Jobs in Data Science</a:t>
          </a:r>
          <a:endParaRPr lang="en-US" dirty="0"/>
        </a:p>
      </dgm:t>
    </dgm:pt>
    <dgm:pt modelId="{ECAC20C6-6A52-40A6-AA0F-A18E271636C1}" type="parTrans" cxnId="{45335CFD-6B9A-4ADC-9BA4-463DCD81D716}">
      <dgm:prSet/>
      <dgm:spPr/>
      <dgm:t>
        <a:bodyPr/>
        <a:lstStyle/>
        <a:p>
          <a:endParaRPr lang="en-US"/>
        </a:p>
      </dgm:t>
    </dgm:pt>
    <dgm:pt modelId="{25B1B954-4433-49A5-971B-924C85AA65F0}" type="sibTrans" cxnId="{45335CFD-6B9A-4ADC-9BA4-463DCD81D716}">
      <dgm:prSet/>
      <dgm:spPr/>
      <dgm:t>
        <a:bodyPr/>
        <a:lstStyle/>
        <a:p>
          <a:endParaRPr lang="en-US"/>
        </a:p>
      </dgm:t>
    </dgm:pt>
    <dgm:pt modelId="{894248A4-E2B1-4EA3-88BE-49CB105DC03E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Relational Database</a:t>
          </a:r>
          <a:endParaRPr lang="en-US" dirty="0"/>
        </a:p>
      </dgm:t>
    </dgm:pt>
    <dgm:pt modelId="{912E94AC-F3D5-4BCE-A0F3-7425D204C0F1}" type="parTrans" cxnId="{1A7C79D9-070A-405D-B716-838DB526AB78}">
      <dgm:prSet/>
      <dgm:spPr/>
      <dgm:t>
        <a:bodyPr/>
        <a:lstStyle/>
        <a:p>
          <a:endParaRPr lang="en-US"/>
        </a:p>
      </dgm:t>
    </dgm:pt>
    <dgm:pt modelId="{F20BAFED-9B3E-4CEE-93BE-73F97859266F}" type="sibTrans" cxnId="{1A7C79D9-070A-405D-B716-838DB526AB78}">
      <dgm:prSet/>
      <dgm:spPr/>
      <dgm:t>
        <a:bodyPr/>
        <a:lstStyle/>
        <a:p>
          <a:endParaRPr lang="en-US"/>
        </a:p>
      </dgm:t>
    </dgm:pt>
    <dgm:pt modelId="{90B719F3-A6E0-46C3-95F2-6973713C3D2C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d-ID" dirty="0"/>
            <a:t>What is SQL ?</a:t>
          </a:r>
          <a:endParaRPr lang="en-US" dirty="0"/>
        </a:p>
      </dgm:t>
    </dgm:pt>
    <dgm:pt modelId="{92450E35-C0D1-4D05-8779-AF8B9C95B355}" type="parTrans" cxnId="{60C6BAC6-2995-4A64-8B9E-EA360C7B897E}">
      <dgm:prSet/>
      <dgm:spPr/>
      <dgm:t>
        <a:bodyPr/>
        <a:lstStyle/>
        <a:p>
          <a:endParaRPr lang="en-US"/>
        </a:p>
      </dgm:t>
    </dgm:pt>
    <dgm:pt modelId="{3509DD6F-90A1-49E2-9138-05FEEAFE44F8}" type="sibTrans" cxnId="{60C6BAC6-2995-4A64-8B9E-EA360C7B897E}">
      <dgm:prSet/>
      <dgm:spPr/>
      <dgm:t>
        <a:bodyPr/>
        <a:lstStyle/>
        <a:p>
          <a:endParaRPr lang="en-US"/>
        </a:p>
      </dgm:t>
    </dgm:pt>
    <dgm:pt modelId="{A2830A40-433C-4E36-A0BD-178A91C9449A}" type="pres">
      <dgm:prSet presAssocID="{0C0991E6-2D33-4D8C-A45B-962A70920EA9}" presName="Name0" presStyleCnt="0">
        <dgm:presLayoutVars>
          <dgm:dir/>
          <dgm:animLvl val="lvl"/>
          <dgm:resizeHandles val="exact"/>
        </dgm:presLayoutVars>
      </dgm:prSet>
      <dgm:spPr/>
    </dgm:pt>
    <dgm:pt modelId="{4AF688D2-D348-44E9-B908-05A07B43D5AD}" type="pres">
      <dgm:prSet presAssocID="{5993E086-CA16-4820-9DEC-75B9900FB3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CEC9984-001C-44CF-B57C-44C5F7BA3E3C}" type="pres">
      <dgm:prSet presAssocID="{25B1B954-4433-49A5-971B-924C85AA65F0}" presName="parTxOnlySpace" presStyleCnt="0"/>
      <dgm:spPr/>
    </dgm:pt>
    <dgm:pt modelId="{2F2B876D-0001-4CC4-ADDB-8216BC0F5811}" type="pres">
      <dgm:prSet presAssocID="{894248A4-E2B1-4EA3-88BE-49CB105DC03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961165-9D8B-484D-BFC3-8F4E49EA24B4}" type="pres">
      <dgm:prSet presAssocID="{F20BAFED-9B3E-4CEE-93BE-73F97859266F}" presName="parTxOnlySpace" presStyleCnt="0"/>
      <dgm:spPr/>
    </dgm:pt>
    <dgm:pt modelId="{2BC760A4-8103-4A34-8F02-732CEEF87445}" type="pres">
      <dgm:prSet presAssocID="{90B719F3-A6E0-46C3-95F2-6973713C3D2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D31F16-D8C0-45FB-9E77-025181D67E9C}" type="presOf" srcId="{90B719F3-A6E0-46C3-95F2-6973713C3D2C}" destId="{2BC760A4-8103-4A34-8F02-732CEEF87445}" srcOrd="0" destOrd="0" presId="urn:microsoft.com/office/officeart/2005/8/layout/chevron1"/>
    <dgm:cxn modelId="{C2494B18-011F-44CE-865E-28EC1914F3A6}" type="presOf" srcId="{5993E086-CA16-4820-9DEC-75B9900FB386}" destId="{4AF688D2-D348-44E9-B908-05A07B43D5AD}" srcOrd="0" destOrd="0" presId="urn:microsoft.com/office/officeart/2005/8/layout/chevron1"/>
    <dgm:cxn modelId="{7D457A26-9F0D-4F86-824F-1A956594B97A}" type="presOf" srcId="{894248A4-E2B1-4EA3-88BE-49CB105DC03E}" destId="{2F2B876D-0001-4CC4-ADDB-8216BC0F5811}" srcOrd="0" destOrd="0" presId="urn:microsoft.com/office/officeart/2005/8/layout/chevron1"/>
    <dgm:cxn modelId="{60C6BAC6-2995-4A64-8B9E-EA360C7B897E}" srcId="{0C0991E6-2D33-4D8C-A45B-962A70920EA9}" destId="{90B719F3-A6E0-46C3-95F2-6973713C3D2C}" srcOrd="2" destOrd="0" parTransId="{92450E35-C0D1-4D05-8779-AF8B9C95B355}" sibTransId="{3509DD6F-90A1-49E2-9138-05FEEAFE44F8}"/>
    <dgm:cxn modelId="{1A7C79D9-070A-405D-B716-838DB526AB78}" srcId="{0C0991E6-2D33-4D8C-A45B-962A70920EA9}" destId="{894248A4-E2B1-4EA3-88BE-49CB105DC03E}" srcOrd="1" destOrd="0" parTransId="{912E94AC-F3D5-4BCE-A0F3-7425D204C0F1}" sibTransId="{F20BAFED-9B3E-4CEE-93BE-73F97859266F}"/>
    <dgm:cxn modelId="{F0E892F2-71F6-4DC2-AE76-1681BF3F5652}" type="presOf" srcId="{0C0991E6-2D33-4D8C-A45B-962A70920EA9}" destId="{A2830A40-433C-4E36-A0BD-178A91C9449A}" srcOrd="0" destOrd="0" presId="urn:microsoft.com/office/officeart/2005/8/layout/chevron1"/>
    <dgm:cxn modelId="{45335CFD-6B9A-4ADC-9BA4-463DCD81D716}" srcId="{0C0991E6-2D33-4D8C-A45B-962A70920EA9}" destId="{5993E086-CA16-4820-9DEC-75B9900FB386}" srcOrd="0" destOrd="0" parTransId="{ECAC20C6-6A52-40A6-AA0F-A18E271636C1}" sibTransId="{25B1B954-4433-49A5-971B-924C85AA65F0}"/>
    <dgm:cxn modelId="{BAAD5F84-EE18-49A0-A0B9-E89DDE5CB366}" type="presParOf" srcId="{A2830A40-433C-4E36-A0BD-178A91C9449A}" destId="{4AF688D2-D348-44E9-B908-05A07B43D5AD}" srcOrd="0" destOrd="0" presId="urn:microsoft.com/office/officeart/2005/8/layout/chevron1"/>
    <dgm:cxn modelId="{CCDF5411-5D0C-46E7-99C0-4B7A8ADB0AA1}" type="presParOf" srcId="{A2830A40-433C-4E36-A0BD-178A91C9449A}" destId="{7CEC9984-001C-44CF-B57C-44C5F7BA3E3C}" srcOrd="1" destOrd="0" presId="urn:microsoft.com/office/officeart/2005/8/layout/chevron1"/>
    <dgm:cxn modelId="{75152C7A-32C2-4DF9-AD7E-CB568971E80D}" type="presParOf" srcId="{A2830A40-433C-4E36-A0BD-178A91C9449A}" destId="{2F2B876D-0001-4CC4-ADDB-8216BC0F5811}" srcOrd="2" destOrd="0" presId="urn:microsoft.com/office/officeart/2005/8/layout/chevron1"/>
    <dgm:cxn modelId="{996C4492-28AA-4696-8E18-B0F7E8A5111C}" type="presParOf" srcId="{A2830A40-433C-4E36-A0BD-178A91C9449A}" destId="{15961165-9D8B-484D-BFC3-8F4E49EA24B4}" srcOrd="3" destOrd="0" presId="urn:microsoft.com/office/officeart/2005/8/layout/chevron1"/>
    <dgm:cxn modelId="{EAB94EDD-2AB3-4ED0-BDFF-2C846987E73C}" type="presParOf" srcId="{A2830A40-433C-4E36-A0BD-178A91C9449A}" destId="{2BC760A4-8103-4A34-8F02-732CEEF8744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0991E6-2D33-4D8C-A45B-962A70920E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993E086-CA16-4820-9DEC-75B9900FB386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d-ID" dirty="0"/>
            <a:t>Comparison</a:t>
          </a:r>
        </a:p>
        <a:p>
          <a:r>
            <a:rPr lang="id-ID" dirty="0"/>
            <a:t>Jobs in Data Science</a:t>
          </a:r>
          <a:endParaRPr lang="en-US" dirty="0"/>
        </a:p>
      </dgm:t>
    </dgm:pt>
    <dgm:pt modelId="{ECAC20C6-6A52-40A6-AA0F-A18E271636C1}" type="parTrans" cxnId="{45335CFD-6B9A-4ADC-9BA4-463DCD81D716}">
      <dgm:prSet/>
      <dgm:spPr/>
      <dgm:t>
        <a:bodyPr/>
        <a:lstStyle/>
        <a:p>
          <a:endParaRPr lang="en-US"/>
        </a:p>
      </dgm:t>
    </dgm:pt>
    <dgm:pt modelId="{25B1B954-4433-49A5-971B-924C85AA65F0}" type="sibTrans" cxnId="{45335CFD-6B9A-4ADC-9BA4-463DCD81D716}">
      <dgm:prSet/>
      <dgm:spPr/>
      <dgm:t>
        <a:bodyPr/>
        <a:lstStyle/>
        <a:p>
          <a:endParaRPr lang="en-US"/>
        </a:p>
      </dgm:t>
    </dgm:pt>
    <dgm:pt modelId="{894248A4-E2B1-4EA3-88BE-49CB105DC03E}">
      <dgm:prSet phldrT="[Text]"/>
      <dgm:spPr/>
      <dgm:t>
        <a:bodyPr/>
        <a:lstStyle/>
        <a:p>
          <a:r>
            <a:rPr lang="id-ID" dirty="0"/>
            <a:t>Relational Database</a:t>
          </a:r>
          <a:endParaRPr lang="en-US" dirty="0"/>
        </a:p>
      </dgm:t>
    </dgm:pt>
    <dgm:pt modelId="{912E94AC-F3D5-4BCE-A0F3-7425D204C0F1}" type="parTrans" cxnId="{1A7C79D9-070A-405D-B716-838DB526AB78}">
      <dgm:prSet/>
      <dgm:spPr/>
      <dgm:t>
        <a:bodyPr/>
        <a:lstStyle/>
        <a:p>
          <a:endParaRPr lang="en-US"/>
        </a:p>
      </dgm:t>
    </dgm:pt>
    <dgm:pt modelId="{F20BAFED-9B3E-4CEE-93BE-73F97859266F}" type="sibTrans" cxnId="{1A7C79D9-070A-405D-B716-838DB526AB78}">
      <dgm:prSet/>
      <dgm:spPr/>
      <dgm:t>
        <a:bodyPr/>
        <a:lstStyle/>
        <a:p>
          <a:endParaRPr lang="en-US"/>
        </a:p>
      </dgm:t>
    </dgm:pt>
    <dgm:pt modelId="{90B719F3-A6E0-46C3-95F2-6973713C3D2C}">
      <dgm:prSet phldrT="[Text]"/>
      <dgm:spPr/>
      <dgm:t>
        <a:bodyPr/>
        <a:lstStyle/>
        <a:p>
          <a:r>
            <a:rPr lang="id-ID" dirty="0"/>
            <a:t>What is SQL ?</a:t>
          </a:r>
          <a:endParaRPr lang="en-US" dirty="0"/>
        </a:p>
      </dgm:t>
    </dgm:pt>
    <dgm:pt modelId="{92450E35-C0D1-4D05-8779-AF8B9C95B355}" type="parTrans" cxnId="{60C6BAC6-2995-4A64-8B9E-EA360C7B897E}">
      <dgm:prSet/>
      <dgm:spPr/>
      <dgm:t>
        <a:bodyPr/>
        <a:lstStyle/>
        <a:p>
          <a:endParaRPr lang="en-US"/>
        </a:p>
      </dgm:t>
    </dgm:pt>
    <dgm:pt modelId="{3509DD6F-90A1-49E2-9138-05FEEAFE44F8}" type="sibTrans" cxnId="{60C6BAC6-2995-4A64-8B9E-EA360C7B897E}">
      <dgm:prSet/>
      <dgm:spPr/>
      <dgm:t>
        <a:bodyPr/>
        <a:lstStyle/>
        <a:p>
          <a:endParaRPr lang="en-US"/>
        </a:p>
      </dgm:t>
    </dgm:pt>
    <dgm:pt modelId="{A2830A40-433C-4E36-A0BD-178A91C9449A}" type="pres">
      <dgm:prSet presAssocID="{0C0991E6-2D33-4D8C-A45B-962A70920EA9}" presName="Name0" presStyleCnt="0">
        <dgm:presLayoutVars>
          <dgm:dir/>
          <dgm:animLvl val="lvl"/>
          <dgm:resizeHandles val="exact"/>
        </dgm:presLayoutVars>
      </dgm:prSet>
      <dgm:spPr/>
    </dgm:pt>
    <dgm:pt modelId="{4AF688D2-D348-44E9-B908-05A07B43D5AD}" type="pres">
      <dgm:prSet presAssocID="{5993E086-CA16-4820-9DEC-75B9900FB3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CEC9984-001C-44CF-B57C-44C5F7BA3E3C}" type="pres">
      <dgm:prSet presAssocID="{25B1B954-4433-49A5-971B-924C85AA65F0}" presName="parTxOnlySpace" presStyleCnt="0"/>
      <dgm:spPr/>
    </dgm:pt>
    <dgm:pt modelId="{2F2B876D-0001-4CC4-ADDB-8216BC0F5811}" type="pres">
      <dgm:prSet presAssocID="{894248A4-E2B1-4EA3-88BE-49CB105DC03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961165-9D8B-484D-BFC3-8F4E49EA24B4}" type="pres">
      <dgm:prSet presAssocID="{F20BAFED-9B3E-4CEE-93BE-73F97859266F}" presName="parTxOnlySpace" presStyleCnt="0"/>
      <dgm:spPr/>
    </dgm:pt>
    <dgm:pt modelId="{2BC760A4-8103-4A34-8F02-732CEEF87445}" type="pres">
      <dgm:prSet presAssocID="{90B719F3-A6E0-46C3-95F2-6973713C3D2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D31F16-D8C0-45FB-9E77-025181D67E9C}" type="presOf" srcId="{90B719F3-A6E0-46C3-95F2-6973713C3D2C}" destId="{2BC760A4-8103-4A34-8F02-732CEEF87445}" srcOrd="0" destOrd="0" presId="urn:microsoft.com/office/officeart/2005/8/layout/chevron1"/>
    <dgm:cxn modelId="{C2494B18-011F-44CE-865E-28EC1914F3A6}" type="presOf" srcId="{5993E086-CA16-4820-9DEC-75B9900FB386}" destId="{4AF688D2-D348-44E9-B908-05A07B43D5AD}" srcOrd="0" destOrd="0" presId="urn:microsoft.com/office/officeart/2005/8/layout/chevron1"/>
    <dgm:cxn modelId="{7D457A26-9F0D-4F86-824F-1A956594B97A}" type="presOf" srcId="{894248A4-E2B1-4EA3-88BE-49CB105DC03E}" destId="{2F2B876D-0001-4CC4-ADDB-8216BC0F5811}" srcOrd="0" destOrd="0" presId="urn:microsoft.com/office/officeart/2005/8/layout/chevron1"/>
    <dgm:cxn modelId="{60C6BAC6-2995-4A64-8B9E-EA360C7B897E}" srcId="{0C0991E6-2D33-4D8C-A45B-962A70920EA9}" destId="{90B719F3-A6E0-46C3-95F2-6973713C3D2C}" srcOrd="2" destOrd="0" parTransId="{92450E35-C0D1-4D05-8779-AF8B9C95B355}" sibTransId="{3509DD6F-90A1-49E2-9138-05FEEAFE44F8}"/>
    <dgm:cxn modelId="{1A7C79D9-070A-405D-B716-838DB526AB78}" srcId="{0C0991E6-2D33-4D8C-A45B-962A70920EA9}" destId="{894248A4-E2B1-4EA3-88BE-49CB105DC03E}" srcOrd="1" destOrd="0" parTransId="{912E94AC-F3D5-4BCE-A0F3-7425D204C0F1}" sibTransId="{F20BAFED-9B3E-4CEE-93BE-73F97859266F}"/>
    <dgm:cxn modelId="{F0E892F2-71F6-4DC2-AE76-1681BF3F5652}" type="presOf" srcId="{0C0991E6-2D33-4D8C-A45B-962A70920EA9}" destId="{A2830A40-433C-4E36-A0BD-178A91C9449A}" srcOrd="0" destOrd="0" presId="urn:microsoft.com/office/officeart/2005/8/layout/chevron1"/>
    <dgm:cxn modelId="{45335CFD-6B9A-4ADC-9BA4-463DCD81D716}" srcId="{0C0991E6-2D33-4D8C-A45B-962A70920EA9}" destId="{5993E086-CA16-4820-9DEC-75B9900FB386}" srcOrd="0" destOrd="0" parTransId="{ECAC20C6-6A52-40A6-AA0F-A18E271636C1}" sibTransId="{25B1B954-4433-49A5-971B-924C85AA65F0}"/>
    <dgm:cxn modelId="{BAAD5F84-EE18-49A0-A0B9-E89DDE5CB366}" type="presParOf" srcId="{A2830A40-433C-4E36-A0BD-178A91C9449A}" destId="{4AF688D2-D348-44E9-B908-05A07B43D5AD}" srcOrd="0" destOrd="0" presId="urn:microsoft.com/office/officeart/2005/8/layout/chevron1"/>
    <dgm:cxn modelId="{CCDF5411-5D0C-46E7-99C0-4B7A8ADB0AA1}" type="presParOf" srcId="{A2830A40-433C-4E36-A0BD-178A91C9449A}" destId="{7CEC9984-001C-44CF-B57C-44C5F7BA3E3C}" srcOrd="1" destOrd="0" presId="urn:microsoft.com/office/officeart/2005/8/layout/chevron1"/>
    <dgm:cxn modelId="{75152C7A-32C2-4DF9-AD7E-CB568971E80D}" type="presParOf" srcId="{A2830A40-433C-4E36-A0BD-178A91C9449A}" destId="{2F2B876D-0001-4CC4-ADDB-8216BC0F5811}" srcOrd="2" destOrd="0" presId="urn:microsoft.com/office/officeart/2005/8/layout/chevron1"/>
    <dgm:cxn modelId="{996C4492-28AA-4696-8E18-B0F7E8A5111C}" type="presParOf" srcId="{A2830A40-433C-4E36-A0BD-178A91C9449A}" destId="{15961165-9D8B-484D-BFC3-8F4E49EA24B4}" srcOrd="3" destOrd="0" presId="urn:microsoft.com/office/officeart/2005/8/layout/chevron1"/>
    <dgm:cxn modelId="{EAB94EDD-2AB3-4ED0-BDFF-2C846987E73C}" type="presParOf" srcId="{A2830A40-433C-4E36-A0BD-178A91C9449A}" destId="{2BC760A4-8103-4A34-8F02-732CEEF8744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C0991E6-2D33-4D8C-A45B-962A70920E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993E086-CA16-4820-9DEC-75B9900FB386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Comparison</a:t>
          </a:r>
        </a:p>
        <a:p>
          <a:r>
            <a:rPr lang="id-ID" dirty="0"/>
            <a:t>Jobs in Data Science</a:t>
          </a:r>
          <a:endParaRPr lang="en-US" dirty="0"/>
        </a:p>
      </dgm:t>
    </dgm:pt>
    <dgm:pt modelId="{ECAC20C6-6A52-40A6-AA0F-A18E271636C1}" type="parTrans" cxnId="{45335CFD-6B9A-4ADC-9BA4-463DCD81D716}">
      <dgm:prSet/>
      <dgm:spPr/>
      <dgm:t>
        <a:bodyPr/>
        <a:lstStyle/>
        <a:p>
          <a:endParaRPr lang="en-US"/>
        </a:p>
      </dgm:t>
    </dgm:pt>
    <dgm:pt modelId="{25B1B954-4433-49A5-971B-924C85AA65F0}" type="sibTrans" cxnId="{45335CFD-6B9A-4ADC-9BA4-463DCD81D716}">
      <dgm:prSet/>
      <dgm:spPr/>
      <dgm:t>
        <a:bodyPr/>
        <a:lstStyle/>
        <a:p>
          <a:endParaRPr lang="en-US"/>
        </a:p>
      </dgm:t>
    </dgm:pt>
    <dgm:pt modelId="{894248A4-E2B1-4EA3-88BE-49CB105DC03E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Relational Database</a:t>
          </a:r>
          <a:endParaRPr lang="en-US" dirty="0"/>
        </a:p>
      </dgm:t>
    </dgm:pt>
    <dgm:pt modelId="{912E94AC-F3D5-4BCE-A0F3-7425D204C0F1}" type="parTrans" cxnId="{1A7C79D9-070A-405D-B716-838DB526AB78}">
      <dgm:prSet/>
      <dgm:spPr/>
      <dgm:t>
        <a:bodyPr/>
        <a:lstStyle/>
        <a:p>
          <a:endParaRPr lang="en-US"/>
        </a:p>
      </dgm:t>
    </dgm:pt>
    <dgm:pt modelId="{F20BAFED-9B3E-4CEE-93BE-73F97859266F}" type="sibTrans" cxnId="{1A7C79D9-070A-405D-B716-838DB526AB78}">
      <dgm:prSet/>
      <dgm:spPr/>
      <dgm:t>
        <a:bodyPr/>
        <a:lstStyle/>
        <a:p>
          <a:endParaRPr lang="en-US"/>
        </a:p>
      </dgm:t>
    </dgm:pt>
    <dgm:pt modelId="{90B719F3-A6E0-46C3-95F2-6973713C3D2C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d-ID" dirty="0"/>
            <a:t>What is SQL ?</a:t>
          </a:r>
          <a:endParaRPr lang="en-US" dirty="0"/>
        </a:p>
      </dgm:t>
    </dgm:pt>
    <dgm:pt modelId="{92450E35-C0D1-4D05-8779-AF8B9C95B355}" type="parTrans" cxnId="{60C6BAC6-2995-4A64-8B9E-EA360C7B897E}">
      <dgm:prSet/>
      <dgm:spPr/>
      <dgm:t>
        <a:bodyPr/>
        <a:lstStyle/>
        <a:p>
          <a:endParaRPr lang="en-US"/>
        </a:p>
      </dgm:t>
    </dgm:pt>
    <dgm:pt modelId="{3509DD6F-90A1-49E2-9138-05FEEAFE44F8}" type="sibTrans" cxnId="{60C6BAC6-2995-4A64-8B9E-EA360C7B897E}">
      <dgm:prSet/>
      <dgm:spPr/>
      <dgm:t>
        <a:bodyPr/>
        <a:lstStyle/>
        <a:p>
          <a:endParaRPr lang="en-US"/>
        </a:p>
      </dgm:t>
    </dgm:pt>
    <dgm:pt modelId="{A2830A40-433C-4E36-A0BD-178A91C9449A}" type="pres">
      <dgm:prSet presAssocID="{0C0991E6-2D33-4D8C-A45B-962A70920EA9}" presName="Name0" presStyleCnt="0">
        <dgm:presLayoutVars>
          <dgm:dir/>
          <dgm:animLvl val="lvl"/>
          <dgm:resizeHandles val="exact"/>
        </dgm:presLayoutVars>
      </dgm:prSet>
      <dgm:spPr/>
    </dgm:pt>
    <dgm:pt modelId="{4AF688D2-D348-44E9-B908-05A07B43D5AD}" type="pres">
      <dgm:prSet presAssocID="{5993E086-CA16-4820-9DEC-75B9900FB3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CEC9984-001C-44CF-B57C-44C5F7BA3E3C}" type="pres">
      <dgm:prSet presAssocID="{25B1B954-4433-49A5-971B-924C85AA65F0}" presName="parTxOnlySpace" presStyleCnt="0"/>
      <dgm:spPr/>
    </dgm:pt>
    <dgm:pt modelId="{2F2B876D-0001-4CC4-ADDB-8216BC0F5811}" type="pres">
      <dgm:prSet presAssocID="{894248A4-E2B1-4EA3-88BE-49CB105DC03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961165-9D8B-484D-BFC3-8F4E49EA24B4}" type="pres">
      <dgm:prSet presAssocID="{F20BAFED-9B3E-4CEE-93BE-73F97859266F}" presName="parTxOnlySpace" presStyleCnt="0"/>
      <dgm:spPr/>
    </dgm:pt>
    <dgm:pt modelId="{2BC760A4-8103-4A34-8F02-732CEEF87445}" type="pres">
      <dgm:prSet presAssocID="{90B719F3-A6E0-46C3-95F2-6973713C3D2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D31F16-D8C0-45FB-9E77-025181D67E9C}" type="presOf" srcId="{90B719F3-A6E0-46C3-95F2-6973713C3D2C}" destId="{2BC760A4-8103-4A34-8F02-732CEEF87445}" srcOrd="0" destOrd="0" presId="urn:microsoft.com/office/officeart/2005/8/layout/chevron1"/>
    <dgm:cxn modelId="{C2494B18-011F-44CE-865E-28EC1914F3A6}" type="presOf" srcId="{5993E086-CA16-4820-9DEC-75B9900FB386}" destId="{4AF688D2-D348-44E9-B908-05A07B43D5AD}" srcOrd="0" destOrd="0" presId="urn:microsoft.com/office/officeart/2005/8/layout/chevron1"/>
    <dgm:cxn modelId="{7D457A26-9F0D-4F86-824F-1A956594B97A}" type="presOf" srcId="{894248A4-E2B1-4EA3-88BE-49CB105DC03E}" destId="{2F2B876D-0001-4CC4-ADDB-8216BC0F5811}" srcOrd="0" destOrd="0" presId="urn:microsoft.com/office/officeart/2005/8/layout/chevron1"/>
    <dgm:cxn modelId="{60C6BAC6-2995-4A64-8B9E-EA360C7B897E}" srcId="{0C0991E6-2D33-4D8C-A45B-962A70920EA9}" destId="{90B719F3-A6E0-46C3-95F2-6973713C3D2C}" srcOrd="2" destOrd="0" parTransId="{92450E35-C0D1-4D05-8779-AF8B9C95B355}" sibTransId="{3509DD6F-90A1-49E2-9138-05FEEAFE44F8}"/>
    <dgm:cxn modelId="{1A7C79D9-070A-405D-B716-838DB526AB78}" srcId="{0C0991E6-2D33-4D8C-A45B-962A70920EA9}" destId="{894248A4-E2B1-4EA3-88BE-49CB105DC03E}" srcOrd="1" destOrd="0" parTransId="{912E94AC-F3D5-4BCE-A0F3-7425D204C0F1}" sibTransId="{F20BAFED-9B3E-4CEE-93BE-73F97859266F}"/>
    <dgm:cxn modelId="{F0E892F2-71F6-4DC2-AE76-1681BF3F5652}" type="presOf" srcId="{0C0991E6-2D33-4D8C-A45B-962A70920EA9}" destId="{A2830A40-433C-4E36-A0BD-178A91C9449A}" srcOrd="0" destOrd="0" presId="urn:microsoft.com/office/officeart/2005/8/layout/chevron1"/>
    <dgm:cxn modelId="{45335CFD-6B9A-4ADC-9BA4-463DCD81D716}" srcId="{0C0991E6-2D33-4D8C-A45B-962A70920EA9}" destId="{5993E086-CA16-4820-9DEC-75B9900FB386}" srcOrd="0" destOrd="0" parTransId="{ECAC20C6-6A52-40A6-AA0F-A18E271636C1}" sibTransId="{25B1B954-4433-49A5-971B-924C85AA65F0}"/>
    <dgm:cxn modelId="{BAAD5F84-EE18-49A0-A0B9-E89DDE5CB366}" type="presParOf" srcId="{A2830A40-433C-4E36-A0BD-178A91C9449A}" destId="{4AF688D2-D348-44E9-B908-05A07B43D5AD}" srcOrd="0" destOrd="0" presId="urn:microsoft.com/office/officeart/2005/8/layout/chevron1"/>
    <dgm:cxn modelId="{CCDF5411-5D0C-46E7-99C0-4B7A8ADB0AA1}" type="presParOf" srcId="{A2830A40-433C-4E36-A0BD-178A91C9449A}" destId="{7CEC9984-001C-44CF-B57C-44C5F7BA3E3C}" srcOrd="1" destOrd="0" presId="urn:microsoft.com/office/officeart/2005/8/layout/chevron1"/>
    <dgm:cxn modelId="{75152C7A-32C2-4DF9-AD7E-CB568971E80D}" type="presParOf" srcId="{A2830A40-433C-4E36-A0BD-178A91C9449A}" destId="{2F2B876D-0001-4CC4-ADDB-8216BC0F5811}" srcOrd="2" destOrd="0" presId="urn:microsoft.com/office/officeart/2005/8/layout/chevron1"/>
    <dgm:cxn modelId="{996C4492-28AA-4696-8E18-B0F7E8A5111C}" type="presParOf" srcId="{A2830A40-433C-4E36-A0BD-178A91C9449A}" destId="{15961165-9D8B-484D-BFC3-8F4E49EA24B4}" srcOrd="3" destOrd="0" presId="urn:microsoft.com/office/officeart/2005/8/layout/chevron1"/>
    <dgm:cxn modelId="{EAB94EDD-2AB3-4ED0-BDFF-2C846987E73C}" type="presParOf" srcId="{A2830A40-433C-4E36-A0BD-178A91C9449A}" destId="{2BC760A4-8103-4A34-8F02-732CEEF8744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0991E6-2D33-4D8C-A45B-962A70920E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993E086-CA16-4820-9DEC-75B9900FB386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d-ID" dirty="0"/>
            <a:t>Comparison</a:t>
          </a:r>
        </a:p>
        <a:p>
          <a:r>
            <a:rPr lang="id-ID" dirty="0"/>
            <a:t>Jobs in Data Science</a:t>
          </a:r>
          <a:endParaRPr lang="en-US" dirty="0"/>
        </a:p>
      </dgm:t>
    </dgm:pt>
    <dgm:pt modelId="{ECAC20C6-6A52-40A6-AA0F-A18E271636C1}" type="parTrans" cxnId="{45335CFD-6B9A-4ADC-9BA4-463DCD81D716}">
      <dgm:prSet/>
      <dgm:spPr/>
      <dgm:t>
        <a:bodyPr/>
        <a:lstStyle/>
        <a:p>
          <a:endParaRPr lang="en-US"/>
        </a:p>
      </dgm:t>
    </dgm:pt>
    <dgm:pt modelId="{25B1B954-4433-49A5-971B-924C85AA65F0}" type="sibTrans" cxnId="{45335CFD-6B9A-4ADC-9BA4-463DCD81D716}">
      <dgm:prSet/>
      <dgm:spPr/>
      <dgm:t>
        <a:bodyPr/>
        <a:lstStyle/>
        <a:p>
          <a:endParaRPr lang="en-US"/>
        </a:p>
      </dgm:t>
    </dgm:pt>
    <dgm:pt modelId="{894248A4-E2B1-4EA3-88BE-49CB105DC03E}">
      <dgm:prSet phldrT="[Text]"/>
      <dgm:spPr/>
      <dgm:t>
        <a:bodyPr/>
        <a:lstStyle/>
        <a:p>
          <a:r>
            <a:rPr lang="id-ID" dirty="0"/>
            <a:t>Relational Database</a:t>
          </a:r>
          <a:endParaRPr lang="en-US" dirty="0"/>
        </a:p>
      </dgm:t>
    </dgm:pt>
    <dgm:pt modelId="{912E94AC-F3D5-4BCE-A0F3-7425D204C0F1}" type="parTrans" cxnId="{1A7C79D9-070A-405D-B716-838DB526AB78}">
      <dgm:prSet/>
      <dgm:spPr/>
      <dgm:t>
        <a:bodyPr/>
        <a:lstStyle/>
        <a:p>
          <a:endParaRPr lang="en-US"/>
        </a:p>
      </dgm:t>
    </dgm:pt>
    <dgm:pt modelId="{F20BAFED-9B3E-4CEE-93BE-73F97859266F}" type="sibTrans" cxnId="{1A7C79D9-070A-405D-B716-838DB526AB78}">
      <dgm:prSet/>
      <dgm:spPr/>
      <dgm:t>
        <a:bodyPr/>
        <a:lstStyle/>
        <a:p>
          <a:endParaRPr lang="en-US"/>
        </a:p>
      </dgm:t>
    </dgm:pt>
    <dgm:pt modelId="{90B719F3-A6E0-46C3-95F2-6973713C3D2C}">
      <dgm:prSet phldrT="[Text]"/>
      <dgm:spPr/>
      <dgm:t>
        <a:bodyPr/>
        <a:lstStyle/>
        <a:p>
          <a:r>
            <a:rPr lang="id-ID" dirty="0"/>
            <a:t>What is SQL ?</a:t>
          </a:r>
          <a:endParaRPr lang="en-US" dirty="0"/>
        </a:p>
      </dgm:t>
    </dgm:pt>
    <dgm:pt modelId="{92450E35-C0D1-4D05-8779-AF8B9C95B355}" type="parTrans" cxnId="{60C6BAC6-2995-4A64-8B9E-EA360C7B897E}">
      <dgm:prSet/>
      <dgm:spPr/>
      <dgm:t>
        <a:bodyPr/>
        <a:lstStyle/>
        <a:p>
          <a:endParaRPr lang="en-US"/>
        </a:p>
      </dgm:t>
    </dgm:pt>
    <dgm:pt modelId="{3509DD6F-90A1-49E2-9138-05FEEAFE44F8}" type="sibTrans" cxnId="{60C6BAC6-2995-4A64-8B9E-EA360C7B897E}">
      <dgm:prSet/>
      <dgm:spPr/>
      <dgm:t>
        <a:bodyPr/>
        <a:lstStyle/>
        <a:p>
          <a:endParaRPr lang="en-US"/>
        </a:p>
      </dgm:t>
    </dgm:pt>
    <dgm:pt modelId="{A2830A40-433C-4E36-A0BD-178A91C9449A}" type="pres">
      <dgm:prSet presAssocID="{0C0991E6-2D33-4D8C-A45B-962A70920EA9}" presName="Name0" presStyleCnt="0">
        <dgm:presLayoutVars>
          <dgm:dir/>
          <dgm:animLvl val="lvl"/>
          <dgm:resizeHandles val="exact"/>
        </dgm:presLayoutVars>
      </dgm:prSet>
      <dgm:spPr/>
    </dgm:pt>
    <dgm:pt modelId="{4AF688D2-D348-44E9-B908-05A07B43D5AD}" type="pres">
      <dgm:prSet presAssocID="{5993E086-CA16-4820-9DEC-75B9900FB3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CEC9984-001C-44CF-B57C-44C5F7BA3E3C}" type="pres">
      <dgm:prSet presAssocID="{25B1B954-4433-49A5-971B-924C85AA65F0}" presName="parTxOnlySpace" presStyleCnt="0"/>
      <dgm:spPr/>
    </dgm:pt>
    <dgm:pt modelId="{2F2B876D-0001-4CC4-ADDB-8216BC0F5811}" type="pres">
      <dgm:prSet presAssocID="{894248A4-E2B1-4EA3-88BE-49CB105DC03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961165-9D8B-484D-BFC3-8F4E49EA24B4}" type="pres">
      <dgm:prSet presAssocID="{F20BAFED-9B3E-4CEE-93BE-73F97859266F}" presName="parTxOnlySpace" presStyleCnt="0"/>
      <dgm:spPr/>
    </dgm:pt>
    <dgm:pt modelId="{2BC760A4-8103-4A34-8F02-732CEEF87445}" type="pres">
      <dgm:prSet presAssocID="{90B719F3-A6E0-46C3-95F2-6973713C3D2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D31F16-D8C0-45FB-9E77-025181D67E9C}" type="presOf" srcId="{90B719F3-A6E0-46C3-95F2-6973713C3D2C}" destId="{2BC760A4-8103-4A34-8F02-732CEEF87445}" srcOrd="0" destOrd="0" presId="urn:microsoft.com/office/officeart/2005/8/layout/chevron1"/>
    <dgm:cxn modelId="{C2494B18-011F-44CE-865E-28EC1914F3A6}" type="presOf" srcId="{5993E086-CA16-4820-9DEC-75B9900FB386}" destId="{4AF688D2-D348-44E9-B908-05A07B43D5AD}" srcOrd="0" destOrd="0" presId="urn:microsoft.com/office/officeart/2005/8/layout/chevron1"/>
    <dgm:cxn modelId="{7D457A26-9F0D-4F86-824F-1A956594B97A}" type="presOf" srcId="{894248A4-E2B1-4EA3-88BE-49CB105DC03E}" destId="{2F2B876D-0001-4CC4-ADDB-8216BC0F5811}" srcOrd="0" destOrd="0" presId="urn:microsoft.com/office/officeart/2005/8/layout/chevron1"/>
    <dgm:cxn modelId="{60C6BAC6-2995-4A64-8B9E-EA360C7B897E}" srcId="{0C0991E6-2D33-4D8C-A45B-962A70920EA9}" destId="{90B719F3-A6E0-46C3-95F2-6973713C3D2C}" srcOrd="2" destOrd="0" parTransId="{92450E35-C0D1-4D05-8779-AF8B9C95B355}" sibTransId="{3509DD6F-90A1-49E2-9138-05FEEAFE44F8}"/>
    <dgm:cxn modelId="{1A7C79D9-070A-405D-B716-838DB526AB78}" srcId="{0C0991E6-2D33-4D8C-A45B-962A70920EA9}" destId="{894248A4-E2B1-4EA3-88BE-49CB105DC03E}" srcOrd="1" destOrd="0" parTransId="{912E94AC-F3D5-4BCE-A0F3-7425D204C0F1}" sibTransId="{F20BAFED-9B3E-4CEE-93BE-73F97859266F}"/>
    <dgm:cxn modelId="{F0E892F2-71F6-4DC2-AE76-1681BF3F5652}" type="presOf" srcId="{0C0991E6-2D33-4D8C-A45B-962A70920EA9}" destId="{A2830A40-433C-4E36-A0BD-178A91C9449A}" srcOrd="0" destOrd="0" presId="urn:microsoft.com/office/officeart/2005/8/layout/chevron1"/>
    <dgm:cxn modelId="{45335CFD-6B9A-4ADC-9BA4-463DCD81D716}" srcId="{0C0991E6-2D33-4D8C-A45B-962A70920EA9}" destId="{5993E086-CA16-4820-9DEC-75B9900FB386}" srcOrd="0" destOrd="0" parTransId="{ECAC20C6-6A52-40A6-AA0F-A18E271636C1}" sibTransId="{25B1B954-4433-49A5-971B-924C85AA65F0}"/>
    <dgm:cxn modelId="{BAAD5F84-EE18-49A0-A0B9-E89DDE5CB366}" type="presParOf" srcId="{A2830A40-433C-4E36-A0BD-178A91C9449A}" destId="{4AF688D2-D348-44E9-B908-05A07B43D5AD}" srcOrd="0" destOrd="0" presId="urn:microsoft.com/office/officeart/2005/8/layout/chevron1"/>
    <dgm:cxn modelId="{CCDF5411-5D0C-46E7-99C0-4B7A8ADB0AA1}" type="presParOf" srcId="{A2830A40-433C-4E36-A0BD-178A91C9449A}" destId="{7CEC9984-001C-44CF-B57C-44C5F7BA3E3C}" srcOrd="1" destOrd="0" presId="urn:microsoft.com/office/officeart/2005/8/layout/chevron1"/>
    <dgm:cxn modelId="{75152C7A-32C2-4DF9-AD7E-CB568971E80D}" type="presParOf" srcId="{A2830A40-433C-4E36-A0BD-178A91C9449A}" destId="{2F2B876D-0001-4CC4-ADDB-8216BC0F5811}" srcOrd="2" destOrd="0" presId="urn:microsoft.com/office/officeart/2005/8/layout/chevron1"/>
    <dgm:cxn modelId="{996C4492-28AA-4696-8E18-B0F7E8A5111C}" type="presParOf" srcId="{A2830A40-433C-4E36-A0BD-178A91C9449A}" destId="{15961165-9D8B-484D-BFC3-8F4E49EA24B4}" srcOrd="3" destOrd="0" presId="urn:microsoft.com/office/officeart/2005/8/layout/chevron1"/>
    <dgm:cxn modelId="{EAB94EDD-2AB3-4ED0-BDFF-2C846987E73C}" type="presParOf" srcId="{A2830A40-433C-4E36-A0BD-178A91C9449A}" destId="{2BC760A4-8103-4A34-8F02-732CEEF8744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0991E6-2D33-4D8C-A45B-962A70920E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993E086-CA16-4820-9DEC-75B9900FB386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Comparison</a:t>
          </a:r>
        </a:p>
        <a:p>
          <a:r>
            <a:rPr lang="id-ID" dirty="0"/>
            <a:t>Jobs in Data Science</a:t>
          </a:r>
          <a:endParaRPr lang="en-US" dirty="0"/>
        </a:p>
      </dgm:t>
    </dgm:pt>
    <dgm:pt modelId="{ECAC20C6-6A52-40A6-AA0F-A18E271636C1}" type="parTrans" cxnId="{45335CFD-6B9A-4ADC-9BA4-463DCD81D716}">
      <dgm:prSet/>
      <dgm:spPr/>
      <dgm:t>
        <a:bodyPr/>
        <a:lstStyle/>
        <a:p>
          <a:endParaRPr lang="en-US"/>
        </a:p>
      </dgm:t>
    </dgm:pt>
    <dgm:pt modelId="{25B1B954-4433-49A5-971B-924C85AA65F0}" type="sibTrans" cxnId="{45335CFD-6B9A-4ADC-9BA4-463DCD81D716}">
      <dgm:prSet/>
      <dgm:spPr/>
      <dgm:t>
        <a:bodyPr/>
        <a:lstStyle/>
        <a:p>
          <a:endParaRPr lang="en-US"/>
        </a:p>
      </dgm:t>
    </dgm:pt>
    <dgm:pt modelId="{894248A4-E2B1-4EA3-88BE-49CB105DC03E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d-ID" dirty="0"/>
            <a:t>Relational Database</a:t>
          </a:r>
          <a:endParaRPr lang="en-US" dirty="0"/>
        </a:p>
      </dgm:t>
    </dgm:pt>
    <dgm:pt modelId="{912E94AC-F3D5-4BCE-A0F3-7425D204C0F1}" type="parTrans" cxnId="{1A7C79D9-070A-405D-B716-838DB526AB78}">
      <dgm:prSet/>
      <dgm:spPr/>
      <dgm:t>
        <a:bodyPr/>
        <a:lstStyle/>
        <a:p>
          <a:endParaRPr lang="en-US"/>
        </a:p>
      </dgm:t>
    </dgm:pt>
    <dgm:pt modelId="{F20BAFED-9B3E-4CEE-93BE-73F97859266F}" type="sibTrans" cxnId="{1A7C79D9-070A-405D-B716-838DB526AB78}">
      <dgm:prSet/>
      <dgm:spPr/>
      <dgm:t>
        <a:bodyPr/>
        <a:lstStyle/>
        <a:p>
          <a:endParaRPr lang="en-US"/>
        </a:p>
      </dgm:t>
    </dgm:pt>
    <dgm:pt modelId="{90B719F3-A6E0-46C3-95F2-6973713C3D2C}">
      <dgm:prSet phldrT="[Text]"/>
      <dgm:spPr/>
      <dgm:t>
        <a:bodyPr/>
        <a:lstStyle/>
        <a:p>
          <a:r>
            <a:rPr lang="id-ID" dirty="0"/>
            <a:t>What is SQL ?</a:t>
          </a:r>
          <a:endParaRPr lang="en-US" dirty="0"/>
        </a:p>
      </dgm:t>
    </dgm:pt>
    <dgm:pt modelId="{92450E35-C0D1-4D05-8779-AF8B9C95B355}" type="parTrans" cxnId="{60C6BAC6-2995-4A64-8B9E-EA360C7B897E}">
      <dgm:prSet/>
      <dgm:spPr/>
      <dgm:t>
        <a:bodyPr/>
        <a:lstStyle/>
        <a:p>
          <a:endParaRPr lang="en-US"/>
        </a:p>
      </dgm:t>
    </dgm:pt>
    <dgm:pt modelId="{3509DD6F-90A1-49E2-9138-05FEEAFE44F8}" type="sibTrans" cxnId="{60C6BAC6-2995-4A64-8B9E-EA360C7B897E}">
      <dgm:prSet/>
      <dgm:spPr/>
      <dgm:t>
        <a:bodyPr/>
        <a:lstStyle/>
        <a:p>
          <a:endParaRPr lang="en-US"/>
        </a:p>
      </dgm:t>
    </dgm:pt>
    <dgm:pt modelId="{A2830A40-433C-4E36-A0BD-178A91C9449A}" type="pres">
      <dgm:prSet presAssocID="{0C0991E6-2D33-4D8C-A45B-962A70920EA9}" presName="Name0" presStyleCnt="0">
        <dgm:presLayoutVars>
          <dgm:dir/>
          <dgm:animLvl val="lvl"/>
          <dgm:resizeHandles val="exact"/>
        </dgm:presLayoutVars>
      </dgm:prSet>
      <dgm:spPr/>
    </dgm:pt>
    <dgm:pt modelId="{4AF688D2-D348-44E9-B908-05A07B43D5AD}" type="pres">
      <dgm:prSet presAssocID="{5993E086-CA16-4820-9DEC-75B9900FB3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CEC9984-001C-44CF-B57C-44C5F7BA3E3C}" type="pres">
      <dgm:prSet presAssocID="{25B1B954-4433-49A5-971B-924C85AA65F0}" presName="parTxOnlySpace" presStyleCnt="0"/>
      <dgm:spPr/>
    </dgm:pt>
    <dgm:pt modelId="{2F2B876D-0001-4CC4-ADDB-8216BC0F5811}" type="pres">
      <dgm:prSet presAssocID="{894248A4-E2B1-4EA3-88BE-49CB105DC03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961165-9D8B-484D-BFC3-8F4E49EA24B4}" type="pres">
      <dgm:prSet presAssocID="{F20BAFED-9B3E-4CEE-93BE-73F97859266F}" presName="parTxOnlySpace" presStyleCnt="0"/>
      <dgm:spPr/>
    </dgm:pt>
    <dgm:pt modelId="{2BC760A4-8103-4A34-8F02-732CEEF87445}" type="pres">
      <dgm:prSet presAssocID="{90B719F3-A6E0-46C3-95F2-6973713C3D2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D31F16-D8C0-45FB-9E77-025181D67E9C}" type="presOf" srcId="{90B719F3-A6E0-46C3-95F2-6973713C3D2C}" destId="{2BC760A4-8103-4A34-8F02-732CEEF87445}" srcOrd="0" destOrd="0" presId="urn:microsoft.com/office/officeart/2005/8/layout/chevron1"/>
    <dgm:cxn modelId="{C2494B18-011F-44CE-865E-28EC1914F3A6}" type="presOf" srcId="{5993E086-CA16-4820-9DEC-75B9900FB386}" destId="{4AF688D2-D348-44E9-B908-05A07B43D5AD}" srcOrd="0" destOrd="0" presId="urn:microsoft.com/office/officeart/2005/8/layout/chevron1"/>
    <dgm:cxn modelId="{7D457A26-9F0D-4F86-824F-1A956594B97A}" type="presOf" srcId="{894248A4-E2B1-4EA3-88BE-49CB105DC03E}" destId="{2F2B876D-0001-4CC4-ADDB-8216BC0F5811}" srcOrd="0" destOrd="0" presId="urn:microsoft.com/office/officeart/2005/8/layout/chevron1"/>
    <dgm:cxn modelId="{60C6BAC6-2995-4A64-8B9E-EA360C7B897E}" srcId="{0C0991E6-2D33-4D8C-A45B-962A70920EA9}" destId="{90B719F3-A6E0-46C3-95F2-6973713C3D2C}" srcOrd="2" destOrd="0" parTransId="{92450E35-C0D1-4D05-8779-AF8B9C95B355}" sibTransId="{3509DD6F-90A1-49E2-9138-05FEEAFE44F8}"/>
    <dgm:cxn modelId="{1A7C79D9-070A-405D-B716-838DB526AB78}" srcId="{0C0991E6-2D33-4D8C-A45B-962A70920EA9}" destId="{894248A4-E2B1-4EA3-88BE-49CB105DC03E}" srcOrd="1" destOrd="0" parTransId="{912E94AC-F3D5-4BCE-A0F3-7425D204C0F1}" sibTransId="{F20BAFED-9B3E-4CEE-93BE-73F97859266F}"/>
    <dgm:cxn modelId="{F0E892F2-71F6-4DC2-AE76-1681BF3F5652}" type="presOf" srcId="{0C0991E6-2D33-4D8C-A45B-962A70920EA9}" destId="{A2830A40-433C-4E36-A0BD-178A91C9449A}" srcOrd="0" destOrd="0" presId="urn:microsoft.com/office/officeart/2005/8/layout/chevron1"/>
    <dgm:cxn modelId="{45335CFD-6B9A-4ADC-9BA4-463DCD81D716}" srcId="{0C0991E6-2D33-4D8C-A45B-962A70920EA9}" destId="{5993E086-CA16-4820-9DEC-75B9900FB386}" srcOrd="0" destOrd="0" parTransId="{ECAC20C6-6A52-40A6-AA0F-A18E271636C1}" sibTransId="{25B1B954-4433-49A5-971B-924C85AA65F0}"/>
    <dgm:cxn modelId="{BAAD5F84-EE18-49A0-A0B9-E89DDE5CB366}" type="presParOf" srcId="{A2830A40-433C-4E36-A0BD-178A91C9449A}" destId="{4AF688D2-D348-44E9-B908-05A07B43D5AD}" srcOrd="0" destOrd="0" presId="urn:microsoft.com/office/officeart/2005/8/layout/chevron1"/>
    <dgm:cxn modelId="{CCDF5411-5D0C-46E7-99C0-4B7A8ADB0AA1}" type="presParOf" srcId="{A2830A40-433C-4E36-A0BD-178A91C9449A}" destId="{7CEC9984-001C-44CF-B57C-44C5F7BA3E3C}" srcOrd="1" destOrd="0" presId="urn:microsoft.com/office/officeart/2005/8/layout/chevron1"/>
    <dgm:cxn modelId="{75152C7A-32C2-4DF9-AD7E-CB568971E80D}" type="presParOf" srcId="{A2830A40-433C-4E36-A0BD-178A91C9449A}" destId="{2F2B876D-0001-4CC4-ADDB-8216BC0F5811}" srcOrd="2" destOrd="0" presId="urn:microsoft.com/office/officeart/2005/8/layout/chevron1"/>
    <dgm:cxn modelId="{996C4492-28AA-4696-8E18-B0F7E8A5111C}" type="presParOf" srcId="{A2830A40-433C-4E36-A0BD-178A91C9449A}" destId="{15961165-9D8B-484D-BFC3-8F4E49EA24B4}" srcOrd="3" destOrd="0" presId="urn:microsoft.com/office/officeart/2005/8/layout/chevron1"/>
    <dgm:cxn modelId="{EAB94EDD-2AB3-4ED0-BDFF-2C846987E73C}" type="presParOf" srcId="{A2830A40-433C-4E36-A0BD-178A91C9449A}" destId="{2BC760A4-8103-4A34-8F02-732CEEF8744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0991E6-2D33-4D8C-A45B-962A70920E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993E086-CA16-4820-9DEC-75B9900FB386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Comparison</a:t>
          </a:r>
        </a:p>
        <a:p>
          <a:r>
            <a:rPr lang="id-ID" dirty="0"/>
            <a:t>Jobs in Data Science</a:t>
          </a:r>
          <a:endParaRPr lang="en-US" dirty="0"/>
        </a:p>
      </dgm:t>
    </dgm:pt>
    <dgm:pt modelId="{ECAC20C6-6A52-40A6-AA0F-A18E271636C1}" type="parTrans" cxnId="{45335CFD-6B9A-4ADC-9BA4-463DCD81D716}">
      <dgm:prSet/>
      <dgm:spPr/>
      <dgm:t>
        <a:bodyPr/>
        <a:lstStyle/>
        <a:p>
          <a:endParaRPr lang="en-US"/>
        </a:p>
      </dgm:t>
    </dgm:pt>
    <dgm:pt modelId="{25B1B954-4433-49A5-971B-924C85AA65F0}" type="sibTrans" cxnId="{45335CFD-6B9A-4ADC-9BA4-463DCD81D716}">
      <dgm:prSet/>
      <dgm:spPr/>
      <dgm:t>
        <a:bodyPr/>
        <a:lstStyle/>
        <a:p>
          <a:endParaRPr lang="en-US"/>
        </a:p>
      </dgm:t>
    </dgm:pt>
    <dgm:pt modelId="{894248A4-E2B1-4EA3-88BE-49CB105DC03E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d-ID" dirty="0"/>
            <a:t>Relational Database</a:t>
          </a:r>
          <a:endParaRPr lang="en-US" dirty="0"/>
        </a:p>
      </dgm:t>
    </dgm:pt>
    <dgm:pt modelId="{912E94AC-F3D5-4BCE-A0F3-7425D204C0F1}" type="parTrans" cxnId="{1A7C79D9-070A-405D-B716-838DB526AB78}">
      <dgm:prSet/>
      <dgm:spPr/>
      <dgm:t>
        <a:bodyPr/>
        <a:lstStyle/>
        <a:p>
          <a:endParaRPr lang="en-US"/>
        </a:p>
      </dgm:t>
    </dgm:pt>
    <dgm:pt modelId="{F20BAFED-9B3E-4CEE-93BE-73F97859266F}" type="sibTrans" cxnId="{1A7C79D9-070A-405D-B716-838DB526AB78}">
      <dgm:prSet/>
      <dgm:spPr/>
      <dgm:t>
        <a:bodyPr/>
        <a:lstStyle/>
        <a:p>
          <a:endParaRPr lang="en-US"/>
        </a:p>
      </dgm:t>
    </dgm:pt>
    <dgm:pt modelId="{90B719F3-A6E0-46C3-95F2-6973713C3D2C}">
      <dgm:prSet phldrT="[Text]"/>
      <dgm:spPr/>
      <dgm:t>
        <a:bodyPr/>
        <a:lstStyle/>
        <a:p>
          <a:r>
            <a:rPr lang="id-ID" dirty="0"/>
            <a:t>What is SQL ?</a:t>
          </a:r>
          <a:endParaRPr lang="en-US" dirty="0"/>
        </a:p>
      </dgm:t>
    </dgm:pt>
    <dgm:pt modelId="{92450E35-C0D1-4D05-8779-AF8B9C95B355}" type="parTrans" cxnId="{60C6BAC6-2995-4A64-8B9E-EA360C7B897E}">
      <dgm:prSet/>
      <dgm:spPr/>
      <dgm:t>
        <a:bodyPr/>
        <a:lstStyle/>
        <a:p>
          <a:endParaRPr lang="en-US"/>
        </a:p>
      </dgm:t>
    </dgm:pt>
    <dgm:pt modelId="{3509DD6F-90A1-49E2-9138-05FEEAFE44F8}" type="sibTrans" cxnId="{60C6BAC6-2995-4A64-8B9E-EA360C7B897E}">
      <dgm:prSet/>
      <dgm:spPr/>
      <dgm:t>
        <a:bodyPr/>
        <a:lstStyle/>
        <a:p>
          <a:endParaRPr lang="en-US"/>
        </a:p>
      </dgm:t>
    </dgm:pt>
    <dgm:pt modelId="{A2830A40-433C-4E36-A0BD-178A91C9449A}" type="pres">
      <dgm:prSet presAssocID="{0C0991E6-2D33-4D8C-A45B-962A70920EA9}" presName="Name0" presStyleCnt="0">
        <dgm:presLayoutVars>
          <dgm:dir/>
          <dgm:animLvl val="lvl"/>
          <dgm:resizeHandles val="exact"/>
        </dgm:presLayoutVars>
      </dgm:prSet>
      <dgm:spPr/>
    </dgm:pt>
    <dgm:pt modelId="{4AF688D2-D348-44E9-B908-05A07B43D5AD}" type="pres">
      <dgm:prSet presAssocID="{5993E086-CA16-4820-9DEC-75B9900FB3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CEC9984-001C-44CF-B57C-44C5F7BA3E3C}" type="pres">
      <dgm:prSet presAssocID="{25B1B954-4433-49A5-971B-924C85AA65F0}" presName="parTxOnlySpace" presStyleCnt="0"/>
      <dgm:spPr/>
    </dgm:pt>
    <dgm:pt modelId="{2F2B876D-0001-4CC4-ADDB-8216BC0F5811}" type="pres">
      <dgm:prSet presAssocID="{894248A4-E2B1-4EA3-88BE-49CB105DC03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961165-9D8B-484D-BFC3-8F4E49EA24B4}" type="pres">
      <dgm:prSet presAssocID="{F20BAFED-9B3E-4CEE-93BE-73F97859266F}" presName="parTxOnlySpace" presStyleCnt="0"/>
      <dgm:spPr/>
    </dgm:pt>
    <dgm:pt modelId="{2BC760A4-8103-4A34-8F02-732CEEF87445}" type="pres">
      <dgm:prSet presAssocID="{90B719F3-A6E0-46C3-95F2-6973713C3D2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D31F16-D8C0-45FB-9E77-025181D67E9C}" type="presOf" srcId="{90B719F3-A6E0-46C3-95F2-6973713C3D2C}" destId="{2BC760A4-8103-4A34-8F02-732CEEF87445}" srcOrd="0" destOrd="0" presId="urn:microsoft.com/office/officeart/2005/8/layout/chevron1"/>
    <dgm:cxn modelId="{C2494B18-011F-44CE-865E-28EC1914F3A6}" type="presOf" srcId="{5993E086-CA16-4820-9DEC-75B9900FB386}" destId="{4AF688D2-D348-44E9-B908-05A07B43D5AD}" srcOrd="0" destOrd="0" presId="urn:microsoft.com/office/officeart/2005/8/layout/chevron1"/>
    <dgm:cxn modelId="{7D457A26-9F0D-4F86-824F-1A956594B97A}" type="presOf" srcId="{894248A4-E2B1-4EA3-88BE-49CB105DC03E}" destId="{2F2B876D-0001-4CC4-ADDB-8216BC0F5811}" srcOrd="0" destOrd="0" presId="urn:microsoft.com/office/officeart/2005/8/layout/chevron1"/>
    <dgm:cxn modelId="{60C6BAC6-2995-4A64-8B9E-EA360C7B897E}" srcId="{0C0991E6-2D33-4D8C-A45B-962A70920EA9}" destId="{90B719F3-A6E0-46C3-95F2-6973713C3D2C}" srcOrd="2" destOrd="0" parTransId="{92450E35-C0D1-4D05-8779-AF8B9C95B355}" sibTransId="{3509DD6F-90A1-49E2-9138-05FEEAFE44F8}"/>
    <dgm:cxn modelId="{1A7C79D9-070A-405D-B716-838DB526AB78}" srcId="{0C0991E6-2D33-4D8C-A45B-962A70920EA9}" destId="{894248A4-E2B1-4EA3-88BE-49CB105DC03E}" srcOrd="1" destOrd="0" parTransId="{912E94AC-F3D5-4BCE-A0F3-7425D204C0F1}" sibTransId="{F20BAFED-9B3E-4CEE-93BE-73F97859266F}"/>
    <dgm:cxn modelId="{F0E892F2-71F6-4DC2-AE76-1681BF3F5652}" type="presOf" srcId="{0C0991E6-2D33-4D8C-A45B-962A70920EA9}" destId="{A2830A40-433C-4E36-A0BD-178A91C9449A}" srcOrd="0" destOrd="0" presId="urn:microsoft.com/office/officeart/2005/8/layout/chevron1"/>
    <dgm:cxn modelId="{45335CFD-6B9A-4ADC-9BA4-463DCD81D716}" srcId="{0C0991E6-2D33-4D8C-A45B-962A70920EA9}" destId="{5993E086-CA16-4820-9DEC-75B9900FB386}" srcOrd="0" destOrd="0" parTransId="{ECAC20C6-6A52-40A6-AA0F-A18E271636C1}" sibTransId="{25B1B954-4433-49A5-971B-924C85AA65F0}"/>
    <dgm:cxn modelId="{BAAD5F84-EE18-49A0-A0B9-E89DDE5CB366}" type="presParOf" srcId="{A2830A40-433C-4E36-A0BD-178A91C9449A}" destId="{4AF688D2-D348-44E9-B908-05A07B43D5AD}" srcOrd="0" destOrd="0" presId="urn:microsoft.com/office/officeart/2005/8/layout/chevron1"/>
    <dgm:cxn modelId="{CCDF5411-5D0C-46E7-99C0-4B7A8ADB0AA1}" type="presParOf" srcId="{A2830A40-433C-4E36-A0BD-178A91C9449A}" destId="{7CEC9984-001C-44CF-B57C-44C5F7BA3E3C}" srcOrd="1" destOrd="0" presId="urn:microsoft.com/office/officeart/2005/8/layout/chevron1"/>
    <dgm:cxn modelId="{75152C7A-32C2-4DF9-AD7E-CB568971E80D}" type="presParOf" srcId="{A2830A40-433C-4E36-A0BD-178A91C9449A}" destId="{2F2B876D-0001-4CC4-ADDB-8216BC0F5811}" srcOrd="2" destOrd="0" presId="urn:microsoft.com/office/officeart/2005/8/layout/chevron1"/>
    <dgm:cxn modelId="{996C4492-28AA-4696-8E18-B0F7E8A5111C}" type="presParOf" srcId="{A2830A40-433C-4E36-A0BD-178A91C9449A}" destId="{15961165-9D8B-484D-BFC3-8F4E49EA24B4}" srcOrd="3" destOrd="0" presId="urn:microsoft.com/office/officeart/2005/8/layout/chevron1"/>
    <dgm:cxn modelId="{EAB94EDD-2AB3-4ED0-BDFF-2C846987E73C}" type="presParOf" srcId="{A2830A40-433C-4E36-A0BD-178A91C9449A}" destId="{2BC760A4-8103-4A34-8F02-732CEEF8744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0991E6-2D33-4D8C-A45B-962A70920E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993E086-CA16-4820-9DEC-75B9900FB386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Comparison</a:t>
          </a:r>
        </a:p>
        <a:p>
          <a:r>
            <a:rPr lang="id-ID" dirty="0"/>
            <a:t>Jobs in Data Science</a:t>
          </a:r>
          <a:endParaRPr lang="en-US" dirty="0"/>
        </a:p>
      </dgm:t>
    </dgm:pt>
    <dgm:pt modelId="{ECAC20C6-6A52-40A6-AA0F-A18E271636C1}" type="parTrans" cxnId="{45335CFD-6B9A-4ADC-9BA4-463DCD81D716}">
      <dgm:prSet/>
      <dgm:spPr/>
      <dgm:t>
        <a:bodyPr/>
        <a:lstStyle/>
        <a:p>
          <a:endParaRPr lang="en-US"/>
        </a:p>
      </dgm:t>
    </dgm:pt>
    <dgm:pt modelId="{25B1B954-4433-49A5-971B-924C85AA65F0}" type="sibTrans" cxnId="{45335CFD-6B9A-4ADC-9BA4-463DCD81D716}">
      <dgm:prSet/>
      <dgm:spPr/>
      <dgm:t>
        <a:bodyPr/>
        <a:lstStyle/>
        <a:p>
          <a:endParaRPr lang="en-US"/>
        </a:p>
      </dgm:t>
    </dgm:pt>
    <dgm:pt modelId="{894248A4-E2B1-4EA3-88BE-49CB105DC03E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d-ID" dirty="0"/>
            <a:t>Relational Database</a:t>
          </a:r>
          <a:endParaRPr lang="en-US" dirty="0"/>
        </a:p>
      </dgm:t>
    </dgm:pt>
    <dgm:pt modelId="{912E94AC-F3D5-4BCE-A0F3-7425D204C0F1}" type="parTrans" cxnId="{1A7C79D9-070A-405D-B716-838DB526AB78}">
      <dgm:prSet/>
      <dgm:spPr/>
      <dgm:t>
        <a:bodyPr/>
        <a:lstStyle/>
        <a:p>
          <a:endParaRPr lang="en-US"/>
        </a:p>
      </dgm:t>
    </dgm:pt>
    <dgm:pt modelId="{F20BAFED-9B3E-4CEE-93BE-73F97859266F}" type="sibTrans" cxnId="{1A7C79D9-070A-405D-B716-838DB526AB78}">
      <dgm:prSet/>
      <dgm:spPr/>
      <dgm:t>
        <a:bodyPr/>
        <a:lstStyle/>
        <a:p>
          <a:endParaRPr lang="en-US"/>
        </a:p>
      </dgm:t>
    </dgm:pt>
    <dgm:pt modelId="{90B719F3-A6E0-46C3-95F2-6973713C3D2C}">
      <dgm:prSet phldrT="[Text]"/>
      <dgm:spPr/>
      <dgm:t>
        <a:bodyPr/>
        <a:lstStyle/>
        <a:p>
          <a:r>
            <a:rPr lang="id-ID" dirty="0"/>
            <a:t>What is SQL ?</a:t>
          </a:r>
          <a:endParaRPr lang="en-US" dirty="0"/>
        </a:p>
      </dgm:t>
    </dgm:pt>
    <dgm:pt modelId="{92450E35-C0D1-4D05-8779-AF8B9C95B355}" type="parTrans" cxnId="{60C6BAC6-2995-4A64-8B9E-EA360C7B897E}">
      <dgm:prSet/>
      <dgm:spPr/>
      <dgm:t>
        <a:bodyPr/>
        <a:lstStyle/>
        <a:p>
          <a:endParaRPr lang="en-US"/>
        </a:p>
      </dgm:t>
    </dgm:pt>
    <dgm:pt modelId="{3509DD6F-90A1-49E2-9138-05FEEAFE44F8}" type="sibTrans" cxnId="{60C6BAC6-2995-4A64-8B9E-EA360C7B897E}">
      <dgm:prSet/>
      <dgm:spPr/>
      <dgm:t>
        <a:bodyPr/>
        <a:lstStyle/>
        <a:p>
          <a:endParaRPr lang="en-US"/>
        </a:p>
      </dgm:t>
    </dgm:pt>
    <dgm:pt modelId="{A2830A40-433C-4E36-A0BD-178A91C9449A}" type="pres">
      <dgm:prSet presAssocID="{0C0991E6-2D33-4D8C-A45B-962A70920EA9}" presName="Name0" presStyleCnt="0">
        <dgm:presLayoutVars>
          <dgm:dir/>
          <dgm:animLvl val="lvl"/>
          <dgm:resizeHandles val="exact"/>
        </dgm:presLayoutVars>
      </dgm:prSet>
      <dgm:spPr/>
    </dgm:pt>
    <dgm:pt modelId="{4AF688D2-D348-44E9-B908-05A07B43D5AD}" type="pres">
      <dgm:prSet presAssocID="{5993E086-CA16-4820-9DEC-75B9900FB3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CEC9984-001C-44CF-B57C-44C5F7BA3E3C}" type="pres">
      <dgm:prSet presAssocID="{25B1B954-4433-49A5-971B-924C85AA65F0}" presName="parTxOnlySpace" presStyleCnt="0"/>
      <dgm:spPr/>
    </dgm:pt>
    <dgm:pt modelId="{2F2B876D-0001-4CC4-ADDB-8216BC0F5811}" type="pres">
      <dgm:prSet presAssocID="{894248A4-E2B1-4EA3-88BE-49CB105DC03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961165-9D8B-484D-BFC3-8F4E49EA24B4}" type="pres">
      <dgm:prSet presAssocID="{F20BAFED-9B3E-4CEE-93BE-73F97859266F}" presName="parTxOnlySpace" presStyleCnt="0"/>
      <dgm:spPr/>
    </dgm:pt>
    <dgm:pt modelId="{2BC760A4-8103-4A34-8F02-732CEEF87445}" type="pres">
      <dgm:prSet presAssocID="{90B719F3-A6E0-46C3-95F2-6973713C3D2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D31F16-D8C0-45FB-9E77-025181D67E9C}" type="presOf" srcId="{90B719F3-A6E0-46C3-95F2-6973713C3D2C}" destId="{2BC760A4-8103-4A34-8F02-732CEEF87445}" srcOrd="0" destOrd="0" presId="urn:microsoft.com/office/officeart/2005/8/layout/chevron1"/>
    <dgm:cxn modelId="{C2494B18-011F-44CE-865E-28EC1914F3A6}" type="presOf" srcId="{5993E086-CA16-4820-9DEC-75B9900FB386}" destId="{4AF688D2-D348-44E9-B908-05A07B43D5AD}" srcOrd="0" destOrd="0" presId="urn:microsoft.com/office/officeart/2005/8/layout/chevron1"/>
    <dgm:cxn modelId="{7D457A26-9F0D-4F86-824F-1A956594B97A}" type="presOf" srcId="{894248A4-E2B1-4EA3-88BE-49CB105DC03E}" destId="{2F2B876D-0001-4CC4-ADDB-8216BC0F5811}" srcOrd="0" destOrd="0" presId="urn:microsoft.com/office/officeart/2005/8/layout/chevron1"/>
    <dgm:cxn modelId="{60C6BAC6-2995-4A64-8B9E-EA360C7B897E}" srcId="{0C0991E6-2D33-4D8C-A45B-962A70920EA9}" destId="{90B719F3-A6E0-46C3-95F2-6973713C3D2C}" srcOrd="2" destOrd="0" parTransId="{92450E35-C0D1-4D05-8779-AF8B9C95B355}" sibTransId="{3509DD6F-90A1-49E2-9138-05FEEAFE44F8}"/>
    <dgm:cxn modelId="{1A7C79D9-070A-405D-B716-838DB526AB78}" srcId="{0C0991E6-2D33-4D8C-A45B-962A70920EA9}" destId="{894248A4-E2B1-4EA3-88BE-49CB105DC03E}" srcOrd="1" destOrd="0" parTransId="{912E94AC-F3D5-4BCE-A0F3-7425D204C0F1}" sibTransId="{F20BAFED-9B3E-4CEE-93BE-73F97859266F}"/>
    <dgm:cxn modelId="{F0E892F2-71F6-4DC2-AE76-1681BF3F5652}" type="presOf" srcId="{0C0991E6-2D33-4D8C-A45B-962A70920EA9}" destId="{A2830A40-433C-4E36-A0BD-178A91C9449A}" srcOrd="0" destOrd="0" presId="urn:microsoft.com/office/officeart/2005/8/layout/chevron1"/>
    <dgm:cxn modelId="{45335CFD-6B9A-4ADC-9BA4-463DCD81D716}" srcId="{0C0991E6-2D33-4D8C-A45B-962A70920EA9}" destId="{5993E086-CA16-4820-9DEC-75B9900FB386}" srcOrd="0" destOrd="0" parTransId="{ECAC20C6-6A52-40A6-AA0F-A18E271636C1}" sibTransId="{25B1B954-4433-49A5-971B-924C85AA65F0}"/>
    <dgm:cxn modelId="{BAAD5F84-EE18-49A0-A0B9-E89DDE5CB366}" type="presParOf" srcId="{A2830A40-433C-4E36-A0BD-178A91C9449A}" destId="{4AF688D2-D348-44E9-B908-05A07B43D5AD}" srcOrd="0" destOrd="0" presId="urn:microsoft.com/office/officeart/2005/8/layout/chevron1"/>
    <dgm:cxn modelId="{CCDF5411-5D0C-46E7-99C0-4B7A8ADB0AA1}" type="presParOf" srcId="{A2830A40-433C-4E36-A0BD-178A91C9449A}" destId="{7CEC9984-001C-44CF-B57C-44C5F7BA3E3C}" srcOrd="1" destOrd="0" presId="urn:microsoft.com/office/officeart/2005/8/layout/chevron1"/>
    <dgm:cxn modelId="{75152C7A-32C2-4DF9-AD7E-CB568971E80D}" type="presParOf" srcId="{A2830A40-433C-4E36-A0BD-178A91C9449A}" destId="{2F2B876D-0001-4CC4-ADDB-8216BC0F5811}" srcOrd="2" destOrd="0" presId="urn:microsoft.com/office/officeart/2005/8/layout/chevron1"/>
    <dgm:cxn modelId="{996C4492-28AA-4696-8E18-B0F7E8A5111C}" type="presParOf" srcId="{A2830A40-433C-4E36-A0BD-178A91C9449A}" destId="{15961165-9D8B-484D-BFC3-8F4E49EA24B4}" srcOrd="3" destOrd="0" presId="urn:microsoft.com/office/officeart/2005/8/layout/chevron1"/>
    <dgm:cxn modelId="{EAB94EDD-2AB3-4ED0-BDFF-2C846987E73C}" type="presParOf" srcId="{A2830A40-433C-4E36-A0BD-178A91C9449A}" destId="{2BC760A4-8103-4A34-8F02-732CEEF8744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0991E6-2D33-4D8C-A45B-962A70920E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993E086-CA16-4820-9DEC-75B9900FB386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Comparison</a:t>
          </a:r>
        </a:p>
        <a:p>
          <a:r>
            <a:rPr lang="id-ID" dirty="0"/>
            <a:t>Jobs in Data Science</a:t>
          </a:r>
          <a:endParaRPr lang="en-US" dirty="0"/>
        </a:p>
      </dgm:t>
    </dgm:pt>
    <dgm:pt modelId="{ECAC20C6-6A52-40A6-AA0F-A18E271636C1}" type="parTrans" cxnId="{45335CFD-6B9A-4ADC-9BA4-463DCD81D716}">
      <dgm:prSet/>
      <dgm:spPr/>
      <dgm:t>
        <a:bodyPr/>
        <a:lstStyle/>
        <a:p>
          <a:endParaRPr lang="en-US"/>
        </a:p>
      </dgm:t>
    </dgm:pt>
    <dgm:pt modelId="{25B1B954-4433-49A5-971B-924C85AA65F0}" type="sibTrans" cxnId="{45335CFD-6B9A-4ADC-9BA4-463DCD81D716}">
      <dgm:prSet/>
      <dgm:spPr/>
      <dgm:t>
        <a:bodyPr/>
        <a:lstStyle/>
        <a:p>
          <a:endParaRPr lang="en-US"/>
        </a:p>
      </dgm:t>
    </dgm:pt>
    <dgm:pt modelId="{894248A4-E2B1-4EA3-88BE-49CB105DC03E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d-ID" dirty="0"/>
            <a:t>Relational Database</a:t>
          </a:r>
          <a:endParaRPr lang="en-US" dirty="0"/>
        </a:p>
      </dgm:t>
    </dgm:pt>
    <dgm:pt modelId="{912E94AC-F3D5-4BCE-A0F3-7425D204C0F1}" type="parTrans" cxnId="{1A7C79D9-070A-405D-B716-838DB526AB78}">
      <dgm:prSet/>
      <dgm:spPr/>
      <dgm:t>
        <a:bodyPr/>
        <a:lstStyle/>
        <a:p>
          <a:endParaRPr lang="en-US"/>
        </a:p>
      </dgm:t>
    </dgm:pt>
    <dgm:pt modelId="{F20BAFED-9B3E-4CEE-93BE-73F97859266F}" type="sibTrans" cxnId="{1A7C79D9-070A-405D-B716-838DB526AB78}">
      <dgm:prSet/>
      <dgm:spPr/>
      <dgm:t>
        <a:bodyPr/>
        <a:lstStyle/>
        <a:p>
          <a:endParaRPr lang="en-US"/>
        </a:p>
      </dgm:t>
    </dgm:pt>
    <dgm:pt modelId="{90B719F3-A6E0-46C3-95F2-6973713C3D2C}">
      <dgm:prSet phldrT="[Text]"/>
      <dgm:spPr/>
      <dgm:t>
        <a:bodyPr/>
        <a:lstStyle/>
        <a:p>
          <a:r>
            <a:rPr lang="id-ID" dirty="0"/>
            <a:t>What is SQL ?</a:t>
          </a:r>
          <a:endParaRPr lang="en-US" dirty="0"/>
        </a:p>
      </dgm:t>
    </dgm:pt>
    <dgm:pt modelId="{92450E35-C0D1-4D05-8779-AF8B9C95B355}" type="parTrans" cxnId="{60C6BAC6-2995-4A64-8B9E-EA360C7B897E}">
      <dgm:prSet/>
      <dgm:spPr/>
      <dgm:t>
        <a:bodyPr/>
        <a:lstStyle/>
        <a:p>
          <a:endParaRPr lang="en-US"/>
        </a:p>
      </dgm:t>
    </dgm:pt>
    <dgm:pt modelId="{3509DD6F-90A1-49E2-9138-05FEEAFE44F8}" type="sibTrans" cxnId="{60C6BAC6-2995-4A64-8B9E-EA360C7B897E}">
      <dgm:prSet/>
      <dgm:spPr/>
      <dgm:t>
        <a:bodyPr/>
        <a:lstStyle/>
        <a:p>
          <a:endParaRPr lang="en-US"/>
        </a:p>
      </dgm:t>
    </dgm:pt>
    <dgm:pt modelId="{A2830A40-433C-4E36-A0BD-178A91C9449A}" type="pres">
      <dgm:prSet presAssocID="{0C0991E6-2D33-4D8C-A45B-962A70920EA9}" presName="Name0" presStyleCnt="0">
        <dgm:presLayoutVars>
          <dgm:dir/>
          <dgm:animLvl val="lvl"/>
          <dgm:resizeHandles val="exact"/>
        </dgm:presLayoutVars>
      </dgm:prSet>
      <dgm:spPr/>
    </dgm:pt>
    <dgm:pt modelId="{4AF688D2-D348-44E9-B908-05A07B43D5AD}" type="pres">
      <dgm:prSet presAssocID="{5993E086-CA16-4820-9DEC-75B9900FB3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CEC9984-001C-44CF-B57C-44C5F7BA3E3C}" type="pres">
      <dgm:prSet presAssocID="{25B1B954-4433-49A5-971B-924C85AA65F0}" presName="parTxOnlySpace" presStyleCnt="0"/>
      <dgm:spPr/>
    </dgm:pt>
    <dgm:pt modelId="{2F2B876D-0001-4CC4-ADDB-8216BC0F5811}" type="pres">
      <dgm:prSet presAssocID="{894248A4-E2B1-4EA3-88BE-49CB105DC03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961165-9D8B-484D-BFC3-8F4E49EA24B4}" type="pres">
      <dgm:prSet presAssocID="{F20BAFED-9B3E-4CEE-93BE-73F97859266F}" presName="parTxOnlySpace" presStyleCnt="0"/>
      <dgm:spPr/>
    </dgm:pt>
    <dgm:pt modelId="{2BC760A4-8103-4A34-8F02-732CEEF87445}" type="pres">
      <dgm:prSet presAssocID="{90B719F3-A6E0-46C3-95F2-6973713C3D2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D31F16-D8C0-45FB-9E77-025181D67E9C}" type="presOf" srcId="{90B719F3-A6E0-46C3-95F2-6973713C3D2C}" destId="{2BC760A4-8103-4A34-8F02-732CEEF87445}" srcOrd="0" destOrd="0" presId="urn:microsoft.com/office/officeart/2005/8/layout/chevron1"/>
    <dgm:cxn modelId="{C2494B18-011F-44CE-865E-28EC1914F3A6}" type="presOf" srcId="{5993E086-CA16-4820-9DEC-75B9900FB386}" destId="{4AF688D2-D348-44E9-B908-05A07B43D5AD}" srcOrd="0" destOrd="0" presId="urn:microsoft.com/office/officeart/2005/8/layout/chevron1"/>
    <dgm:cxn modelId="{7D457A26-9F0D-4F86-824F-1A956594B97A}" type="presOf" srcId="{894248A4-E2B1-4EA3-88BE-49CB105DC03E}" destId="{2F2B876D-0001-4CC4-ADDB-8216BC0F5811}" srcOrd="0" destOrd="0" presId="urn:microsoft.com/office/officeart/2005/8/layout/chevron1"/>
    <dgm:cxn modelId="{60C6BAC6-2995-4A64-8B9E-EA360C7B897E}" srcId="{0C0991E6-2D33-4D8C-A45B-962A70920EA9}" destId="{90B719F3-A6E0-46C3-95F2-6973713C3D2C}" srcOrd="2" destOrd="0" parTransId="{92450E35-C0D1-4D05-8779-AF8B9C95B355}" sibTransId="{3509DD6F-90A1-49E2-9138-05FEEAFE44F8}"/>
    <dgm:cxn modelId="{1A7C79D9-070A-405D-B716-838DB526AB78}" srcId="{0C0991E6-2D33-4D8C-A45B-962A70920EA9}" destId="{894248A4-E2B1-4EA3-88BE-49CB105DC03E}" srcOrd="1" destOrd="0" parTransId="{912E94AC-F3D5-4BCE-A0F3-7425D204C0F1}" sibTransId="{F20BAFED-9B3E-4CEE-93BE-73F97859266F}"/>
    <dgm:cxn modelId="{F0E892F2-71F6-4DC2-AE76-1681BF3F5652}" type="presOf" srcId="{0C0991E6-2D33-4D8C-A45B-962A70920EA9}" destId="{A2830A40-433C-4E36-A0BD-178A91C9449A}" srcOrd="0" destOrd="0" presId="urn:microsoft.com/office/officeart/2005/8/layout/chevron1"/>
    <dgm:cxn modelId="{45335CFD-6B9A-4ADC-9BA4-463DCD81D716}" srcId="{0C0991E6-2D33-4D8C-A45B-962A70920EA9}" destId="{5993E086-CA16-4820-9DEC-75B9900FB386}" srcOrd="0" destOrd="0" parTransId="{ECAC20C6-6A52-40A6-AA0F-A18E271636C1}" sibTransId="{25B1B954-4433-49A5-971B-924C85AA65F0}"/>
    <dgm:cxn modelId="{BAAD5F84-EE18-49A0-A0B9-E89DDE5CB366}" type="presParOf" srcId="{A2830A40-433C-4E36-A0BD-178A91C9449A}" destId="{4AF688D2-D348-44E9-B908-05A07B43D5AD}" srcOrd="0" destOrd="0" presId="urn:microsoft.com/office/officeart/2005/8/layout/chevron1"/>
    <dgm:cxn modelId="{CCDF5411-5D0C-46E7-99C0-4B7A8ADB0AA1}" type="presParOf" srcId="{A2830A40-433C-4E36-A0BD-178A91C9449A}" destId="{7CEC9984-001C-44CF-B57C-44C5F7BA3E3C}" srcOrd="1" destOrd="0" presId="urn:microsoft.com/office/officeart/2005/8/layout/chevron1"/>
    <dgm:cxn modelId="{75152C7A-32C2-4DF9-AD7E-CB568971E80D}" type="presParOf" srcId="{A2830A40-433C-4E36-A0BD-178A91C9449A}" destId="{2F2B876D-0001-4CC4-ADDB-8216BC0F5811}" srcOrd="2" destOrd="0" presId="urn:microsoft.com/office/officeart/2005/8/layout/chevron1"/>
    <dgm:cxn modelId="{996C4492-28AA-4696-8E18-B0F7E8A5111C}" type="presParOf" srcId="{A2830A40-433C-4E36-A0BD-178A91C9449A}" destId="{15961165-9D8B-484D-BFC3-8F4E49EA24B4}" srcOrd="3" destOrd="0" presId="urn:microsoft.com/office/officeart/2005/8/layout/chevron1"/>
    <dgm:cxn modelId="{EAB94EDD-2AB3-4ED0-BDFF-2C846987E73C}" type="presParOf" srcId="{A2830A40-433C-4E36-A0BD-178A91C9449A}" destId="{2BC760A4-8103-4A34-8F02-732CEEF8744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0991E6-2D33-4D8C-A45B-962A70920E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993E086-CA16-4820-9DEC-75B9900FB386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Comparison</a:t>
          </a:r>
        </a:p>
        <a:p>
          <a:r>
            <a:rPr lang="id-ID" dirty="0"/>
            <a:t>Jobs in Data Science</a:t>
          </a:r>
          <a:endParaRPr lang="en-US" dirty="0"/>
        </a:p>
      </dgm:t>
    </dgm:pt>
    <dgm:pt modelId="{ECAC20C6-6A52-40A6-AA0F-A18E271636C1}" type="parTrans" cxnId="{45335CFD-6B9A-4ADC-9BA4-463DCD81D716}">
      <dgm:prSet/>
      <dgm:spPr/>
      <dgm:t>
        <a:bodyPr/>
        <a:lstStyle/>
        <a:p>
          <a:endParaRPr lang="en-US"/>
        </a:p>
      </dgm:t>
    </dgm:pt>
    <dgm:pt modelId="{25B1B954-4433-49A5-971B-924C85AA65F0}" type="sibTrans" cxnId="{45335CFD-6B9A-4ADC-9BA4-463DCD81D716}">
      <dgm:prSet/>
      <dgm:spPr/>
      <dgm:t>
        <a:bodyPr/>
        <a:lstStyle/>
        <a:p>
          <a:endParaRPr lang="en-US"/>
        </a:p>
      </dgm:t>
    </dgm:pt>
    <dgm:pt modelId="{894248A4-E2B1-4EA3-88BE-49CB105DC03E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d-ID" dirty="0"/>
            <a:t>Relational Database</a:t>
          </a:r>
          <a:endParaRPr lang="en-US" dirty="0"/>
        </a:p>
      </dgm:t>
    </dgm:pt>
    <dgm:pt modelId="{912E94AC-F3D5-4BCE-A0F3-7425D204C0F1}" type="parTrans" cxnId="{1A7C79D9-070A-405D-B716-838DB526AB78}">
      <dgm:prSet/>
      <dgm:spPr/>
      <dgm:t>
        <a:bodyPr/>
        <a:lstStyle/>
        <a:p>
          <a:endParaRPr lang="en-US"/>
        </a:p>
      </dgm:t>
    </dgm:pt>
    <dgm:pt modelId="{F20BAFED-9B3E-4CEE-93BE-73F97859266F}" type="sibTrans" cxnId="{1A7C79D9-070A-405D-B716-838DB526AB78}">
      <dgm:prSet/>
      <dgm:spPr/>
      <dgm:t>
        <a:bodyPr/>
        <a:lstStyle/>
        <a:p>
          <a:endParaRPr lang="en-US"/>
        </a:p>
      </dgm:t>
    </dgm:pt>
    <dgm:pt modelId="{90B719F3-A6E0-46C3-95F2-6973713C3D2C}">
      <dgm:prSet phldrT="[Text]"/>
      <dgm:spPr/>
      <dgm:t>
        <a:bodyPr/>
        <a:lstStyle/>
        <a:p>
          <a:r>
            <a:rPr lang="id-ID" dirty="0"/>
            <a:t>What is SQL ?</a:t>
          </a:r>
          <a:endParaRPr lang="en-US" dirty="0"/>
        </a:p>
      </dgm:t>
    </dgm:pt>
    <dgm:pt modelId="{92450E35-C0D1-4D05-8779-AF8B9C95B355}" type="parTrans" cxnId="{60C6BAC6-2995-4A64-8B9E-EA360C7B897E}">
      <dgm:prSet/>
      <dgm:spPr/>
      <dgm:t>
        <a:bodyPr/>
        <a:lstStyle/>
        <a:p>
          <a:endParaRPr lang="en-US"/>
        </a:p>
      </dgm:t>
    </dgm:pt>
    <dgm:pt modelId="{3509DD6F-90A1-49E2-9138-05FEEAFE44F8}" type="sibTrans" cxnId="{60C6BAC6-2995-4A64-8B9E-EA360C7B897E}">
      <dgm:prSet/>
      <dgm:spPr/>
      <dgm:t>
        <a:bodyPr/>
        <a:lstStyle/>
        <a:p>
          <a:endParaRPr lang="en-US"/>
        </a:p>
      </dgm:t>
    </dgm:pt>
    <dgm:pt modelId="{A2830A40-433C-4E36-A0BD-178A91C9449A}" type="pres">
      <dgm:prSet presAssocID="{0C0991E6-2D33-4D8C-A45B-962A70920EA9}" presName="Name0" presStyleCnt="0">
        <dgm:presLayoutVars>
          <dgm:dir/>
          <dgm:animLvl val="lvl"/>
          <dgm:resizeHandles val="exact"/>
        </dgm:presLayoutVars>
      </dgm:prSet>
      <dgm:spPr/>
    </dgm:pt>
    <dgm:pt modelId="{4AF688D2-D348-44E9-B908-05A07B43D5AD}" type="pres">
      <dgm:prSet presAssocID="{5993E086-CA16-4820-9DEC-75B9900FB3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CEC9984-001C-44CF-B57C-44C5F7BA3E3C}" type="pres">
      <dgm:prSet presAssocID="{25B1B954-4433-49A5-971B-924C85AA65F0}" presName="parTxOnlySpace" presStyleCnt="0"/>
      <dgm:spPr/>
    </dgm:pt>
    <dgm:pt modelId="{2F2B876D-0001-4CC4-ADDB-8216BC0F5811}" type="pres">
      <dgm:prSet presAssocID="{894248A4-E2B1-4EA3-88BE-49CB105DC03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961165-9D8B-484D-BFC3-8F4E49EA24B4}" type="pres">
      <dgm:prSet presAssocID="{F20BAFED-9B3E-4CEE-93BE-73F97859266F}" presName="parTxOnlySpace" presStyleCnt="0"/>
      <dgm:spPr/>
    </dgm:pt>
    <dgm:pt modelId="{2BC760A4-8103-4A34-8F02-732CEEF87445}" type="pres">
      <dgm:prSet presAssocID="{90B719F3-A6E0-46C3-95F2-6973713C3D2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D31F16-D8C0-45FB-9E77-025181D67E9C}" type="presOf" srcId="{90B719F3-A6E0-46C3-95F2-6973713C3D2C}" destId="{2BC760A4-8103-4A34-8F02-732CEEF87445}" srcOrd="0" destOrd="0" presId="urn:microsoft.com/office/officeart/2005/8/layout/chevron1"/>
    <dgm:cxn modelId="{C2494B18-011F-44CE-865E-28EC1914F3A6}" type="presOf" srcId="{5993E086-CA16-4820-9DEC-75B9900FB386}" destId="{4AF688D2-D348-44E9-B908-05A07B43D5AD}" srcOrd="0" destOrd="0" presId="urn:microsoft.com/office/officeart/2005/8/layout/chevron1"/>
    <dgm:cxn modelId="{7D457A26-9F0D-4F86-824F-1A956594B97A}" type="presOf" srcId="{894248A4-E2B1-4EA3-88BE-49CB105DC03E}" destId="{2F2B876D-0001-4CC4-ADDB-8216BC0F5811}" srcOrd="0" destOrd="0" presId="urn:microsoft.com/office/officeart/2005/8/layout/chevron1"/>
    <dgm:cxn modelId="{60C6BAC6-2995-4A64-8B9E-EA360C7B897E}" srcId="{0C0991E6-2D33-4D8C-A45B-962A70920EA9}" destId="{90B719F3-A6E0-46C3-95F2-6973713C3D2C}" srcOrd="2" destOrd="0" parTransId="{92450E35-C0D1-4D05-8779-AF8B9C95B355}" sibTransId="{3509DD6F-90A1-49E2-9138-05FEEAFE44F8}"/>
    <dgm:cxn modelId="{1A7C79D9-070A-405D-B716-838DB526AB78}" srcId="{0C0991E6-2D33-4D8C-A45B-962A70920EA9}" destId="{894248A4-E2B1-4EA3-88BE-49CB105DC03E}" srcOrd="1" destOrd="0" parTransId="{912E94AC-F3D5-4BCE-A0F3-7425D204C0F1}" sibTransId="{F20BAFED-9B3E-4CEE-93BE-73F97859266F}"/>
    <dgm:cxn modelId="{F0E892F2-71F6-4DC2-AE76-1681BF3F5652}" type="presOf" srcId="{0C0991E6-2D33-4D8C-A45B-962A70920EA9}" destId="{A2830A40-433C-4E36-A0BD-178A91C9449A}" srcOrd="0" destOrd="0" presId="urn:microsoft.com/office/officeart/2005/8/layout/chevron1"/>
    <dgm:cxn modelId="{45335CFD-6B9A-4ADC-9BA4-463DCD81D716}" srcId="{0C0991E6-2D33-4D8C-A45B-962A70920EA9}" destId="{5993E086-CA16-4820-9DEC-75B9900FB386}" srcOrd="0" destOrd="0" parTransId="{ECAC20C6-6A52-40A6-AA0F-A18E271636C1}" sibTransId="{25B1B954-4433-49A5-971B-924C85AA65F0}"/>
    <dgm:cxn modelId="{BAAD5F84-EE18-49A0-A0B9-E89DDE5CB366}" type="presParOf" srcId="{A2830A40-433C-4E36-A0BD-178A91C9449A}" destId="{4AF688D2-D348-44E9-B908-05A07B43D5AD}" srcOrd="0" destOrd="0" presId="urn:microsoft.com/office/officeart/2005/8/layout/chevron1"/>
    <dgm:cxn modelId="{CCDF5411-5D0C-46E7-99C0-4B7A8ADB0AA1}" type="presParOf" srcId="{A2830A40-433C-4E36-A0BD-178A91C9449A}" destId="{7CEC9984-001C-44CF-B57C-44C5F7BA3E3C}" srcOrd="1" destOrd="0" presId="urn:microsoft.com/office/officeart/2005/8/layout/chevron1"/>
    <dgm:cxn modelId="{75152C7A-32C2-4DF9-AD7E-CB568971E80D}" type="presParOf" srcId="{A2830A40-433C-4E36-A0BD-178A91C9449A}" destId="{2F2B876D-0001-4CC4-ADDB-8216BC0F5811}" srcOrd="2" destOrd="0" presId="urn:microsoft.com/office/officeart/2005/8/layout/chevron1"/>
    <dgm:cxn modelId="{996C4492-28AA-4696-8E18-B0F7E8A5111C}" type="presParOf" srcId="{A2830A40-433C-4E36-A0BD-178A91C9449A}" destId="{15961165-9D8B-484D-BFC3-8F4E49EA24B4}" srcOrd="3" destOrd="0" presId="urn:microsoft.com/office/officeart/2005/8/layout/chevron1"/>
    <dgm:cxn modelId="{EAB94EDD-2AB3-4ED0-BDFF-2C846987E73C}" type="presParOf" srcId="{A2830A40-433C-4E36-A0BD-178A91C9449A}" destId="{2BC760A4-8103-4A34-8F02-732CEEF8744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0991E6-2D33-4D8C-A45B-962A70920E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993E086-CA16-4820-9DEC-75B9900FB386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/>
            <a:t>Comparison</a:t>
          </a:r>
        </a:p>
        <a:p>
          <a:r>
            <a:rPr lang="id-ID" dirty="0"/>
            <a:t>Jobs in Data Science</a:t>
          </a:r>
          <a:endParaRPr lang="en-US" dirty="0"/>
        </a:p>
      </dgm:t>
    </dgm:pt>
    <dgm:pt modelId="{ECAC20C6-6A52-40A6-AA0F-A18E271636C1}" type="parTrans" cxnId="{45335CFD-6B9A-4ADC-9BA4-463DCD81D716}">
      <dgm:prSet/>
      <dgm:spPr/>
      <dgm:t>
        <a:bodyPr/>
        <a:lstStyle/>
        <a:p>
          <a:endParaRPr lang="en-US"/>
        </a:p>
      </dgm:t>
    </dgm:pt>
    <dgm:pt modelId="{25B1B954-4433-49A5-971B-924C85AA65F0}" type="sibTrans" cxnId="{45335CFD-6B9A-4ADC-9BA4-463DCD81D716}">
      <dgm:prSet/>
      <dgm:spPr/>
      <dgm:t>
        <a:bodyPr/>
        <a:lstStyle/>
        <a:p>
          <a:endParaRPr lang="en-US"/>
        </a:p>
      </dgm:t>
    </dgm:pt>
    <dgm:pt modelId="{894248A4-E2B1-4EA3-88BE-49CB105DC03E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d-ID" dirty="0"/>
            <a:t>Relational Database</a:t>
          </a:r>
          <a:endParaRPr lang="en-US" dirty="0"/>
        </a:p>
      </dgm:t>
    </dgm:pt>
    <dgm:pt modelId="{912E94AC-F3D5-4BCE-A0F3-7425D204C0F1}" type="parTrans" cxnId="{1A7C79D9-070A-405D-B716-838DB526AB78}">
      <dgm:prSet/>
      <dgm:spPr/>
      <dgm:t>
        <a:bodyPr/>
        <a:lstStyle/>
        <a:p>
          <a:endParaRPr lang="en-US"/>
        </a:p>
      </dgm:t>
    </dgm:pt>
    <dgm:pt modelId="{F20BAFED-9B3E-4CEE-93BE-73F97859266F}" type="sibTrans" cxnId="{1A7C79D9-070A-405D-B716-838DB526AB78}">
      <dgm:prSet/>
      <dgm:spPr/>
      <dgm:t>
        <a:bodyPr/>
        <a:lstStyle/>
        <a:p>
          <a:endParaRPr lang="en-US"/>
        </a:p>
      </dgm:t>
    </dgm:pt>
    <dgm:pt modelId="{90B719F3-A6E0-46C3-95F2-6973713C3D2C}">
      <dgm:prSet phldrT="[Text]"/>
      <dgm:spPr/>
      <dgm:t>
        <a:bodyPr/>
        <a:lstStyle/>
        <a:p>
          <a:r>
            <a:rPr lang="id-ID" dirty="0"/>
            <a:t>What is SQL ?</a:t>
          </a:r>
          <a:endParaRPr lang="en-US" dirty="0"/>
        </a:p>
      </dgm:t>
    </dgm:pt>
    <dgm:pt modelId="{92450E35-C0D1-4D05-8779-AF8B9C95B355}" type="parTrans" cxnId="{60C6BAC6-2995-4A64-8B9E-EA360C7B897E}">
      <dgm:prSet/>
      <dgm:spPr/>
      <dgm:t>
        <a:bodyPr/>
        <a:lstStyle/>
        <a:p>
          <a:endParaRPr lang="en-US"/>
        </a:p>
      </dgm:t>
    </dgm:pt>
    <dgm:pt modelId="{3509DD6F-90A1-49E2-9138-05FEEAFE44F8}" type="sibTrans" cxnId="{60C6BAC6-2995-4A64-8B9E-EA360C7B897E}">
      <dgm:prSet/>
      <dgm:spPr/>
      <dgm:t>
        <a:bodyPr/>
        <a:lstStyle/>
        <a:p>
          <a:endParaRPr lang="en-US"/>
        </a:p>
      </dgm:t>
    </dgm:pt>
    <dgm:pt modelId="{A2830A40-433C-4E36-A0BD-178A91C9449A}" type="pres">
      <dgm:prSet presAssocID="{0C0991E6-2D33-4D8C-A45B-962A70920EA9}" presName="Name0" presStyleCnt="0">
        <dgm:presLayoutVars>
          <dgm:dir/>
          <dgm:animLvl val="lvl"/>
          <dgm:resizeHandles val="exact"/>
        </dgm:presLayoutVars>
      </dgm:prSet>
      <dgm:spPr/>
    </dgm:pt>
    <dgm:pt modelId="{4AF688D2-D348-44E9-B908-05A07B43D5AD}" type="pres">
      <dgm:prSet presAssocID="{5993E086-CA16-4820-9DEC-75B9900FB3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CEC9984-001C-44CF-B57C-44C5F7BA3E3C}" type="pres">
      <dgm:prSet presAssocID="{25B1B954-4433-49A5-971B-924C85AA65F0}" presName="parTxOnlySpace" presStyleCnt="0"/>
      <dgm:spPr/>
    </dgm:pt>
    <dgm:pt modelId="{2F2B876D-0001-4CC4-ADDB-8216BC0F5811}" type="pres">
      <dgm:prSet presAssocID="{894248A4-E2B1-4EA3-88BE-49CB105DC03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961165-9D8B-484D-BFC3-8F4E49EA24B4}" type="pres">
      <dgm:prSet presAssocID="{F20BAFED-9B3E-4CEE-93BE-73F97859266F}" presName="parTxOnlySpace" presStyleCnt="0"/>
      <dgm:spPr/>
    </dgm:pt>
    <dgm:pt modelId="{2BC760A4-8103-4A34-8F02-732CEEF87445}" type="pres">
      <dgm:prSet presAssocID="{90B719F3-A6E0-46C3-95F2-6973713C3D2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D31F16-D8C0-45FB-9E77-025181D67E9C}" type="presOf" srcId="{90B719F3-A6E0-46C3-95F2-6973713C3D2C}" destId="{2BC760A4-8103-4A34-8F02-732CEEF87445}" srcOrd="0" destOrd="0" presId="urn:microsoft.com/office/officeart/2005/8/layout/chevron1"/>
    <dgm:cxn modelId="{C2494B18-011F-44CE-865E-28EC1914F3A6}" type="presOf" srcId="{5993E086-CA16-4820-9DEC-75B9900FB386}" destId="{4AF688D2-D348-44E9-B908-05A07B43D5AD}" srcOrd="0" destOrd="0" presId="urn:microsoft.com/office/officeart/2005/8/layout/chevron1"/>
    <dgm:cxn modelId="{7D457A26-9F0D-4F86-824F-1A956594B97A}" type="presOf" srcId="{894248A4-E2B1-4EA3-88BE-49CB105DC03E}" destId="{2F2B876D-0001-4CC4-ADDB-8216BC0F5811}" srcOrd="0" destOrd="0" presId="urn:microsoft.com/office/officeart/2005/8/layout/chevron1"/>
    <dgm:cxn modelId="{60C6BAC6-2995-4A64-8B9E-EA360C7B897E}" srcId="{0C0991E6-2D33-4D8C-A45B-962A70920EA9}" destId="{90B719F3-A6E0-46C3-95F2-6973713C3D2C}" srcOrd="2" destOrd="0" parTransId="{92450E35-C0D1-4D05-8779-AF8B9C95B355}" sibTransId="{3509DD6F-90A1-49E2-9138-05FEEAFE44F8}"/>
    <dgm:cxn modelId="{1A7C79D9-070A-405D-B716-838DB526AB78}" srcId="{0C0991E6-2D33-4D8C-A45B-962A70920EA9}" destId="{894248A4-E2B1-4EA3-88BE-49CB105DC03E}" srcOrd="1" destOrd="0" parTransId="{912E94AC-F3D5-4BCE-A0F3-7425D204C0F1}" sibTransId="{F20BAFED-9B3E-4CEE-93BE-73F97859266F}"/>
    <dgm:cxn modelId="{F0E892F2-71F6-4DC2-AE76-1681BF3F5652}" type="presOf" srcId="{0C0991E6-2D33-4D8C-A45B-962A70920EA9}" destId="{A2830A40-433C-4E36-A0BD-178A91C9449A}" srcOrd="0" destOrd="0" presId="urn:microsoft.com/office/officeart/2005/8/layout/chevron1"/>
    <dgm:cxn modelId="{45335CFD-6B9A-4ADC-9BA4-463DCD81D716}" srcId="{0C0991E6-2D33-4D8C-A45B-962A70920EA9}" destId="{5993E086-CA16-4820-9DEC-75B9900FB386}" srcOrd="0" destOrd="0" parTransId="{ECAC20C6-6A52-40A6-AA0F-A18E271636C1}" sibTransId="{25B1B954-4433-49A5-971B-924C85AA65F0}"/>
    <dgm:cxn modelId="{BAAD5F84-EE18-49A0-A0B9-E89DDE5CB366}" type="presParOf" srcId="{A2830A40-433C-4E36-A0BD-178A91C9449A}" destId="{4AF688D2-D348-44E9-B908-05A07B43D5AD}" srcOrd="0" destOrd="0" presId="urn:microsoft.com/office/officeart/2005/8/layout/chevron1"/>
    <dgm:cxn modelId="{CCDF5411-5D0C-46E7-99C0-4B7A8ADB0AA1}" type="presParOf" srcId="{A2830A40-433C-4E36-A0BD-178A91C9449A}" destId="{7CEC9984-001C-44CF-B57C-44C5F7BA3E3C}" srcOrd="1" destOrd="0" presId="urn:microsoft.com/office/officeart/2005/8/layout/chevron1"/>
    <dgm:cxn modelId="{75152C7A-32C2-4DF9-AD7E-CB568971E80D}" type="presParOf" srcId="{A2830A40-433C-4E36-A0BD-178A91C9449A}" destId="{2F2B876D-0001-4CC4-ADDB-8216BC0F5811}" srcOrd="2" destOrd="0" presId="urn:microsoft.com/office/officeart/2005/8/layout/chevron1"/>
    <dgm:cxn modelId="{996C4492-28AA-4696-8E18-B0F7E8A5111C}" type="presParOf" srcId="{A2830A40-433C-4E36-A0BD-178A91C9449A}" destId="{15961165-9D8B-484D-BFC3-8F4E49EA24B4}" srcOrd="3" destOrd="0" presId="urn:microsoft.com/office/officeart/2005/8/layout/chevron1"/>
    <dgm:cxn modelId="{EAB94EDD-2AB3-4ED0-BDFF-2C846987E73C}" type="presParOf" srcId="{A2830A40-433C-4E36-A0BD-178A91C9449A}" destId="{2BC760A4-8103-4A34-8F02-732CEEF8744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688D2-D348-44E9-B908-05A07B43D5AD}">
      <dsp:nvSpPr>
        <dsp:cNvPr id="0" name=""/>
        <dsp:cNvSpPr/>
      </dsp:nvSpPr>
      <dsp:spPr>
        <a:xfrm>
          <a:off x="2721" y="0"/>
          <a:ext cx="3315306" cy="463825"/>
        </a:xfrm>
        <a:prstGeom prst="chevron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Comparison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Jobs in Data Science</a:t>
          </a:r>
          <a:endParaRPr lang="en-US" sz="1300" kern="1200" dirty="0"/>
        </a:p>
      </dsp:txBody>
      <dsp:txXfrm>
        <a:off x="234634" y="0"/>
        <a:ext cx="2851481" cy="463825"/>
      </dsp:txXfrm>
    </dsp:sp>
    <dsp:sp modelId="{2F2B876D-0001-4CC4-ADDB-8216BC0F5811}">
      <dsp:nvSpPr>
        <dsp:cNvPr id="0" name=""/>
        <dsp:cNvSpPr/>
      </dsp:nvSpPr>
      <dsp:spPr>
        <a:xfrm>
          <a:off x="2986496" y="0"/>
          <a:ext cx="3315306" cy="463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Relational Database</a:t>
          </a:r>
          <a:endParaRPr lang="en-US" sz="1300" kern="1200" dirty="0"/>
        </a:p>
      </dsp:txBody>
      <dsp:txXfrm>
        <a:off x="3218409" y="0"/>
        <a:ext cx="2851481" cy="463825"/>
      </dsp:txXfrm>
    </dsp:sp>
    <dsp:sp modelId="{2BC760A4-8103-4A34-8F02-732CEEF87445}">
      <dsp:nvSpPr>
        <dsp:cNvPr id="0" name=""/>
        <dsp:cNvSpPr/>
      </dsp:nvSpPr>
      <dsp:spPr>
        <a:xfrm>
          <a:off x="5970272" y="0"/>
          <a:ext cx="3315306" cy="463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What is SQL ?</a:t>
          </a:r>
          <a:endParaRPr lang="en-US" sz="1300" kern="1200" dirty="0"/>
        </a:p>
      </dsp:txBody>
      <dsp:txXfrm>
        <a:off x="6202185" y="0"/>
        <a:ext cx="2851481" cy="4638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688D2-D348-44E9-B908-05A07B43D5AD}">
      <dsp:nvSpPr>
        <dsp:cNvPr id="0" name=""/>
        <dsp:cNvSpPr/>
      </dsp:nvSpPr>
      <dsp:spPr>
        <a:xfrm>
          <a:off x="2721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Comparison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Jobs in Data Science</a:t>
          </a:r>
          <a:endParaRPr lang="en-US" sz="1300" kern="1200" dirty="0"/>
        </a:p>
      </dsp:txBody>
      <dsp:txXfrm>
        <a:off x="234634" y="0"/>
        <a:ext cx="2851481" cy="463825"/>
      </dsp:txXfrm>
    </dsp:sp>
    <dsp:sp modelId="{2F2B876D-0001-4CC4-ADDB-8216BC0F5811}">
      <dsp:nvSpPr>
        <dsp:cNvPr id="0" name=""/>
        <dsp:cNvSpPr/>
      </dsp:nvSpPr>
      <dsp:spPr>
        <a:xfrm>
          <a:off x="2986496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Relational Database</a:t>
          </a:r>
          <a:endParaRPr lang="en-US" sz="1300" kern="1200" dirty="0"/>
        </a:p>
      </dsp:txBody>
      <dsp:txXfrm>
        <a:off x="3218409" y="0"/>
        <a:ext cx="2851481" cy="463825"/>
      </dsp:txXfrm>
    </dsp:sp>
    <dsp:sp modelId="{2BC760A4-8103-4A34-8F02-732CEEF87445}">
      <dsp:nvSpPr>
        <dsp:cNvPr id="0" name=""/>
        <dsp:cNvSpPr/>
      </dsp:nvSpPr>
      <dsp:spPr>
        <a:xfrm>
          <a:off x="5970272" y="0"/>
          <a:ext cx="3315306" cy="463825"/>
        </a:xfrm>
        <a:prstGeom prst="chevron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What is SQL ?</a:t>
          </a:r>
          <a:endParaRPr lang="en-US" sz="1300" kern="1200" dirty="0"/>
        </a:p>
      </dsp:txBody>
      <dsp:txXfrm>
        <a:off x="6202185" y="0"/>
        <a:ext cx="2851481" cy="4638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688D2-D348-44E9-B908-05A07B43D5AD}">
      <dsp:nvSpPr>
        <dsp:cNvPr id="0" name=""/>
        <dsp:cNvSpPr/>
      </dsp:nvSpPr>
      <dsp:spPr>
        <a:xfrm>
          <a:off x="2721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Comparison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Jobs in Data Science</a:t>
          </a:r>
          <a:endParaRPr lang="en-US" sz="1300" kern="1200" dirty="0"/>
        </a:p>
      </dsp:txBody>
      <dsp:txXfrm>
        <a:off x="234634" y="0"/>
        <a:ext cx="2851481" cy="463825"/>
      </dsp:txXfrm>
    </dsp:sp>
    <dsp:sp modelId="{2F2B876D-0001-4CC4-ADDB-8216BC0F5811}">
      <dsp:nvSpPr>
        <dsp:cNvPr id="0" name=""/>
        <dsp:cNvSpPr/>
      </dsp:nvSpPr>
      <dsp:spPr>
        <a:xfrm>
          <a:off x="2986496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Relational Database</a:t>
          </a:r>
          <a:endParaRPr lang="en-US" sz="1300" kern="1200" dirty="0"/>
        </a:p>
      </dsp:txBody>
      <dsp:txXfrm>
        <a:off x="3218409" y="0"/>
        <a:ext cx="2851481" cy="463825"/>
      </dsp:txXfrm>
    </dsp:sp>
    <dsp:sp modelId="{2BC760A4-8103-4A34-8F02-732CEEF87445}">
      <dsp:nvSpPr>
        <dsp:cNvPr id="0" name=""/>
        <dsp:cNvSpPr/>
      </dsp:nvSpPr>
      <dsp:spPr>
        <a:xfrm>
          <a:off x="5970272" y="0"/>
          <a:ext cx="3315306" cy="463825"/>
        </a:xfrm>
        <a:prstGeom prst="chevron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What is SQL ?</a:t>
          </a:r>
          <a:endParaRPr lang="en-US" sz="1300" kern="1200" dirty="0"/>
        </a:p>
      </dsp:txBody>
      <dsp:txXfrm>
        <a:off x="6202185" y="0"/>
        <a:ext cx="2851481" cy="4638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688D2-D348-44E9-B908-05A07B43D5AD}">
      <dsp:nvSpPr>
        <dsp:cNvPr id="0" name=""/>
        <dsp:cNvSpPr/>
      </dsp:nvSpPr>
      <dsp:spPr>
        <a:xfrm>
          <a:off x="2721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Comparison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Jobs in Data Science</a:t>
          </a:r>
          <a:endParaRPr lang="en-US" sz="1300" kern="1200" dirty="0"/>
        </a:p>
      </dsp:txBody>
      <dsp:txXfrm>
        <a:off x="234634" y="0"/>
        <a:ext cx="2851481" cy="463825"/>
      </dsp:txXfrm>
    </dsp:sp>
    <dsp:sp modelId="{2F2B876D-0001-4CC4-ADDB-8216BC0F5811}">
      <dsp:nvSpPr>
        <dsp:cNvPr id="0" name=""/>
        <dsp:cNvSpPr/>
      </dsp:nvSpPr>
      <dsp:spPr>
        <a:xfrm>
          <a:off x="2986496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Relational Database</a:t>
          </a:r>
          <a:endParaRPr lang="en-US" sz="1300" kern="1200" dirty="0"/>
        </a:p>
      </dsp:txBody>
      <dsp:txXfrm>
        <a:off x="3218409" y="0"/>
        <a:ext cx="2851481" cy="463825"/>
      </dsp:txXfrm>
    </dsp:sp>
    <dsp:sp modelId="{2BC760A4-8103-4A34-8F02-732CEEF87445}">
      <dsp:nvSpPr>
        <dsp:cNvPr id="0" name=""/>
        <dsp:cNvSpPr/>
      </dsp:nvSpPr>
      <dsp:spPr>
        <a:xfrm>
          <a:off x="5970272" y="0"/>
          <a:ext cx="3315306" cy="463825"/>
        </a:xfrm>
        <a:prstGeom prst="chevron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What is SQL ?</a:t>
          </a:r>
          <a:endParaRPr lang="en-US" sz="1300" kern="1200" dirty="0"/>
        </a:p>
      </dsp:txBody>
      <dsp:txXfrm>
        <a:off x="6202185" y="0"/>
        <a:ext cx="2851481" cy="4638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688D2-D348-44E9-B908-05A07B43D5AD}">
      <dsp:nvSpPr>
        <dsp:cNvPr id="0" name=""/>
        <dsp:cNvSpPr/>
      </dsp:nvSpPr>
      <dsp:spPr>
        <a:xfrm>
          <a:off x="2721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Comparison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Jobs in Data Science</a:t>
          </a:r>
          <a:endParaRPr lang="en-US" sz="1300" kern="1200" dirty="0"/>
        </a:p>
      </dsp:txBody>
      <dsp:txXfrm>
        <a:off x="234634" y="0"/>
        <a:ext cx="2851481" cy="463825"/>
      </dsp:txXfrm>
    </dsp:sp>
    <dsp:sp modelId="{2F2B876D-0001-4CC4-ADDB-8216BC0F5811}">
      <dsp:nvSpPr>
        <dsp:cNvPr id="0" name=""/>
        <dsp:cNvSpPr/>
      </dsp:nvSpPr>
      <dsp:spPr>
        <a:xfrm>
          <a:off x="2986496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Relational Database</a:t>
          </a:r>
          <a:endParaRPr lang="en-US" sz="1300" kern="1200" dirty="0"/>
        </a:p>
      </dsp:txBody>
      <dsp:txXfrm>
        <a:off x="3218409" y="0"/>
        <a:ext cx="2851481" cy="463825"/>
      </dsp:txXfrm>
    </dsp:sp>
    <dsp:sp modelId="{2BC760A4-8103-4A34-8F02-732CEEF87445}">
      <dsp:nvSpPr>
        <dsp:cNvPr id="0" name=""/>
        <dsp:cNvSpPr/>
      </dsp:nvSpPr>
      <dsp:spPr>
        <a:xfrm>
          <a:off x="5970272" y="0"/>
          <a:ext cx="3315306" cy="463825"/>
        </a:xfrm>
        <a:prstGeom prst="chevron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What is SQL ?</a:t>
          </a:r>
          <a:endParaRPr lang="en-US" sz="1300" kern="1200" dirty="0"/>
        </a:p>
      </dsp:txBody>
      <dsp:txXfrm>
        <a:off x="6202185" y="0"/>
        <a:ext cx="2851481" cy="4638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688D2-D348-44E9-B908-05A07B43D5AD}">
      <dsp:nvSpPr>
        <dsp:cNvPr id="0" name=""/>
        <dsp:cNvSpPr/>
      </dsp:nvSpPr>
      <dsp:spPr>
        <a:xfrm>
          <a:off x="2721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Comparison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Jobs in Data Science</a:t>
          </a:r>
          <a:endParaRPr lang="en-US" sz="1300" kern="1200" dirty="0"/>
        </a:p>
      </dsp:txBody>
      <dsp:txXfrm>
        <a:off x="234634" y="0"/>
        <a:ext cx="2851481" cy="463825"/>
      </dsp:txXfrm>
    </dsp:sp>
    <dsp:sp modelId="{2F2B876D-0001-4CC4-ADDB-8216BC0F5811}">
      <dsp:nvSpPr>
        <dsp:cNvPr id="0" name=""/>
        <dsp:cNvSpPr/>
      </dsp:nvSpPr>
      <dsp:spPr>
        <a:xfrm>
          <a:off x="2986496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Relational Database</a:t>
          </a:r>
          <a:endParaRPr lang="en-US" sz="1300" kern="1200" dirty="0"/>
        </a:p>
      </dsp:txBody>
      <dsp:txXfrm>
        <a:off x="3218409" y="0"/>
        <a:ext cx="2851481" cy="463825"/>
      </dsp:txXfrm>
    </dsp:sp>
    <dsp:sp modelId="{2BC760A4-8103-4A34-8F02-732CEEF87445}">
      <dsp:nvSpPr>
        <dsp:cNvPr id="0" name=""/>
        <dsp:cNvSpPr/>
      </dsp:nvSpPr>
      <dsp:spPr>
        <a:xfrm>
          <a:off x="5970272" y="0"/>
          <a:ext cx="3315306" cy="463825"/>
        </a:xfrm>
        <a:prstGeom prst="chevron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What is SQL ?</a:t>
          </a:r>
          <a:endParaRPr lang="en-US" sz="1300" kern="1200" dirty="0"/>
        </a:p>
      </dsp:txBody>
      <dsp:txXfrm>
        <a:off x="6202185" y="0"/>
        <a:ext cx="2851481" cy="4638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688D2-D348-44E9-B908-05A07B43D5AD}">
      <dsp:nvSpPr>
        <dsp:cNvPr id="0" name=""/>
        <dsp:cNvSpPr/>
      </dsp:nvSpPr>
      <dsp:spPr>
        <a:xfrm>
          <a:off x="2721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Comparison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Jobs in Data Science</a:t>
          </a:r>
          <a:endParaRPr lang="en-US" sz="1300" kern="1200" dirty="0"/>
        </a:p>
      </dsp:txBody>
      <dsp:txXfrm>
        <a:off x="234634" y="0"/>
        <a:ext cx="2851481" cy="463825"/>
      </dsp:txXfrm>
    </dsp:sp>
    <dsp:sp modelId="{2F2B876D-0001-4CC4-ADDB-8216BC0F5811}">
      <dsp:nvSpPr>
        <dsp:cNvPr id="0" name=""/>
        <dsp:cNvSpPr/>
      </dsp:nvSpPr>
      <dsp:spPr>
        <a:xfrm>
          <a:off x="2986496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Relational Database</a:t>
          </a:r>
          <a:endParaRPr lang="en-US" sz="1300" kern="1200" dirty="0"/>
        </a:p>
      </dsp:txBody>
      <dsp:txXfrm>
        <a:off x="3218409" y="0"/>
        <a:ext cx="2851481" cy="463825"/>
      </dsp:txXfrm>
    </dsp:sp>
    <dsp:sp modelId="{2BC760A4-8103-4A34-8F02-732CEEF87445}">
      <dsp:nvSpPr>
        <dsp:cNvPr id="0" name=""/>
        <dsp:cNvSpPr/>
      </dsp:nvSpPr>
      <dsp:spPr>
        <a:xfrm>
          <a:off x="5970272" y="0"/>
          <a:ext cx="3315306" cy="463825"/>
        </a:xfrm>
        <a:prstGeom prst="chevron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What is SQL ?</a:t>
          </a:r>
          <a:endParaRPr lang="en-US" sz="1300" kern="1200" dirty="0"/>
        </a:p>
      </dsp:txBody>
      <dsp:txXfrm>
        <a:off x="6202185" y="0"/>
        <a:ext cx="2851481" cy="4638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688D2-D348-44E9-B908-05A07B43D5AD}">
      <dsp:nvSpPr>
        <dsp:cNvPr id="0" name=""/>
        <dsp:cNvSpPr/>
      </dsp:nvSpPr>
      <dsp:spPr>
        <a:xfrm>
          <a:off x="2721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Comparison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Jobs in Data Science</a:t>
          </a:r>
          <a:endParaRPr lang="en-US" sz="1300" kern="1200" dirty="0"/>
        </a:p>
      </dsp:txBody>
      <dsp:txXfrm>
        <a:off x="234634" y="0"/>
        <a:ext cx="2851481" cy="463825"/>
      </dsp:txXfrm>
    </dsp:sp>
    <dsp:sp modelId="{2F2B876D-0001-4CC4-ADDB-8216BC0F5811}">
      <dsp:nvSpPr>
        <dsp:cNvPr id="0" name=""/>
        <dsp:cNvSpPr/>
      </dsp:nvSpPr>
      <dsp:spPr>
        <a:xfrm>
          <a:off x="2986496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Relational Database</a:t>
          </a:r>
          <a:endParaRPr lang="en-US" sz="1300" kern="1200" dirty="0"/>
        </a:p>
      </dsp:txBody>
      <dsp:txXfrm>
        <a:off x="3218409" y="0"/>
        <a:ext cx="2851481" cy="463825"/>
      </dsp:txXfrm>
    </dsp:sp>
    <dsp:sp modelId="{2BC760A4-8103-4A34-8F02-732CEEF87445}">
      <dsp:nvSpPr>
        <dsp:cNvPr id="0" name=""/>
        <dsp:cNvSpPr/>
      </dsp:nvSpPr>
      <dsp:spPr>
        <a:xfrm>
          <a:off x="5970272" y="0"/>
          <a:ext cx="3315306" cy="463825"/>
        </a:xfrm>
        <a:prstGeom prst="chevron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What is SQL ?</a:t>
          </a:r>
          <a:endParaRPr lang="en-US" sz="1300" kern="1200" dirty="0"/>
        </a:p>
      </dsp:txBody>
      <dsp:txXfrm>
        <a:off x="6202185" y="0"/>
        <a:ext cx="2851481" cy="4638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688D2-D348-44E9-B908-05A07B43D5AD}">
      <dsp:nvSpPr>
        <dsp:cNvPr id="0" name=""/>
        <dsp:cNvSpPr/>
      </dsp:nvSpPr>
      <dsp:spPr>
        <a:xfrm>
          <a:off x="2721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Comparison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Jobs in Data Science</a:t>
          </a:r>
          <a:endParaRPr lang="en-US" sz="1300" kern="1200" dirty="0"/>
        </a:p>
      </dsp:txBody>
      <dsp:txXfrm>
        <a:off x="234634" y="0"/>
        <a:ext cx="2851481" cy="463825"/>
      </dsp:txXfrm>
    </dsp:sp>
    <dsp:sp modelId="{2F2B876D-0001-4CC4-ADDB-8216BC0F5811}">
      <dsp:nvSpPr>
        <dsp:cNvPr id="0" name=""/>
        <dsp:cNvSpPr/>
      </dsp:nvSpPr>
      <dsp:spPr>
        <a:xfrm>
          <a:off x="2986496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Relational Database</a:t>
          </a:r>
          <a:endParaRPr lang="en-US" sz="1300" kern="1200" dirty="0"/>
        </a:p>
      </dsp:txBody>
      <dsp:txXfrm>
        <a:off x="3218409" y="0"/>
        <a:ext cx="2851481" cy="463825"/>
      </dsp:txXfrm>
    </dsp:sp>
    <dsp:sp modelId="{2BC760A4-8103-4A34-8F02-732CEEF87445}">
      <dsp:nvSpPr>
        <dsp:cNvPr id="0" name=""/>
        <dsp:cNvSpPr/>
      </dsp:nvSpPr>
      <dsp:spPr>
        <a:xfrm>
          <a:off x="5970272" y="0"/>
          <a:ext cx="3315306" cy="463825"/>
        </a:xfrm>
        <a:prstGeom prst="chevron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What is SQL ?</a:t>
          </a:r>
          <a:endParaRPr lang="en-US" sz="1300" kern="1200" dirty="0"/>
        </a:p>
      </dsp:txBody>
      <dsp:txXfrm>
        <a:off x="6202185" y="0"/>
        <a:ext cx="2851481" cy="46382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688D2-D348-44E9-B908-05A07B43D5AD}">
      <dsp:nvSpPr>
        <dsp:cNvPr id="0" name=""/>
        <dsp:cNvSpPr/>
      </dsp:nvSpPr>
      <dsp:spPr>
        <a:xfrm>
          <a:off x="2721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Comparison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Jobs in Data Science</a:t>
          </a:r>
          <a:endParaRPr lang="en-US" sz="1300" kern="1200" dirty="0"/>
        </a:p>
      </dsp:txBody>
      <dsp:txXfrm>
        <a:off x="234634" y="0"/>
        <a:ext cx="2851481" cy="463825"/>
      </dsp:txXfrm>
    </dsp:sp>
    <dsp:sp modelId="{2F2B876D-0001-4CC4-ADDB-8216BC0F5811}">
      <dsp:nvSpPr>
        <dsp:cNvPr id="0" name=""/>
        <dsp:cNvSpPr/>
      </dsp:nvSpPr>
      <dsp:spPr>
        <a:xfrm>
          <a:off x="2986496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Relational Database</a:t>
          </a:r>
          <a:endParaRPr lang="en-US" sz="1300" kern="1200" dirty="0"/>
        </a:p>
      </dsp:txBody>
      <dsp:txXfrm>
        <a:off x="3218409" y="0"/>
        <a:ext cx="2851481" cy="463825"/>
      </dsp:txXfrm>
    </dsp:sp>
    <dsp:sp modelId="{2BC760A4-8103-4A34-8F02-732CEEF87445}">
      <dsp:nvSpPr>
        <dsp:cNvPr id="0" name=""/>
        <dsp:cNvSpPr/>
      </dsp:nvSpPr>
      <dsp:spPr>
        <a:xfrm>
          <a:off x="5970272" y="0"/>
          <a:ext cx="3315306" cy="463825"/>
        </a:xfrm>
        <a:prstGeom prst="chevron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What is SQL ?</a:t>
          </a:r>
          <a:endParaRPr lang="en-US" sz="1300" kern="1200" dirty="0"/>
        </a:p>
      </dsp:txBody>
      <dsp:txXfrm>
        <a:off x="6202185" y="0"/>
        <a:ext cx="2851481" cy="46382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688D2-D348-44E9-B908-05A07B43D5AD}">
      <dsp:nvSpPr>
        <dsp:cNvPr id="0" name=""/>
        <dsp:cNvSpPr/>
      </dsp:nvSpPr>
      <dsp:spPr>
        <a:xfrm>
          <a:off x="2721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Comparison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Jobs in Data Science</a:t>
          </a:r>
          <a:endParaRPr lang="en-US" sz="1300" kern="1200" dirty="0"/>
        </a:p>
      </dsp:txBody>
      <dsp:txXfrm>
        <a:off x="234634" y="0"/>
        <a:ext cx="2851481" cy="463825"/>
      </dsp:txXfrm>
    </dsp:sp>
    <dsp:sp modelId="{2F2B876D-0001-4CC4-ADDB-8216BC0F5811}">
      <dsp:nvSpPr>
        <dsp:cNvPr id="0" name=""/>
        <dsp:cNvSpPr/>
      </dsp:nvSpPr>
      <dsp:spPr>
        <a:xfrm>
          <a:off x="2986496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Relational Database</a:t>
          </a:r>
          <a:endParaRPr lang="en-US" sz="1300" kern="1200" dirty="0"/>
        </a:p>
      </dsp:txBody>
      <dsp:txXfrm>
        <a:off x="3218409" y="0"/>
        <a:ext cx="2851481" cy="463825"/>
      </dsp:txXfrm>
    </dsp:sp>
    <dsp:sp modelId="{2BC760A4-8103-4A34-8F02-732CEEF87445}">
      <dsp:nvSpPr>
        <dsp:cNvPr id="0" name=""/>
        <dsp:cNvSpPr/>
      </dsp:nvSpPr>
      <dsp:spPr>
        <a:xfrm>
          <a:off x="5970272" y="0"/>
          <a:ext cx="3315306" cy="463825"/>
        </a:xfrm>
        <a:prstGeom prst="chevron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What is SQL ?</a:t>
          </a:r>
          <a:endParaRPr lang="en-US" sz="1300" kern="1200" dirty="0"/>
        </a:p>
      </dsp:txBody>
      <dsp:txXfrm>
        <a:off x="6202185" y="0"/>
        <a:ext cx="2851481" cy="463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688D2-D348-44E9-B908-05A07B43D5AD}">
      <dsp:nvSpPr>
        <dsp:cNvPr id="0" name=""/>
        <dsp:cNvSpPr/>
      </dsp:nvSpPr>
      <dsp:spPr>
        <a:xfrm>
          <a:off x="2721" y="0"/>
          <a:ext cx="3315306" cy="463825"/>
        </a:xfrm>
        <a:prstGeom prst="chevron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Comparison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Jobs in Data Science</a:t>
          </a:r>
          <a:endParaRPr lang="en-US" sz="1300" kern="1200" dirty="0"/>
        </a:p>
      </dsp:txBody>
      <dsp:txXfrm>
        <a:off x="234634" y="0"/>
        <a:ext cx="2851481" cy="463825"/>
      </dsp:txXfrm>
    </dsp:sp>
    <dsp:sp modelId="{2F2B876D-0001-4CC4-ADDB-8216BC0F5811}">
      <dsp:nvSpPr>
        <dsp:cNvPr id="0" name=""/>
        <dsp:cNvSpPr/>
      </dsp:nvSpPr>
      <dsp:spPr>
        <a:xfrm>
          <a:off x="2986496" y="0"/>
          <a:ext cx="3315306" cy="463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Relational Database</a:t>
          </a:r>
          <a:endParaRPr lang="en-US" sz="1300" kern="1200" dirty="0"/>
        </a:p>
      </dsp:txBody>
      <dsp:txXfrm>
        <a:off x="3218409" y="0"/>
        <a:ext cx="2851481" cy="463825"/>
      </dsp:txXfrm>
    </dsp:sp>
    <dsp:sp modelId="{2BC760A4-8103-4A34-8F02-732CEEF87445}">
      <dsp:nvSpPr>
        <dsp:cNvPr id="0" name=""/>
        <dsp:cNvSpPr/>
      </dsp:nvSpPr>
      <dsp:spPr>
        <a:xfrm>
          <a:off x="5970272" y="0"/>
          <a:ext cx="3315306" cy="463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What is SQL ?</a:t>
          </a:r>
          <a:endParaRPr lang="en-US" sz="1300" kern="1200" dirty="0"/>
        </a:p>
      </dsp:txBody>
      <dsp:txXfrm>
        <a:off x="6202185" y="0"/>
        <a:ext cx="2851481" cy="46382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688D2-D348-44E9-B908-05A07B43D5AD}">
      <dsp:nvSpPr>
        <dsp:cNvPr id="0" name=""/>
        <dsp:cNvSpPr/>
      </dsp:nvSpPr>
      <dsp:spPr>
        <a:xfrm>
          <a:off x="2721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Comparison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Jobs in Data Science</a:t>
          </a:r>
          <a:endParaRPr lang="en-US" sz="1300" kern="1200" dirty="0"/>
        </a:p>
      </dsp:txBody>
      <dsp:txXfrm>
        <a:off x="234634" y="0"/>
        <a:ext cx="2851481" cy="463825"/>
      </dsp:txXfrm>
    </dsp:sp>
    <dsp:sp modelId="{2F2B876D-0001-4CC4-ADDB-8216BC0F5811}">
      <dsp:nvSpPr>
        <dsp:cNvPr id="0" name=""/>
        <dsp:cNvSpPr/>
      </dsp:nvSpPr>
      <dsp:spPr>
        <a:xfrm>
          <a:off x="2986496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Relational Database</a:t>
          </a:r>
          <a:endParaRPr lang="en-US" sz="1300" kern="1200" dirty="0"/>
        </a:p>
      </dsp:txBody>
      <dsp:txXfrm>
        <a:off x="3218409" y="0"/>
        <a:ext cx="2851481" cy="463825"/>
      </dsp:txXfrm>
    </dsp:sp>
    <dsp:sp modelId="{2BC760A4-8103-4A34-8F02-732CEEF87445}">
      <dsp:nvSpPr>
        <dsp:cNvPr id="0" name=""/>
        <dsp:cNvSpPr/>
      </dsp:nvSpPr>
      <dsp:spPr>
        <a:xfrm>
          <a:off x="5970272" y="0"/>
          <a:ext cx="3315306" cy="463825"/>
        </a:xfrm>
        <a:prstGeom prst="chevron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What is SQL ?</a:t>
          </a:r>
          <a:endParaRPr lang="en-US" sz="1300" kern="1200" dirty="0"/>
        </a:p>
      </dsp:txBody>
      <dsp:txXfrm>
        <a:off x="6202185" y="0"/>
        <a:ext cx="2851481" cy="463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688D2-D348-44E9-B908-05A07B43D5AD}">
      <dsp:nvSpPr>
        <dsp:cNvPr id="0" name=""/>
        <dsp:cNvSpPr/>
      </dsp:nvSpPr>
      <dsp:spPr>
        <a:xfrm>
          <a:off x="2721" y="0"/>
          <a:ext cx="3315306" cy="463825"/>
        </a:xfrm>
        <a:prstGeom prst="chevron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Comparison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Jobs in Data Science</a:t>
          </a:r>
          <a:endParaRPr lang="en-US" sz="1300" kern="1200" dirty="0"/>
        </a:p>
      </dsp:txBody>
      <dsp:txXfrm>
        <a:off x="234634" y="0"/>
        <a:ext cx="2851481" cy="463825"/>
      </dsp:txXfrm>
    </dsp:sp>
    <dsp:sp modelId="{2F2B876D-0001-4CC4-ADDB-8216BC0F5811}">
      <dsp:nvSpPr>
        <dsp:cNvPr id="0" name=""/>
        <dsp:cNvSpPr/>
      </dsp:nvSpPr>
      <dsp:spPr>
        <a:xfrm>
          <a:off x="2986496" y="0"/>
          <a:ext cx="3315306" cy="463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Relational Database</a:t>
          </a:r>
          <a:endParaRPr lang="en-US" sz="1300" kern="1200" dirty="0"/>
        </a:p>
      </dsp:txBody>
      <dsp:txXfrm>
        <a:off x="3218409" y="0"/>
        <a:ext cx="2851481" cy="463825"/>
      </dsp:txXfrm>
    </dsp:sp>
    <dsp:sp modelId="{2BC760A4-8103-4A34-8F02-732CEEF87445}">
      <dsp:nvSpPr>
        <dsp:cNvPr id="0" name=""/>
        <dsp:cNvSpPr/>
      </dsp:nvSpPr>
      <dsp:spPr>
        <a:xfrm>
          <a:off x="5970272" y="0"/>
          <a:ext cx="3315306" cy="463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What is SQL ?</a:t>
          </a:r>
          <a:endParaRPr lang="en-US" sz="1300" kern="1200" dirty="0"/>
        </a:p>
      </dsp:txBody>
      <dsp:txXfrm>
        <a:off x="6202185" y="0"/>
        <a:ext cx="2851481" cy="4638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688D2-D348-44E9-B908-05A07B43D5AD}">
      <dsp:nvSpPr>
        <dsp:cNvPr id="0" name=""/>
        <dsp:cNvSpPr/>
      </dsp:nvSpPr>
      <dsp:spPr>
        <a:xfrm>
          <a:off x="2721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Comparison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Jobs in Data Science</a:t>
          </a:r>
          <a:endParaRPr lang="en-US" sz="1300" kern="1200" dirty="0"/>
        </a:p>
      </dsp:txBody>
      <dsp:txXfrm>
        <a:off x="234634" y="0"/>
        <a:ext cx="2851481" cy="463825"/>
      </dsp:txXfrm>
    </dsp:sp>
    <dsp:sp modelId="{2F2B876D-0001-4CC4-ADDB-8216BC0F5811}">
      <dsp:nvSpPr>
        <dsp:cNvPr id="0" name=""/>
        <dsp:cNvSpPr/>
      </dsp:nvSpPr>
      <dsp:spPr>
        <a:xfrm>
          <a:off x="2986496" y="0"/>
          <a:ext cx="3315306" cy="463825"/>
        </a:xfrm>
        <a:prstGeom prst="chevron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Relational Database</a:t>
          </a:r>
          <a:endParaRPr lang="en-US" sz="1300" kern="1200" dirty="0"/>
        </a:p>
      </dsp:txBody>
      <dsp:txXfrm>
        <a:off x="3218409" y="0"/>
        <a:ext cx="2851481" cy="463825"/>
      </dsp:txXfrm>
    </dsp:sp>
    <dsp:sp modelId="{2BC760A4-8103-4A34-8F02-732CEEF87445}">
      <dsp:nvSpPr>
        <dsp:cNvPr id="0" name=""/>
        <dsp:cNvSpPr/>
      </dsp:nvSpPr>
      <dsp:spPr>
        <a:xfrm>
          <a:off x="5970272" y="0"/>
          <a:ext cx="3315306" cy="463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What is SQL ?</a:t>
          </a:r>
          <a:endParaRPr lang="en-US" sz="1300" kern="1200" dirty="0"/>
        </a:p>
      </dsp:txBody>
      <dsp:txXfrm>
        <a:off x="6202185" y="0"/>
        <a:ext cx="2851481" cy="4638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688D2-D348-44E9-B908-05A07B43D5AD}">
      <dsp:nvSpPr>
        <dsp:cNvPr id="0" name=""/>
        <dsp:cNvSpPr/>
      </dsp:nvSpPr>
      <dsp:spPr>
        <a:xfrm>
          <a:off x="2721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Comparison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Jobs in Data Science</a:t>
          </a:r>
          <a:endParaRPr lang="en-US" sz="1300" kern="1200" dirty="0"/>
        </a:p>
      </dsp:txBody>
      <dsp:txXfrm>
        <a:off x="234634" y="0"/>
        <a:ext cx="2851481" cy="463825"/>
      </dsp:txXfrm>
    </dsp:sp>
    <dsp:sp modelId="{2F2B876D-0001-4CC4-ADDB-8216BC0F5811}">
      <dsp:nvSpPr>
        <dsp:cNvPr id="0" name=""/>
        <dsp:cNvSpPr/>
      </dsp:nvSpPr>
      <dsp:spPr>
        <a:xfrm>
          <a:off x="2986496" y="0"/>
          <a:ext cx="3315306" cy="463825"/>
        </a:xfrm>
        <a:prstGeom prst="chevron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Relational Database</a:t>
          </a:r>
          <a:endParaRPr lang="en-US" sz="1300" kern="1200" dirty="0"/>
        </a:p>
      </dsp:txBody>
      <dsp:txXfrm>
        <a:off x="3218409" y="0"/>
        <a:ext cx="2851481" cy="463825"/>
      </dsp:txXfrm>
    </dsp:sp>
    <dsp:sp modelId="{2BC760A4-8103-4A34-8F02-732CEEF87445}">
      <dsp:nvSpPr>
        <dsp:cNvPr id="0" name=""/>
        <dsp:cNvSpPr/>
      </dsp:nvSpPr>
      <dsp:spPr>
        <a:xfrm>
          <a:off x="5970272" y="0"/>
          <a:ext cx="3315306" cy="463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What is SQL ?</a:t>
          </a:r>
          <a:endParaRPr lang="en-US" sz="1300" kern="1200" dirty="0"/>
        </a:p>
      </dsp:txBody>
      <dsp:txXfrm>
        <a:off x="6202185" y="0"/>
        <a:ext cx="2851481" cy="4638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688D2-D348-44E9-B908-05A07B43D5AD}">
      <dsp:nvSpPr>
        <dsp:cNvPr id="0" name=""/>
        <dsp:cNvSpPr/>
      </dsp:nvSpPr>
      <dsp:spPr>
        <a:xfrm>
          <a:off x="2721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Comparison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Jobs in Data Science</a:t>
          </a:r>
          <a:endParaRPr lang="en-US" sz="1300" kern="1200" dirty="0"/>
        </a:p>
      </dsp:txBody>
      <dsp:txXfrm>
        <a:off x="234634" y="0"/>
        <a:ext cx="2851481" cy="463825"/>
      </dsp:txXfrm>
    </dsp:sp>
    <dsp:sp modelId="{2F2B876D-0001-4CC4-ADDB-8216BC0F5811}">
      <dsp:nvSpPr>
        <dsp:cNvPr id="0" name=""/>
        <dsp:cNvSpPr/>
      </dsp:nvSpPr>
      <dsp:spPr>
        <a:xfrm>
          <a:off x="2986496" y="0"/>
          <a:ext cx="3315306" cy="463825"/>
        </a:xfrm>
        <a:prstGeom prst="chevron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Relational Database</a:t>
          </a:r>
          <a:endParaRPr lang="en-US" sz="1300" kern="1200" dirty="0"/>
        </a:p>
      </dsp:txBody>
      <dsp:txXfrm>
        <a:off x="3218409" y="0"/>
        <a:ext cx="2851481" cy="463825"/>
      </dsp:txXfrm>
    </dsp:sp>
    <dsp:sp modelId="{2BC760A4-8103-4A34-8F02-732CEEF87445}">
      <dsp:nvSpPr>
        <dsp:cNvPr id="0" name=""/>
        <dsp:cNvSpPr/>
      </dsp:nvSpPr>
      <dsp:spPr>
        <a:xfrm>
          <a:off x="5970272" y="0"/>
          <a:ext cx="3315306" cy="463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What is SQL ?</a:t>
          </a:r>
          <a:endParaRPr lang="en-US" sz="1300" kern="1200" dirty="0"/>
        </a:p>
      </dsp:txBody>
      <dsp:txXfrm>
        <a:off x="6202185" y="0"/>
        <a:ext cx="2851481" cy="4638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688D2-D348-44E9-B908-05A07B43D5AD}">
      <dsp:nvSpPr>
        <dsp:cNvPr id="0" name=""/>
        <dsp:cNvSpPr/>
      </dsp:nvSpPr>
      <dsp:spPr>
        <a:xfrm>
          <a:off x="2721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Comparison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Jobs in Data Science</a:t>
          </a:r>
          <a:endParaRPr lang="en-US" sz="1300" kern="1200" dirty="0"/>
        </a:p>
      </dsp:txBody>
      <dsp:txXfrm>
        <a:off x="234634" y="0"/>
        <a:ext cx="2851481" cy="463825"/>
      </dsp:txXfrm>
    </dsp:sp>
    <dsp:sp modelId="{2F2B876D-0001-4CC4-ADDB-8216BC0F5811}">
      <dsp:nvSpPr>
        <dsp:cNvPr id="0" name=""/>
        <dsp:cNvSpPr/>
      </dsp:nvSpPr>
      <dsp:spPr>
        <a:xfrm>
          <a:off x="2986496" y="0"/>
          <a:ext cx="3315306" cy="463825"/>
        </a:xfrm>
        <a:prstGeom prst="chevron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Relational Database</a:t>
          </a:r>
          <a:endParaRPr lang="en-US" sz="1300" kern="1200" dirty="0"/>
        </a:p>
      </dsp:txBody>
      <dsp:txXfrm>
        <a:off x="3218409" y="0"/>
        <a:ext cx="2851481" cy="463825"/>
      </dsp:txXfrm>
    </dsp:sp>
    <dsp:sp modelId="{2BC760A4-8103-4A34-8F02-732CEEF87445}">
      <dsp:nvSpPr>
        <dsp:cNvPr id="0" name=""/>
        <dsp:cNvSpPr/>
      </dsp:nvSpPr>
      <dsp:spPr>
        <a:xfrm>
          <a:off x="5970272" y="0"/>
          <a:ext cx="3315306" cy="463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What is SQL ?</a:t>
          </a:r>
          <a:endParaRPr lang="en-US" sz="1300" kern="1200" dirty="0"/>
        </a:p>
      </dsp:txBody>
      <dsp:txXfrm>
        <a:off x="6202185" y="0"/>
        <a:ext cx="2851481" cy="4638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688D2-D348-44E9-B908-05A07B43D5AD}">
      <dsp:nvSpPr>
        <dsp:cNvPr id="0" name=""/>
        <dsp:cNvSpPr/>
      </dsp:nvSpPr>
      <dsp:spPr>
        <a:xfrm>
          <a:off x="2721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Comparison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Jobs in Data Science</a:t>
          </a:r>
          <a:endParaRPr lang="en-US" sz="1300" kern="1200" dirty="0"/>
        </a:p>
      </dsp:txBody>
      <dsp:txXfrm>
        <a:off x="234634" y="0"/>
        <a:ext cx="2851481" cy="463825"/>
      </dsp:txXfrm>
    </dsp:sp>
    <dsp:sp modelId="{2F2B876D-0001-4CC4-ADDB-8216BC0F5811}">
      <dsp:nvSpPr>
        <dsp:cNvPr id="0" name=""/>
        <dsp:cNvSpPr/>
      </dsp:nvSpPr>
      <dsp:spPr>
        <a:xfrm>
          <a:off x="2986496" y="0"/>
          <a:ext cx="3315306" cy="463825"/>
        </a:xfrm>
        <a:prstGeom prst="chevron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Relational Database</a:t>
          </a:r>
          <a:endParaRPr lang="en-US" sz="1300" kern="1200" dirty="0"/>
        </a:p>
      </dsp:txBody>
      <dsp:txXfrm>
        <a:off x="3218409" y="0"/>
        <a:ext cx="2851481" cy="463825"/>
      </dsp:txXfrm>
    </dsp:sp>
    <dsp:sp modelId="{2BC760A4-8103-4A34-8F02-732CEEF87445}">
      <dsp:nvSpPr>
        <dsp:cNvPr id="0" name=""/>
        <dsp:cNvSpPr/>
      </dsp:nvSpPr>
      <dsp:spPr>
        <a:xfrm>
          <a:off x="5970272" y="0"/>
          <a:ext cx="3315306" cy="463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What is SQL ?</a:t>
          </a:r>
          <a:endParaRPr lang="en-US" sz="1300" kern="1200" dirty="0"/>
        </a:p>
      </dsp:txBody>
      <dsp:txXfrm>
        <a:off x="6202185" y="0"/>
        <a:ext cx="2851481" cy="4638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688D2-D348-44E9-B908-05A07B43D5AD}">
      <dsp:nvSpPr>
        <dsp:cNvPr id="0" name=""/>
        <dsp:cNvSpPr/>
      </dsp:nvSpPr>
      <dsp:spPr>
        <a:xfrm>
          <a:off x="2721" y="0"/>
          <a:ext cx="3315306" cy="463825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Comparison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Jobs in Data Science</a:t>
          </a:r>
          <a:endParaRPr lang="en-US" sz="1300" kern="1200" dirty="0"/>
        </a:p>
      </dsp:txBody>
      <dsp:txXfrm>
        <a:off x="234634" y="0"/>
        <a:ext cx="2851481" cy="463825"/>
      </dsp:txXfrm>
    </dsp:sp>
    <dsp:sp modelId="{2F2B876D-0001-4CC4-ADDB-8216BC0F5811}">
      <dsp:nvSpPr>
        <dsp:cNvPr id="0" name=""/>
        <dsp:cNvSpPr/>
      </dsp:nvSpPr>
      <dsp:spPr>
        <a:xfrm>
          <a:off x="2986496" y="0"/>
          <a:ext cx="3315306" cy="463825"/>
        </a:xfrm>
        <a:prstGeom prst="chevron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Relational Database</a:t>
          </a:r>
          <a:endParaRPr lang="en-US" sz="1300" kern="1200" dirty="0"/>
        </a:p>
      </dsp:txBody>
      <dsp:txXfrm>
        <a:off x="3218409" y="0"/>
        <a:ext cx="2851481" cy="463825"/>
      </dsp:txXfrm>
    </dsp:sp>
    <dsp:sp modelId="{2BC760A4-8103-4A34-8F02-732CEEF87445}">
      <dsp:nvSpPr>
        <dsp:cNvPr id="0" name=""/>
        <dsp:cNvSpPr/>
      </dsp:nvSpPr>
      <dsp:spPr>
        <a:xfrm>
          <a:off x="5970272" y="0"/>
          <a:ext cx="3315306" cy="463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What is SQL ?</a:t>
          </a:r>
          <a:endParaRPr lang="en-US" sz="1300" kern="1200" dirty="0"/>
        </a:p>
      </dsp:txBody>
      <dsp:txXfrm>
        <a:off x="6202185" y="0"/>
        <a:ext cx="2851481" cy="463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5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337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1873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930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1471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243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6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7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5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6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9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0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4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6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2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3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8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9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3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4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15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16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17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18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BM_Almaden_Research_Center" TargetMode="External"/><Relationship Id="rId13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hyperlink" Target="https://en.wikipedia.org/wiki/Edgar_F._Codd" TargetMode="External"/><Relationship Id="rId12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hyperlink" Target="https://en.wikipedia.org/wiki/SQL" TargetMode="External"/><Relationship Id="rId5" Type="http://schemas.openxmlformats.org/officeDocument/2006/relationships/diagramColors" Target="../diagrams/colors4.xml"/><Relationship Id="rId10" Type="http://schemas.openxmlformats.org/officeDocument/2006/relationships/hyperlink" Target="https://en.wikipedia.org/wiki/Network_model" TargetMode="External"/><Relationship Id="rId4" Type="http://schemas.openxmlformats.org/officeDocument/2006/relationships/diagramQuickStyle" Target="../diagrams/quickStyle4.xml"/><Relationship Id="rId9" Type="http://schemas.openxmlformats.org/officeDocument/2006/relationships/hyperlink" Target="https://en.wikipedia.org/wiki/Hierarchical_database_mode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1D09-C220-4C2A-A6A8-589555D82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485" y="954157"/>
            <a:ext cx="7315200" cy="2300842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/>
              <a:t>== SQL ==</a:t>
            </a:r>
            <a:br>
              <a:rPr lang="id-ID" b="1" dirty="0"/>
            </a:br>
            <a:r>
              <a:rPr lang="id-ID" sz="4400" b="1" dirty="0"/>
              <a:t>(</a:t>
            </a:r>
            <a:r>
              <a:rPr lang="id-ID" sz="4400" b="1" i="1" dirty="0"/>
              <a:t>Structured Query Language</a:t>
            </a:r>
            <a:r>
              <a:rPr lang="id-ID" sz="4400" b="1" dirty="0"/>
              <a:t>)</a:t>
            </a:r>
            <a:br>
              <a:rPr lang="id-ID" dirty="0"/>
            </a:b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8ED1-203A-4549-9EC0-3D2DCF52A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7830" y="5394080"/>
            <a:ext cx="4606796" cy="98569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id-ID" sz="2000" b="1" dirty="0">
                <a:solidFill>
                  <a:schemeClr val="tx1"/>
                </a:solidFill>
              </a:rPr>
              <a:t>MFM (MELEK FOR MEMBER)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id-ID" sz="2000" b="1" dirty="0">
                <a:solidFill>
                  <a:schemeClr val="tx1"/>
                </a:solidFill>
              </a:rPr>
              <a:t>DATA SCIENCE INDONESIA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id-ID" sz="2000" b="1" dirty="0">
                <a:solidFill>
                  <a:schemeClr val="tx1"/>
                </a:solidFill>
              </a:rPr>
              <a:t>2018</a:t>
            </a:r>
          </a:p>
          <a:p>
            <a:pPr algn="just"/>
            <a:endParaRPr lang="id-ID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28E0E-4B88-45BF-B642-E084B64808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87" y="5322502"/>
            <a:ext cx="1057275" cy="1057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A5BB78-43B2-4727-BD86-ADD685D08270}"/>
              </a:ext>
            </a:extLst>
          </p:cNvPr>
          <p:cNvSpPr txBox="1"/>
          <p:nvPr/>
        </p:nvSpPr>
        <p:spPr>
          <a:xfrm>
            <a:off x="3771373" y="3254999"/>
            <a:ext cx="243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Jakarta, 21 Maret 2018</a:t>
            </a:r>
          </a:p>
        </p:txBody>
      </p:sp>
    </p:spTree>
    <p:extLst>
      <p:ext uri="{BB962C8B-B14F-4D97-AF65-F5344CB8AC3E}">
        <p14:creationId xmlns:p14="http://schemas.microsoft.com/office/powerpoint/2010/main" val="97890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832-11D6-4EAD-B3F5-B5D36AB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2" y="225287"/>
            <a:ext cx="2344162" cy="397565"/>
          </a:xfrm>
        </p:spPr>
        <p:txBody>
          <a:bodyPr>
            <a:noAutofit/>
          </a:bodyPr>
          <a:lstStyle/>
          <a:p>
            <a:r>
              <a:rPr lang="id-ID" sz="2400" dirty="0"/>
              <a:t>INTRODUCTION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827210A-9D7B-41E9-9641-12A47AD78D3B}"/>
              </a:ext>
            </a:extLst>
          </p:cNvPr>
          <p:cNvGraphicFramePr/>
          <p:nvPr/>
        </p:nvGraphicFramePr>
        <p:xfrm>
          <a:off x="293022" y="808384"/>
          <a:ext cx="9288300" cy="46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5C220CB-3127-4F2C-94F7-D0E62A0F2FAB}"/>
              </a:ext>
            </a:extLst>
          </p:cNvPr>
          <p:cNvSpPr/>
          <p:nvPr/>
        </p:nvSpPr>
        <p:spPr>
          <a:xfrm>
            <a:off x="3833985" y="1465518"/>
            <a:ext cx="36375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Keys (continued)</a:t>
            </a:r>
            <a:endParaRPr lang="id-ID" sz="3600" dirty="0"/>
          </a:p>
        </p:txBody>
      </p:sp>
      <p:pic>
        <p:nvPicPr>
          <p:cNvPr id="8" name="Picture 7" descr="Fig03-02">
            <a:extLst>
              <a:ext uri="{FF2B5EF4-FFF2-40B4-BE49-F238E27FC236}">
                <a16:creationId xmlns:a16="http://schemas.microsoft.com/office/drawing/2014/main" id="{5D2E6B88-DB19-4105-AEDC-888517B2D5F3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82926" y="2129855"/>
            <a:ext cx="7797248" cy="446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8259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832-11D6-4EAD-B3F5-B5D36AB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2" y="225287"/>
            <a:ext cx="2344162" cy="397565"/>
          </a:xfrm>
        </p:spPr>
        <p:txBody>
          <a:bodyPr>
            <a:noAutofit/>
          </a:bodyPr>
          <a:lstStyle/>
          <a:p>
            <a:r>
              <a:rPr lang="id-ID" sz="2400" dirty="0"/>
              <a:t>INTRODUCTION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827210A-9D7B-41E9-9641-12A47AD78D3B}"/>
              </a:ext>
            </a:extLst>
          </p:cNvPr>
          <p:cNvGraphicFramePr/>
          <p:nvPr/>
        </p:nvGraphicFramePr>
        <p:xfrm>
          <a:off x="293022" y="808384"/>
          <a:ext cx="9288300" cy="46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5C220CB-3127-4F2C-94F7-D0E62A0F2FAB}"/>
              </a:ext>
            </a:extLst>
          </p:cNvPr>
          <p:cNvSpPr/>
          <p:nvPr/>
        </p:nvSpPr>
        <p:spPr>
          <a:xfrm>
            <a:off x="3833985" y="1465518"/>
            <a:ext cx="36375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Keys (continued)</a:t>
            </a:r>
            <a:endParaRPr lang="id-ID" sz="3600" dirty="0"/>
          </a:p>
        </p:txBody>
      </p:sp>
      <p:pic>
        <p:nvPicPr>
          <p:cNvPr id="7" name="Picture 6" descr="Fig03-03">
            <a:extLst>
              <a:ext uri="{FF2B5EF4-FFF2-40B4-BE49-F238E27FC236}">
                <a16:creationId xmlns:a16="http://schemas.microsoft.com/office/drawing/2014/main" id="{B22C5438-0A3B-4D2A-9202-99B59C1A4B28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71709" y="2471392"/>
            <a:ext cx="6130925" cy="395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656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832-11D6-4EAD-B3F5-B5D36AB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2" y="225287"/>
            <a:ext cx="2344162" cy="397565"/>
          </a:xfrm>
        </p:spPr>
        <p:txBody>
          <a:bodyPr>
            <a:noAutofit/>
          </a:bodyPr>
          <a:lstStyle/>
          <a:p>
            <a:r>
              <a:rPr lang="id-ID" sz="2400" dirty="0"/>
              <a:t>INTRODUCTION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827210A-9D7B-41E9-9641-12A47AD78D3B}"/>
              </a:ext>
            </a:extLst>
          </p:cNvPr>
          <p:cNvGraphicFramePr/>
          <p:nvPr/>
        </p:nvGraphicFramePr>
        <p:xfrm>
          <a:off x="293022" y="808384"/>
          <a:ext cx="9288300" cy="46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5C220CB-3127-4F2C-94F7-D0E62A0F2FAB}"/>
              </a:ext>
            </a:extLst>
          </p:cNvPr>
          <p:cNvSpPr/>
          <p:nvPr/>
        </p:nvSpPr>
        <p:spPr>
          <a:xfrm>
            <a:off x="3833985" y="1465518"/>
            <a:ext cx="36375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Keys (continued)</a:t>
            </a:r>
            <a:endParaRPr lang="id-ID" sz="3600" dirty="0"/>
          </a:p>
        </p:txBody>
      </p:sp>
      <p:pic>
        <p:nvPicPr>
          <p:cNvPr id="8" name="Picture 7" descr="Tbl03-03">
            <a:extLst>
              <a:ext uri="{FF2B5EF4-FFF2-40B4-BE49-F238E27FC236}">
                <a16:creationId xmlns:a16="http://schemas.microsoft.com/office/drawing/2014/main" id="{909D4DCE-A993-4AAB-A754-190F53D9D3A9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2365" y="2111849"/>
            <a:ext cx="8375373" cy="4540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3039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832-11D6-4EAD-B3F5-B5D36AB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2" y="225287"/>
            <a:ext cx="2344162" cy="397565"/>
          </a:xfrm>
        </p:spPr>
        <p:txBody>
          <a:bodyPr>
            <a:noAutofit/>
          </a:bodyPr>
          <a:lstStyle/>
          <a:p>
            <a:r>
              <a:rPr lang="id-ID" sz="2400" dirty="0"/>
              <a:t>INTRODUCTION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827210A-9D7B-41E9-9641-12A47AD78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4348320"/>
              </p:ext>
            </p:extLst>
          </p:nvPr>
        </p:nvGraphicFramePr>
        <p:xfrm>
          <a:off x="293022" y="808384"/>
          <a:ext cx="9288300" cy="46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DD24CDD-1149-41CF-8B6A-25423D4D7E6F}"/>
              </a:ext>
            </a:extLst>
          </p:cNvPr>
          <p:cNvSpPr/>
          <p:nvPr/>
        </p:nvSpPr>
        <p:spPr>
          <a:xfrm>
            <a:off x="610337" y="2515945"/>
            <a:ext cx="865367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id-ID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SQL(Structured Query Language)is a standard language for accessing databases(DBMS -Database Management System)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id-ID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SQL is a query language that allows user to specify the conditions(instead of algorithms). It is non-procedural language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id-ID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A query is a user–request to retrieve data or information with a certain condition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82789E-CA9C-4C6D-92EA-6A131D5945AE}"/>
              </a:ext>
            </a:extLst>
          </p:cNvPr>
          <p:cNvSpPr/>
          <p:nvPr/>
        </p:nvSpPr>
        <p:spPr>
          <a:xfrm>
            <a:off x="3767318" y="1570911"/>
            <a:ext cx="2805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600" dirty="0">
                <a:solidFill>
                  <a:srgbClr val="000000"/>
                </a:solidFill>
              </a:rPr>
              <a:t>What is SQL?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232210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832-11D6-4EAD-B3F5-B5D36AB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2" y="225287"/>
            <a:ext cx="2344162" cy="397565"/>
          </a:xfrm>
        </p:spPr>
        <p:txBody>
          <a:bodyPr>
            <a:noAutofit/>
          </a:bodyPr>
          <a:lstStyle/>
          <a:p>
            <a:r>
              <a:rPr lang="id-ID" sz="2400" dirty="0"/>
              <a:t>INTRODUCTION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827210A-9D7B-41E9-9641-12A47AD78D3B}"/>
              </a:ext>
            </a:extLst>
          </p:cNvPr>
          <p:cNvGraphicFramePr/>
          <p:nvPr/>
        </p:nvGraphicFramePr>
        <p:xfrm>
          <a:off x="293022" y="808384"/>
          <a:ext cx="9288300" cy="46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DD24CDD-1149-41CF-8B6A-25423D4D7E6F}"/>
              </a:ext>
            </a:extLst>
          </p:cNvPr>
          <p:cNvSpPr/>
          <p:nvPr/>
        </p:nvSpPr>
        <p:spPr>
          <a:xfrm>
            <a:off x="293022" y="2094131"/>
            <a:ext cx="92883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id-ID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id-ID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Basic command set has vocabulary of less than 100 words. The commands themselves are comprised of simple English words: select, from, where, update, </a:t>
            </a:r>
            <a:r>
              <a:rPr lang="en-US" sz="2400" dirty="0" err="1"/>
              <a:t>etc</a:t>
            </a: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id-ID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d-ID" sz="2400" dirty="0"/>
              <a:t>American National Standards Institute (ANSI) prescribes a standard SQL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id-ID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Every database application is currently powered by </a:t>
            </a:r>
            <a:r>
              <a:rPr lang="en-US" sz="2400" dirty="0" err="1"/>
              <a:t>SQLwith</a:t>
            </a:r>
            <a:r>
              <a:rPr lang="en-US" sz="2400" dirty="0"/>
              <a:t> developers customizing the language to their own ends, however, and do not differ greatly from the ANSI standard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82789E-CA9C-4C6D-92EA-6A131D5945AE}"/>
              </a:ext>
            </a:extLst>
          </p:cNvPr>
          <p:cNvSpPr/>
          <p:nvPr/>
        </p:nvSpPr>
        <p:spPr>
          <a:xfrm>
            <a:off x="2835965" y="1570911"/>
            <a:ext cx="5062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SQL is relatively easy to learn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9736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832-11D6-4EAD-B3F5-B5D36AB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2" y="225287"/>
            <a:ext cx="2344162" cy="397565"/>
          </a:xfrm>
        </p:spPr>
        <p:txBody>
          <a:bodyPr>
            <a:noAutofit/>
          </a:bodyPr>
          <a:lstStyle/>
          <a:p>
            <a:r>
              <a:rPr lang="id-ID" sz="2400" dirty="0"/>
              <a:t>INTRODUCTION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827210A-9D7B-41E9-9641-12A47AD78D3B}"/>
              </a:ext>
            </a:extLst>
          </p:cNvPr>
          <p:cNvGraphicFramePr/>
          <p:nvPr/>
        </p:nvGraphicFramePr>
        <p:xfrm>
          <a:off x="293022" y="808384"/>
          <a:ext cx="9288300" cy="46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C82789E-CA9C-4C6D-92EA-6A131D5945AE}"/>
              </a:ext>
            </a:extLst>
          </p:cNvPr>
          <p:cNvSpPr/>
          <p:nvPr/>
        </p:nvSpPr>
        <p:spPr>
          <a:xfrm>
            <a:off x="2835965" y="1570911"/>
            <a:ext cx="5062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800" dirty="0"/>
              <a:t>SQL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C5163-685B-4422-B490-8BBD9773B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943" y="2563675"/>
            <a:ext cx="9143380" cy="33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4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832-11D6-4EAD-B3F5-B5D36AB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2" y="225287"/>
            <a:ext cx="2344162" cy="397565"/>
          </a:xfrm>
        </p:spPr>
        <p:txBody>
          <a:bodyPr>
            <a:noAutofit/>
          </a:bodyPr>
          <a:lstStyle/>
          <a:p>
            <a:r>
              <a:rPr lang="id-ID" sz="2400" dirty="0"/>
              <a:t>INTRODUCTION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827210A-9D7B-41E9-9641-12A47AD78D3B}"/>
              </a:ext>
            </a:extLst>
          </p:cNvPr>
          <p:cNvGraphicFramePr/>
          <p:nvPr/>
        </p:nvGraphicFramePr>
        <p:xfrm>
          <a:off x="293022" y="808384"/>
          <a:ext cx="9288300" cy="46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C82789E-CA9C-4C6D-92EA-6A131D5945AE}"/>
              </a:ext>
            </a:extLst>
          </p:cNvPr>
          <p:cNvSpPr/>
          <p:nvPr/>
        </p:nvSpPr>
        <p:spPr>
          <a:xfrm>
            <a:off x="2538100" y="1272209"/>
            <a:ext cx="5062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800" dirty="0"/>
              <a:t>SQL Commands (Continued)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8CA8D6-9A79-4E07-84F1-0D068813A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930" y="2122626"/>
            <a:ext cx="8715583" cy="405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6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832-11D6-4EAD-B3F5-B5D36AB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2" y="225287"/>
            <a:ext cx="2344162" cy="397565"/>
          </a:xfrm>
        </p:spPr>
        <p:txBody>
          <a:bodyPr>
            <a:noAutofit/>
          </a:bodyPr>
          <a:lstStyle/>
          <a:p>
            <a:r>
              <a:rPr lang="id-ID" sz="2400" dirty="0"/>
              <a:t>INTRODUCTION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827210A-9D7B-41E9-9641-12A47AD78D3B}"/>
              </a:ext>
            </a:extLst>
          </p:cNvPr>
          <p:cNvGraphicFramePr/>
          <p:nvPr/>
        </p:nvGraphicFramePr>
        <p:xfrm>
          <a:off x="293022" y="808384"/>
          <a:ext cx="9288300" cy="46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C82789E-CA9C-4C6D-92EA-6A131D5945AE}"/>
              </a:ext>
            </a:extLst>
          </p:cNvPr>
          <p:cNvSpPr/>
          <p:nvPr/>
        </p:nvSpPr>
        <p:spPr>
          <a:xfrm>
            <a:off x="2538100" y="1272209"/>
            <a:ext cx="5062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800" dirty="0"/>
              <a:t>SQL Commands (Continued)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1A1451-460B-4079-B7F4-015C6676C1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181" y="1938544"/>
            <a:ext cx="8697567" cy="444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16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832-11D6-4EAD-B3F5-B5D36AB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2" y="225287"/>
            <a:ext cx="2344162" cy="397565"/>
          </a:xfrm>
        </p:spPr>
        <p:txBody>
          <a:bodyPr>
            <a:noAutofit/>
          </a:bodyPr>
          <a:lstStyle/>
          <a:p>
            <a:r>
              <a:rPr lang="id-ID" sz="2400" dirty="0"/>
              <a:t>INTRODUCTION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827210A-9D7B-41E9-9641-12A47AD78D3B}"/>
              </a:ext>
            </a:extLst>
          </p:cNvPr>
          <p:cNvGraphicFramePr/>
          <p:nvPr/>
        </p:nvGraphicFramePr>
        <p:xfrm>
          <a:off x="293022" y="808384"/>
          <a:ext cx="9288300" cy="46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C82789E-CA9C-4C6D-92EA-6A131D5945AE}"/>
              </a:ext>
            </a:extLst>
          </p:cNvPr>
          <p:cNvSpPr/>
          <p:nvPr/>
        </p:nvSpPr>
        <p:spPr>
          <a:xfrm>
            <a:off x="2538100" y="1272209"/>
            <a:ext cx="5062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800" dirty="0"/>
              <a:t>SQL Commands 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40FB8-9AF7-4B52-BCF5-09B9AA7F72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0150" y="2259254"/>
            <a:ext cx="67437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30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832-11D6-4EAD-B3F5-B5D36AB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2" y="225287"/>
            <a:ext cx="2344162" cy="397565"/>
          </a:xfrm>
        </p:spPr>
        <p:txBody>
          <a:bodyPr>
            <a:noAutofit/>
          </a:bodyPr>
          <a:lstStyle/>
          <a:p>
            <a:r>
              <a:rPr lang="id-ID" sz="2400" dirty="0"/>
              <a:t>INTRODUCTION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827210A-9D7B-41E9-9641-12A47AD78D3B}"/>
              </a:ext>
            </a:extLst>
          </p:cNvPr>
          <p:cNvGraphicFramePr/>
          <p:nvPr/>
        </p:nvGraphicFramePr>
        <p:xfrm>
          <a:off x="293022" y="808384"/>
          <a:ext cx="9288300" cy="46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C82789E-CA9C-4C6D-92EA-6A131D5945AE}"/>
              </a:ext>
            </a:extLst>
          </p:cNvPr>
          <p:cNvSpPr/>
          <p:nvPr/>
        </p:nvSpPr>
        <p:spPr>
          <a:xfrm>
            <a:off x="2538100" y="1272209"/>
            <a:ext cx="5062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800" dirty="0"/>
              <a:t>SQL Commands (Continued)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DBF31-1BF4-45AA-99F8-DDA47EE3CC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164" y="2015367"/>
            <a:ext cx="9003631" cy="390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4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832-11D6-4EAD-B3F5-B5D36AB1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D72A-4E65-4F9C-B0DE-1E998E877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239133"/>
          </a:xfrm>
        </p:spPr>
        <p:txBody>
          <a:bodyPr>
            <a:normAutofit/>
          </a:bodyPr>
          <a:lstStyle/>
          <a:p>
            <a:r>
              <a:rPr lang="id-ID" sz="2400" dirty="0"/>
              <a:t>INTRODUCTION</a:t>
            </a:r>
          </a:p>
          <a:p>
            <a:r>
              <a:rPr lang="id-ID" sz="2400" dirty="0"/>
              <a:t>SQL BASIC</a:t>
            </a:r>
          </a:p>
          <a:p>
            <a:r>
              <a:rPr lang="id-ID" sz="2400" dirty="0"/>
              <a:t>SQL INTERMEDIATE</a:t>
            </a:r>
          </a:p>
          <a:p>
            <a:r>
              <a:rPr lang="id-ID" sz="2400" dirty="0"/>
              <a:t>SQL ADVANCE</a:t>
            </a:r>
          </a:p>
        </p:txBody>
      </p:sp>
    </p:spTree>
    <p:extLst>
      <p:ext uri="{BB962C8B-B14F-4D97-AF65-F5344CB8AC3E}">
        <p14:creationId xmlns:p14="http://schemas.microsoft.com/office/powerpoint/2010/main" val="827793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832-11D6-4EAD-B3F5-B5D36AB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2" y="225287"/>
            <a:ext cx="2344162" cy="397565"/>
          </a:xfrm>
        </p:spPr>
        <p:txBody>
          <a:bodyPr>
            <a:noAutofit/>
          </a:bodyPr>
          <a:lstStyle/>
          <a:p>
            <a:r>
              <a:rPr lang="id-ID" sz="2400" dirty="0"/>
              <a:t>INTRODUCTION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827210A-9D7B-41E9-9641-12A47AD78D3B}"/>
              </a:ext>
            </a:extLst>
          </p:cNvPr>
          <p:cNvGraphicFramePr/>
          <p:nvPr/>
        </p:nvGraphicFramePr>
        <p:xfrm>
          <a:off x="293022" y="808384"/>
          <a:ext cx="9288300" cy="46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C82789E-CA9C-4C6D-92EA-6A131D5945AE}"/>
              </a:ext>
            </a:extLst>
          </p:cNvPr>
          <p:cNvSpPr/>
          <p:nvPr/>
        </p:nvSpPr>
        <p:spPr>
          <a:xfrm>
            <a:off x="2538100" y="1272209"/>
            <a:ext cx="5062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800" dirty="0"/>
              <a:t>SQL Commands 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1ACE1-CBD9-4DB0-9BD9-AC23C25575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484" y="2127388"/>
            <a:ext cx="80391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42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832-11D6-4EAD-B3F5-B5D36AB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2" y="225287"/>
            <a:ext cx="2344162" cy="397565"/>
          </a:xfrm>
        </p:spPr>
        <p:txBody>
          <a:bodyPr>
            <a:noAutofit/>
          </a:bodyPr>
          <a:lstStyle/>
          <a:p>
            <a:r>
              <a:rPr lang="id-ID" sz="2400" dirty="0"/>
              <a:t>INTRODUCTION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827210A-9D7B-41E9-9641-12A47AD78D3B}"/>
              </a:ext>
            </a:extLst>
          </p:cNvPr>
          <p:cNvGraphicFramePr/>
          <p:nvPr/>
        </p:nvGraphicFramePr>
        <p:xfrm>
          <a:off x="293022" y="808384"/>
          <a:ext cx="9288300" cy="46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C82789E-CA9C-4C6D-92EA-6A131D5945AE}"/>
              </a:ext>
            </a:extLst>
          </p:cNvPr>
          <p:cNvSpPr/>
          <p:nvPr/>
        </p:nvSpPr>
        <p:spPr>
          <a:xfrm>
            <a:off x="2538100" y="1272209"/>
            <a:ext cx="5062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800" dirty="0"/>
              <a:t>SQL Commands (Continued)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8A59FB-D07F-49D7-B538-00AC684ACF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305" y="2259254"/>
            <a:ext cx="8867070" cy="375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83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832-11D6-4EAD-B3F5-B5D36AB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2" y="225287"/>
            <a:ext cx="2344162" cy="397565"/>
          </a:xfrm>
        </p:spPr>
        <p:txBody>
          <a:bodyPr>
            <a:noAutofit/>
          </a:bodyPr>
          <a:lstStyle/>
          <a:p>
            <a:r>
              <a:rPr lang="id-ID" sz="2400" dirty="0"/>
              <a:t>INTRODUCTION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827210A-9D7B-41E9-9641-12A47AD78D3B}"/>
              </a:ext>
            </a:extLst>
          </p:cNvPr>
          <p:cNvGraphicFramePr/>
          <p:nvPr/>
        </p:nvGraphicFramePr>
        <p:xfrm>
          <a:off x="293022" y="808384"/>
          <a:ext cx="9288300" cy="46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C82789E-CA9C-4C6D-92EA-6A131D5945AE}"/>
              </a:ext>
            </a:extLst>
          </p:cNvPr>
          <p:cNvSpPr/>
          <p:nvPr/>
        </p:nvSpPr>
        <p:spPr>
          <a:xfrm>
            <a:off x="2538100" y="1272209"/>
            <a:ext cx="5062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800" dirty="0"/>
              <a:t>SQL Commands 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5409B-FB2D-4408-BF36-EC397292E2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398" y="1905000"/>
            <a:ext cx="8131037" cy="442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80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832-11D6-4EAD-B3F5-B5D36AB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2" y="225287"/>
            <a:ext cx="2344162" cy="397565"/>
          </a:xfrm>
        </p:spPr>
        <p:txBody>
          <a:bodyPr>
            <a:noAutofit/>
          </a:bodyPr>
          <a:lstStyle/>
          <a:p>
            <a:r>
              <a:rPr lang="id-ID" sz="2400" dirty="0"/>
              <a:t>INTRODUCTION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827210A-9D7B-41E9-9641-12A47AD78D3B}"/>
              </a:ext>
            </a:extLst>
          </p:cNvPr>
          <p:cNvGraphicFramePr/>
          <p:nvPr/>
        </p:nvGraphicFramePr>
        <p:xfrm>
          <a:off x="293022" y="808384"/>
          <a:ext cx="9288300" cy="46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C82789E-CA9C-4C6D-92EA-6A131D5945AE}"/>
              </a:ext>
            </a:extLst>
          </p:cNvPr>
          <p:cNvSpPr/>
          <p:nvPr/>
        </p:nvSpPr>
        <p:spPr>
          <a:xfrm>
            <a:off x="2538100" y="1272209"/>
            <a:ext cx="5062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800" dirty="0"/>
              <a:t>SQL Commands (Continued)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85503-89B1-4C2C-B398-1496314B7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1914699"/>
            <a:ext cx="7464537" cy="47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03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4FB4A82-0C65-4562-8D25-87DC90E3B408}"/>
              </a:ext>
            </a:extLst>
          </p:cNvPr>
          <p:cNvSpPr/>
          <p:nvPr/>
        </p:nvSpPr>
        <p:spPr>
          <a:xfrm>
            <a:off x="3765025" y="2728796"/>
            <a:ext cx="3416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SQL BASIC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937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4FB4A82-0C65-4562-8D25-87DC90E3B408}"/>
              </a:ext>
            </a:extLst>
          </p:cNvPr>
          <p:cNvSpPr/>
          <p:nvPr/>
        </p:nvSpPr>
        <p:spPr>
          <a:xfrm>
            <a:off x="2935437" y="2728796"/>
            <a:ext cx="5075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INTRODUCTION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231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832-11D6-4EAD-B3F5-B5D36AB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2" y="225287"/>
            <a:ext cx="2344162" cy="397565"/>
          </a:xfrm>
        </p:spPr>
        <p:txBody>
          <a:bodyPr>
            <a:noAutofit/>
          </a:bodyPr>
          <a:lstStyle/>
          <a:p>
            <a:r>
              <a:rPr lang="id-ID" sz="2400" dirty="0"/>
              <a:t>INTRODUCTION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827210A-9D7B-41E9-9641-12A47AD78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5366797"/>
              </p:ext>
            </p:extLst>
          </p:nvPr>
        </p:nvGraphicFramePr>
        <p:xfrm>
          <a:off x="293022" y="808384"/>
          <a:ext cx="9288300" cy="46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CFC8BA6-EBEC-4682-ACD5-E2C303D9E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392" y="1364974"/>
            <a:ext cx="10251373" cy="530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9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832-11D6-4EAD-B3F5-B5D36AB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2" y="225287"/>
            <a:ext cx="2344162" cy="397565"/>
          </a:xfrm>
        </p:spPr>
        <p:txBody>
          <a:bodyPr>
            <a:noAutofit/>
          </a:bodyPr>
          <a:lstStyle/>
          <a:p>
            <a:r>
              <a:rPr lang="id-ID" sz="2400" dirty="0"/>
              <a:t>INTRODUCTION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827210A-9D7B-41E9-9641-12A47AD78D3B}"/>
              </a:ext>
            </a:extLst>
          </p:cNvPr>
          <p:cNvGraphicFramePr/>
          <p:nvPr/>
        </p:nvGraphicFramePr>
        <p:xfrm>
          <a:off x="293022" y="808384"/>
          <a:ext cx="9288300" cy="46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B9920E1-6351-4764-9873-AD22E6C90E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22" y="1736040"/>
            <a:ext cx="8654030" cy="492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1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832-11D6-4EAD-B3F5-B5D36AB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2" y="225287"/>
            <a:ext cx="2344162" cy="397565"/>
          </a:xfrm>
        </p:spPr>
        <p:txBody>
          <a:bodyPr>
            <a:noAutofit/>
          </a:bodyPr>
          <a:lstStyle/>
          <a:p>
            <a:r>
              <a:rPr lang="id-ID" sz="2400" dirty="0"/>
              <a:t>INTRODUCTION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827210A-9D7B-41E9-9641-12A47AD78D3B}"/>
              </a:ext>
            </a:extLst>
          </p:cNvPr>
          <p:cNvGraphicFramePr/>
          <p:nvPr/>
        </p:nvGraphicFramePr>
        <p:xfrm>
          <a:off x="293022" y="808384"/>
          <a:ext cx="9288300" cy="46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697539F-EAC9-4E51-A1DC-A7E3BAE96F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22" y="1381125"/>
            <a:ext cx="9142526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3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832-11D6-4EAD-B3F5-B5D36AB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2" y="225287"/>
            <a:ext cx="2344162" cy="397565"/>
          </a:xfrm>
        </p:spPr>
        <p:txBody>
          <a:bodyPr>
            <a:noAutofit/>
          </a:bodyPr>
          <a:lstStyle/>
          <a:p>
            <a:r>
              <a:rPr lang="id-ID" sz="2400" dirty="0"/>
              <a:t>INTRODUCTION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827210A-9D7B-41E9-9641-12A47AD78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48703"/>
              </p:ext>
            </p:extLst>
          </p:nvPr>
        </p:nvGraphicFramePr>
        <p:xfrm>
          <a:off x="293022" y="808384"/>
          <a:ext cx="9288300" cy="46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6CBA09A-192A-4B48-ABC4-409F4C8CB934}"/>
              </a:ext>
            </a:extLst>
          </p:cNvPr>
          <p:cNvSpPr/>
          <p:nvPr/>
        </p:nvSpPr>
        <p:spPr>
          <a:xfrm>
            <a:off x="225287" y="1585868"/>
            <a:ext cx="93560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relational database was first defined in June 1970 by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7" tooltip="Edgar F. Codd"/>
              </a:rPr>
              <a:t>Edgar Codd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of IBM's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8" tooltip="IBM Almaden Research Center"/>
              </a:rPr>
              <a:t>San Jose Research Laboratory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id-ID" baseline="30000" dirty="0">
                <a:solidFill>
                  <a:srgbClr val="0B008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 relational database has become the predominant type of database. Other models besides the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relational model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include the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9" tooltip="Hierarchical database model"/>
              </a:rPr>
              <a:t>hierarchical database model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and the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10" tooltip="Network model"/>
              </a:rPr>
              <a:t>network model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id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5EB24F-2CF7-43AC-9A4F-BAE190840837}"/>
              </a:ext>
            </a:extLst>
          </p:cNvPr>
          <p:cNvSpPr/>
          <p:nvPr/>
        </p:nvSpPr>
        <p:spPr>
          <a:xfrm>
            <a:off x="293022" y="3099856"/>
            <a:ext cx="9568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table below summarizes some of the most important relational database terms and the corresponding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11" tooltip="SQL"/>
              </a:rPr>
              <a:t>SQL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term: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71F4F-4069-4137-B92A-92D97F982E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9039" y="3746187"/>
            <a:ext cx="7618526" cy="2704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05D1A4-EBA9-401B-A649-8D64B128AE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02509" y="3838952"/>
            <a:ext cx="35147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6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832-11D6-4EAD-B3F5-B5D36AB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2" y="225287"/>
            <a:ext cx="2344162" cy="397565"/>
          </a:xfrm>
        </p:spPr>
        <p:txBody>
          <a:bodyPr>
            <a:noAutofit/>
          </a:bodyPr>
          <a:lstStyle/>
          <a:p>
            <a:r>
              <a:rPr lang="id-ID" sz="2400" dirty="0"/>
              <a:t>INTRODUCTION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827210A-9D7B-41E9-9641-12A47AD78D3B}"/>
              </a:ext>
            </a:extLst>
          </p:cNvPr>
          <p:cNvGraphicFramePr/>
          <p:nvPr/>
        </p:nvGraphicFramePr>
        <p:xfrm>
          <a:off x="293022" y="808384"/>
          <a:ext cx="9288300" cy="46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5C220CB-3127-4F2C-94F7-D0E62A0F2FAB}"/>
              </a:ext>
            </a:extLst>
          </p:cNvPr>
          <p:cNvSpPr/>
          <p:nvPr/>
        </p:nvSpPr>
        <p:spPr>
          <a:xfrm>
            <a:off x="3833985" y="1465518"/>
            <a:ext cx="11031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Keys</a:t>
            </a:r>
            <a:endParaRPr lang="id-ID" sz="3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352CD-5115-479B-B384-082EDB04DC1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0756" y="2181134"/>
            <a:ext cx="916056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Consists of one or more attributes that determine other attributes</a:t>
            </a:r>
          </a:p>
          <a:p>
            <a:r>
              <a:rPr lang="en-US" sz="2800" dirty="0"/>
              <a:t>Primary key (</a:t>
            </a:r>
            <a:r>
              <a:rPr lang="en-US" sz="2800" dirty="0" err="1"/>
              <a:t>PK</a:t>
            </a:r>
            <a:r>
              <a:rPr lang="en-US" sz="2800" dirty="0"/>
              <a:t>) is an attribute (or a combination of attributes) that uniquely identifies any given entity (row)</a:t>
            </a:r>
          </a:p>
          <a:p>
            <a:r>
              <a:rPr lang="en-US" sz="2800" dirty="0"/>
              <a:t>Key’s role is based on determination</a:t>
            </a:r>
          </a:p>
          <a:p>
            <a:pPr lvl="1"/>
            <a:r>
              <a:rPr lang="en-US" sz="2400" dirty="0"/>
              <a:t>If you know the value of attribute A, you can look up (determine) the value of attribute B</a:t>
            </a:r>
          </a:p>
        </p:txBody>
      </p:sp>
    </p:spTree>
    <p:extLst>
      <p:ext uri="{BB962C8B-B14F-4D97-AF65-F5344CB8AC3E}">
        <p14:creationId xmlns:p14="http://schemas.microsoft.com/office/powerpoint/2010/main" val="365046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832-11D6-4EAD-B3F5-B5D36AB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2" y="225287"/>
            <a:ext cx="2344162" cy="397565"/>
          </a:xfrm>
        </p:spPr>
        <p:txBody>
          <a:bodyPr>
            <a:noAutofit/>
          </a:bodyPr>
          <a:lstStyle/>
          <a:p>
            <a:r>
              <a:rPr lang="id-ID" sz="2400" dirty="0"/>
              <a:t>INTRODUCTION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827210A-9D7B-41E9-9641-12A47AD78D3B}"/>
              </a:ext>
            </a:extLst>
          </p:cNvPr>
          <p:cNvGraphicFramePr/>
          <p:nvPr/>
        </p:nvGraphicFramePr>
        <p:xfrm>
          <a:off x="293022" y="808384"/>
          <a:ext cx="9288300" cy="46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5C220CB-3127-4F2C-94F7-D0E62A0F2FAB}"/>
              </a:ext>
            </a:extLst>
          </p:cNvPr>
          <p:cNvSpPr/>
          <p:nvPr/>
        </p:nvSpPr>
        <p:spPr>
          <a:xfrm>
            <a:off x="3833985" y="1465518"/>
            <a:ext cx="36375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Keys (continued)</a:t>
            </a:r>
            <a:endParaRPr lang="id-ID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DAACCB-FF09-47DA-9670-5BEE257433E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93022" y="2305158"/>
            <a:ext cx="9690652" cy="3724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Controlled redundancy:</a:t>
            </a:r>
          </a:p>
          <a:p>
            <a:pPr lvl="1"/>
            <a:r>
              <a:rPr lang="en-US" dirty="0"/>
              <a:t>Makes the relational database work</a:t>
            </a:r>
          </a:p>
          <a:p>
            <a:pPr lvl="1"/>
            <a:r>
              <a:rPr lang="en-US" dirty="0"/>
              <a:t>Tables within the database share common attributes that enable the tables to be linked together</a:t>
            </a:r>
          </a:p>
          <a:p>
            <a:pPr lvl="1"/>
            <a:r>
              <a:rPr lang="en-US" dirty="0"/>
              <a:t>Multiple occurrences of values in a table are not redundant when they are required to make the relationship work</a:t>
            </a:r>
          </a:p>
        </p:txBody>
      </p:sp>
    </p:spTree>
    <p:extLst>
      <p:ext uri="{BB962C8B-B14F-4D97-AF65-F5344CB8AC3E}">
        <p14:creationId xmlns:p14="http://schemas.microsoft.com/office/powerpoint/2010/main" val="18699354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592</Words>
  <Application>Microsoft Office PowerPoint</Application>
  <PresentationFormat>Widescreen</PresentationFormat>
  <Paragraphs>151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Trebuchet MS</vt:lpstr>
      <vt:lpstr>Wingdings</vt:lpstr>
      <vt:lpstr>Wingdings 3</vt:lpstr>
      <vt:lpstr>Facet</vt:lpstr>
      <vt:lpstr>== SQL == (Structured Query Language) </vt:lpstr>
      <vt:lpstr>Outline</vt:lpstr>
      <vt:lpstr>PowerPoint Presentation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== SQL == (Structured Query Language)</dc:title>
  <dc:creator>Atina</dc:creator>
  <cp:lastModifiedBy>Atina</cp:lastModifiedBy>
  <cp:revision>13</cp:revision>
  <dcterms:created xsi:type="dcterms:W3CDTF">2018-03-21T00:08:17Z</dcterms:created>
  <dcterms:modified xsi:type="dcterms:W3CDTF">2018-03-21T02:43:10Z</dcterms:modified>
</cp:coreProperties>
</file>