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1" r:id="rId4"/>
    <p:sldId id="290" r:id="rId5"/>
    <p:sldId id="289" r:id="rId6"/>
    <p:sldId id="295" r:id="rId7"/>
    <p:sldId id="282" r:id="rId8"/>
    <p:sldId id="292" r:id="rId9"/>
    <p:sldId id="257" r:id="rId10"/>
    <p:sldId id="263" r:id="rId11"/>
    <p:sldId id="284" r:id="rId12"/>
    <p:sldId id="266" r:id="rId13"/>
    <p:sldId id="267" r:id="rId14"/>
    <p:sldId id="264" r:id="rId15"/>
    <p:sldId id="265" r:id="rId16"/>
    <p:sldId id="258" r:id="rId17"/>
    <p:sldId id="285" r:id="rId18"/>
    <p:sldId id="294" r:id="rId19"/>
    <p:sldId id="296" r:id="rId20"/>
    <p:sldId id="293" r:id="rId21"/>
    <p:sldId id="286" r:id="rId22"/>
    <p:sldId id="287" r:id="rId23"/>
    <p:sldId id="259" r:id="rId24"/>
    <p:sldId id="276" r:id="rId25"/>
    <p:sldId id="260" r:id="rId26"/>
    <p:sldId id="275" r:id="rId27"/>
    <p:sldId id="261" r:id="rId28"/>
    <p:sldId id="274" r:id="rId29"/>
    <p:sldId id="262" r:id="rId30"/>
    <p:sldId id="277" r:id="rId31"/>
    <p:sldId id="278" r:id="rId32"/>
    <p:sldId id="288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1049F-B568-4272-845C-6F87C868D67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E79271E-5EBF-4A50-BDEE-7FF4109C2D49}">
      <dgm:prSet phldrT="[文字]"/>
      <dgm:spPr/>
      <dgm:t>
        <a:bodyPr/>
        <a:lstStyle/>
        <a:p>
          <a:r>
            <a:rPr lang="zh-TW" altLang="en-US" dirty="0"/>
            <a:t>建立</a:t>
          </a:r>
          <a:r>
            <a:rPr lang="en-US" altLang="zh-TW" dirty="0"/>
            <a:t>cluster</a:t>
          </a:r>
          <a:endParaRPr lang="zh-TW" altLang="en-US" dirty="0"/>
        </a:p>
      </dgm:t>
    </dgm:pt>
    <dgm:pt modelId="{F3860E3F-4BD8-40E8-826C-B264BC17179E}" type="par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E3D2AE3F-37C4-4063-A713-EC402065D612}" type="sib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1A967107-8BA6-4ED6-873A-3BA1BA8212A9}">
      <dgm:prSet phldrT="[文字]"/>
      <dgm:spPr/>
      <dgm:t>
        <a:bodyPr/>
        <a:lstStyle/>
        <a:p>
          <a:r>
            <a:rPr lang="zh-TW" altLang="en-US" dirty="0"/>
            <a:t>部屬</a:t>
          </a:r>
          <a:r>
            <a:rPr lang="en-US" altLang="zh-TW" dirty="0" err="1"/>
            <a:t>metallb</a:t>
          </a:r>
          <a:endParaRPr lang="zh-TW" altLang="en-US" dirty="0"/>
        </a:p>
      </dgm:t>
    </dgm:pt>
    <dgm:pt modelId="{60E5CCBC-1D14-4B5D-8132-FED800E42A77}" type="par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E8116BAC-2FC6-4414-B2BB-99660C490D14}" type="sib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4D2AE5E7-1135-429B-A534-FFAD2A907AE7}">
      <dgm:prSet phldrT="[文字]"/>
      <dgm:spPr/>
      <dgm:t>
        <a:bodyPr/>
        <a:lstStyle/>
        <a:p>
          <a:r>
            <a:rPr lang="zh-TW" altLang="en-US" dirty="0"/>
            <a:t>部屬</a:t>
          </a:r>
          <a:r>
            <a:rPr lang="en-US" altLang="zh-TW" dirty="0" err="1"/>
            <a:t>nginx</a:t>
          </a:r>
          <a:endParaRPr lang="zh-TW" altLang="en-US" dirty="0"/>
        </a:p>
      </dgm:t>
    </dgm:pt>
    <dgm:pt modelId="{0B447640-2FDF-408D-894D-ACE002445891}" type="par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8CA6E142-415B-409E-8FDE-363ABC856656}" type="sib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7472FF0E-AC8D-43FE-9AB5-2D2924B43CAA}">
      <dgm:prSet phldrT="[文字]"/>
      <dgm:spPr/>
      <dgm:t>
        <a:bodyPr/>
        <a:lstStyle/>
        <a:p>
          <a:r>
            <a:rPr lang="zh-TW" altLang="en-US" dirty="0"/>
            <a:t>確認網站服務</a:t>
          </a:r>
        </a:p>
      </dgm:t>
    </dgm:pt>
    <dgm:pt modelId="{7177C293-B4E5-4647-9C65-F1C91A081E6A}" type="par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03FD11A9-5EDC-453D-B8AD-8963884B9511}" type="sib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8A6183B5-E95A-4CFC-8935-CEA31F5EF46E}">
      <dgm:prSet phldrT="[文字]"/>
      <dgm:spPr/>
      <dgm:t>
        <a:bodyPr/>
        <a:lstStyle/>
        <a:p>
          <a:r>
            <a:rPr lang="zh-TW" altLang="en-US" dirty="0"/>
            <a:t>設定</a:t>
          </a:r>
          <a:r>
            <a:rPr lang="en-US" altLang="zh-TW" dirty="0" err="1"/>
            <a:t>ip</a:t>
          </a:r>
          <a:r>
            <a:rPr lang="en-US" altLang="zh-TW" dirty="0"/>
            <a:t> pool</a:t>
          </a:r>
          <a:endParaRPr lang="zh-TW" altLang="en-US" dirty="0"/>
        </a:p>
      </dgm:t>
    </dgm:pt>
    <dgm:pt modelId="{5C362E95-5BB2-4505-8C44-99C798A033D4}" type="par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1391E7C5-F0D9-4AFA-B291-39A30E97823F}" type="sib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DC5024D0-0C98-4964-B839-DAED22DEA2EE}" type="pres">
      <dgm:prSet presAssocID="{17E1049F-B568-4272-845C-6F87C868D67E}" presName="Name0" presStyleCnt="0">
        <dgm:presLayoutVars>
          <dgm:dir/>
          <dgm:resizeHandles val="exact"/>
        </dgm:presLayoutVars>
      </dgm:prSet>
      <dgm:spPr/>
    </dgm:pt>
    <dgm:pt modelId="{4BF3554C-A7BF-43EA-A113-F8DE71B5AA8C}" type="pres">
      <dgm:prSet presAssocID="{8E79271E-5EBF-4A50-BDEE-7FF4109C2D49}" presName="node" presStyleLbl="node1" presStyleIdx="0" presStyleCnt="5">
        <dgm:presLayoutVars>
          <dgm:bulletEnabled val="1"/>
        </dgm:presLayoutVars>
      </dgm:prSet>
      <dgm:spPr/>
    </dgm:pt>
    <dgm:pt modelId="{F8CCA065-D043-4386-9101-73A7AE86CB2C}" type="pres">
      <dgm:prSet presAssocID="{E3D2AE3F-37C4-4063-A713-EC402065D612}" presName="sibTrans" presStyleLbl="sibTrans2D1" presStyleIdx="0" presStyleCnt="4"/>
      <dgm:spPr/>
    </dgm:pt>
    <dgm:pt modelId="{C91AF0E1-7399-44DB-B887-60E34C597934}" type="pres">
      <dgm:prSet presAssocID="{E3D2AE3F-37C4-4063-A713-EC402065D612}" presName="connectorText" presStyleLbl="sibTrans2D1" presStyleIdx="0" presStyleCnt="4"/>
      <dgm:spPr/>
    </dgm:pt>
    <dgm:pt modelId="{20387292-86B7-41F4-BCAB-C908D77B5B68}" type="pres">
      <dgm:prSet presAssocID="{1A967107-8BA6-4ED6-873A-3BA1BA8212A9}" presName="node" presStyleLbl="node1" presStyleIdx="1" presStyleCnt="5">
        <dgm:presLayoutVars>
          <dgm:bulletEnabled val="1"/>
        </dgm:presLayoutVars>
      </dgm:prSet>
      <dgm:spPr/>
    </dgm:pt>
    <dgm:pt modelId="{92003EF0-8B5D-49AD-AD18-3EAE3109889E}" type="pres">
      <dgm:prSet presAssocID="{E8116BAC-2FC6-4414-B2BB-99660C490D14}" presName="sibTrans" presStyleLbl="sibTrans2D1" presStyleIdx="1" presStyleCnt="4"/>
      <dgm:spPr/>
    </dgm:pt>
    <dgm:pt modelId="{28E146E2-93F7-4852-BA90-D2576738CF0F}" type="pres">
      <dgm:prSet presAssocID="{E8116BAC-2FC6-4414-B2BB-99660C490D14}" presName="connectorText" presStyleLbl="sibTrans2D1" presStyleIdx="1" presStyleCnt="4"/>
      <dgm:spPr/>
    </dgm:pt>
    <dgm:pt modelId="{307B6605-CB29-43A0-8571-F7D9A5E57964}" type="pres">
      <dgm:prSet presAssocID="{8A6183B5-E95A-4CFC-8935-CEA31F5EF46E}" presName="node" presStyleLbl="node1" presStyleIdx="2" presStyleCnt="5" custScaleX="127675" custScaleY="97689">
        <dgm:presLayoutVars>
          <dgm:bulletEnabled val="1"/>
        </dgm:presLayoutVars>
      </dgm:prSet>
      <dgm:spPr/>
    </dgm:pt>
    <dgm:pt modelId="{B5D489C4-F954-45A1-AB8F-86DC561EEF2E}" type="pres">
      <dgm:prSet presAssocID="{1391E7C5-F0D9-4AFA-B291-39A30E97823F}" presName="sibTrans" presStyleLbl="sibTrans2D1" presStyleIdx="2" presStyleCnt="4"/>
      <dgm:spPr/>
    </dgm:pt>
    <dgm:pt modelId="{773D8348-3452-4132-9D3F-60E6827E1106}" type="pres">
      <dgm:prSet presAssocID="{1391E7C5-F0D9-4AFA-B291-39A30E97823F}" presName="connectorText" presStyleLbl="sibTrans2D1" presStyleIdx="2" presStyleCnt="4"/>
      <dgm:spPr/>
    </dgm:pt>
    <dgm:pt modelId="{5B371013-4665-4E2F-B837-740EECF10ECB}" type="pres">
      <dgm:prSet presAssocID="{4D2AE5E7-1135-429B-A534-FFAD2A907AE7}" presName="node" presStyleLbl="node1" presStyleIdx="3" presStyleCnt="5">
        <dgm:presLayoutVars>
          <dgm:bulletEnabled val="1"/>
        </dgm:presLayoutVars>
      </dgm:prSet>
      <dgm:spPr/>
    </dgm:pt>
    <dgm:pt modelId="{D4B75943-7AAC-4659-BD42-D428AEACABF7}" type="pres">
      <dgm:prSet presAssocID="{8CA6E142-415B-409E-8FDE-363ABC856656}" presName="sibTrans" presStyleLbl="sibTrans2D1" presStyleIdx="3" presStyleCnt="4"/>
      <dgm:spPr/>
    </dgm:pt>
    <dgm:pt modelId="{1B949BB2-0641-4578-B994-665BC3FFC176}" type="pres">
      <dgm:prSet presAssocID="{8CA6E142-415B-409E-8FDE-363ABC856656}" presName="connectorText" presStyleLbl="sibTrans2D1" presStyleIdx="3" presStyleCnt="4"/>
      <dgm:spPr/>
    </dgm:pt>
    <dgm:pt modelId="{03CE0FCF-95FD-48EF-9ED7-50DFCD349C33}" type="pres">
      <dgm:prSet presAssocID="{7472FF0E-AC8D-43FE-9AB5-2D2924B43CAA}" presName="node" presStyleLbl="node1" presStyleIdx="4" presStyleCnt="5">
        <dgm:presLayoutVars>
          <dgm:bulletEnabled val="1"/>
        </dgm:presLayoutVars>
      </dgm:prSet>
      <dgm:spPr/>
    </dgm:pt>
  </dgm:ptLst>
  <dgm:cxnLst>
    <dgm:cxn modelId="{D8183020-E829-4555-880E-7981C81A0C74}" type="presOf" srcId="{8CA6E142-415B-409E-8FDE-363ABC856656}" destId="{D4B75943-7AAC-4659-BD42-D428AEACABF7}" srcOrd="0" destOrd="0" presId="urn:microsoft.com/office/officeart/2005/8/layout/process1"/>
    <dgm:cxn modelId="{81F54332-362C-4A03-986A-922BBDFE217D}" type="presOf" srcId="{E8116BAC-2FC6-4414-B2BB-99660C490D14}" destId="{28E146E2-93F7-4852-BA90-D2576738CF0F}" srcOrd="1" destOrd="0" presId="urn:microsoft.com/office/officeart/2005/8/layout/process1"/>
    <dgm:cxn modelId="{1C764239-12EC-49B8-A534-A6A4E03D8781}" type="presOf" srcId="{E3D2AE3F-37C4-4063-A713-EC402065D612}" destId="{C91AF0E1-7399-44DB-B887-60E34C597934}" srcOrd="1" destOrd="0" presId="urn:microsoft.com/office/officeart/2005/8/layout/process1"/>
    <dgm:cxn modelId="{57C4EC48-25E5-4516-BEB9-A870A63F6FA2}" srcId="{17E1049F-B568-4272-845C-6F87C868D67E}" destId="{4D2AE5E7-1135-429B-A534-FFAD2A907AE7}" srcOrd="3" destOrd="0" parTransId="{0B447640-2FDF-408D-894D-ACE002445891}" sibTransId="{8CA6E142-415B-409E-8FDE-363ABC856656}"/>
    <dgm:cxn modelId="{6539E849-5A6D-4A19-BB78-B86E4BCA7064}" type="presOf" srcId="{8A6183B5-E95A-4CFC-8935-CEA31F5EF46E}" destId="{307B6605-CB29-43A0-8571-F7D9A5E57964}" srcOrd="0" destOrd="0" presId="urn:microsoft.com/office/officeart/2005/8/layout/process1"/>
    <dgm:cxn modelId="{4C134779-083B-424F-AD10-3606C33E5DF3}" srcId="{17E1049F-B568-4272-845C-6F87C868D67E}" destId="{7472FF0E-AC8D-43FE-9AB5-2D2924B43CAA}" srcOrd="4" destOrd="0" parTransId="{7177C293-B4E5-4647-9C65-F1C91A081E6A}" sibTransId="{03FD11A9-5EDC-453D-B8AD-8963884B9511}"/>
    <dgm:cxn modelId="{FAE49B79-6DC4-436C-B389-5775A3E7FACB}" type="presOf" srcId="{E8116BAC-2FC6-4414-B2BB-99660C490D14}" destId="{92003EF0-8B5D-49AD-AD18-3EAE3109889E}" srcOrd="0" destOrd="0" presId="urn:microsoft.com/office/officeart/2005/8/layout/process1"/>
    <dgm:cxn modelId="{D6730B8F-ACF1-4F91-87DC-B2A17FE58293}" type="presOf" srcId="{1391E7C5-F0D9-4AFA-B291-39A30E97823F}" destId="{773D8348-3452-4132-9D3F-60E6827E1106}" srcOrd="1" destOrd="0" presId="urn:microsoft.com/office/officeart/2005/8/layout/process1"/>
    <dgm:cxn modelId="{8DA0F591-7A51-4533-A96F-330DEB063326}" srcId="{17E1049F-B568-4272-845C-6F87C868D67E}" destId="{1A967107-8BA6-4ED6-873A-3BA1BA8212A9}" srcOrd="1" destOrd="0" parTransId="{60E5CCBC-1D14-4B5D-8132-FED800E42A77}" sibTransId="{E8116BAC-2FC6-4414-B2BB-99660C490D14}"/>
    <dgm:cxn modelId="{BA22FD93-8A11-47EC-89DB-7A984532D606}" srcId="{17E1049F-B568-4272-845C-6F87C868D67E}" destId="{8E79271E-5EBF-4A50-BDEE-7FF4109C2D49}" srcOrd="0" destOrd="0" parTransId="{F3860E3F-4BD8-40E8-826C-B264BC17179E}" sibTransId="{E3D2AE3F-37C4-4063-A713-EC402065D612}"/>
    <dgm:cxn modelId="{AB2A0296-4266-4E4C-A716-4A78BAADD1FC}" type="presOf" srcId="{4D2AE5E7-1135-429B-A534-FFAD2A907AE7}" destId="{5B371013-4665-4E2F-B837-740EECF10ECB}" srcOrd="0" destOrd="0" presId="urn:microsoft.com/office/officeart/2005/8/layout/process1"/>
    <dgm:cxn modelId="{CE06B297-8347-4DBB-B3E7-73BC57B75541}" type="presOf" srcId="{8CA6E142-415B-409E-8FDE-363ABC856656}" destId="{1B949BB2-0641-4578-B994-665BC3FFC176}" srcOrd="1" destOrd="0" presId="urn:microsoft.com/office/officeart/2005/8/layout/process1"/>
    <dgm:cxn modelId="{B44E27B6-B6CC-4760-9413-E5563E8702AB}" type="presOf" srcId="{1A967107-8BA6-4ED6-873A-3BA1BA8212A9}" destId="{20387292-86B7-41F4-BCAB-C908D77B5B68}" srcOrd="0" destOrd="0" presId="urn:microsoft.com/office/officeart/2005/8/layout/process1"/>
    <dgm:cxn modelId="{5B8119BD-BEE2-4C84-A5D1-18F5D16A3646}" type="presOf" srcId="{1391E7C5-F0D9-4AFA-B291-39A30E97823F}" destId="{B5D489C4-F954-45A1-AB8F-86DC561EEF2E}" srcOrd="0" destOrd="0" presId="urn:microsoft.com/office/officeart/2005/8/layout/process1"/>
    <dgm:cxn modelId="{33D7B1C6-DE7F-4E8B-9CC0-1DFCA00BFB10}" type="presOf" srcId="{17E1049F-B568-4272-845C-6F87C868D67E}" destId="{DC5024D0-0C98-4964-B839-DAED22DEA2EE}" srcOrd="0" destOrd="0" presId="urn:microsoft.com/office/officeart/2005/8/layout/process1"/>
    <dgm:cxn modelId="{8E4900E3-B11A-4240-8703-D81183ECDC1F}" type="presOf" srcId="{E3D2AE3F-37C4-4063-A713-EC402065D612}" destId="{F8CCA065-D043-4386-9101-73A7AE86CB2C}" srcOrd="0" destOrd="0" presId="urn:microsoft.com/office/officeart/2005/8/layout/process1"/>
    <dgm:cxn modelId="{E21EC0F3-FB2D-47E2-8200-D1B6000FCBBE}" type="presOf" srcId="{7472FF0E-AC8D-43FE-9AB5-2D2924B43CAA}" destId="{03CE0FCF-95FD-48EF-9ED7-50DFCD349C33}" srcOrd="0" destOrd="0" presId="urn:microsoft.com/office/officeart/2005/8/layout/process1"/>
    <dgm:cxn modelId="{37996DFA-7D77-40F4-A18C-BB9CCC744D6A}" srcId="{17E1049F-B568-4272-845C-6F87C868D67E}" destId="{8A6183B5-E95A-4CFC-8935-CEA31F5EF46E}" srcOrd="2" destOrd="0" parTransId="{5C362E95-5BB2-4505-8C44-99C798A033D4}" sibTransId="{1391E7C5-F0D9-4AFA-B291-39A30E97823F}"/>
    <dgm:cxn modelId="{FB7881FF-E7D8-4BC9-A6E4-0D4F70F7274C}" type="presOf" srcId="{8E79271E-5EBF-4A50-BDEE-7FF4109C2D49}" destId="{4BF3554C-A7BF-43EA-A113-F8DE71B5AA8C}" srcOrd="0" destOrd="0" presId="urn:microsoft.com/office/officeart/2005/8/layout/process1"/>
    <dgm:cxn modelId="{24296C1A-DF9D-48CB-A6D5-A9C2FF094AC2}" type="presParOf" srcId="{DC5024D0-0C98-4964-B839-DAED22DEA2EE}" destId="{4BF3554C-A7BF-43EA-A113-F8DE71B5AA8C}" srcOrd="0" destOrd="0" presId="urn:microsoft.com/office/officeart/2005/8/layout/process1"/>
    <dgm:cxn modelId="{93122AED-7024-4770-BCBB-C74C328F9601}" type="presParOf" srcId="{DC5024D0-0C98-4964-B839-DAED22DEA2EE}" destId="{F8CCA065-D043-4386-9101-73A7AE86CB2C}" srcOrd="1" destOrd="0" presId="urn:microsoft.com/office/officeart/2005/8/layout/process1"/>
    <dgm:cxn modelId="{1B9502AA-58F7-4620-AB6F-F87A948422DD}" type="presParOf" srcId="{F8CCA065-D043-4386-9101-73A7AE86CB2C}" destId="{C91AF0E1-7399-44DB-B887-60E34C597934}" srcOrd="0" destOrd="0" presId="urn:microsoft.com/office/officeart/2005/8/layout/process1"/>
    <dgm:cxn modelId="{8AC2813B-2A91-482E-9BF9-3022194C986D}" type="presParOf" srcId="{DC5024D0-0C98-4964-B839-DAED22DEA2EE}" destId="{20387292-86B7-41F4-BCAB-C908D77B5B68}" srcOrd="2" destOrd="0" presId="urn:microsoft.com/office/officeart/2005/8/layout/process1"/>
    <dgm:cxn modelId="{4D49C00D-831A-4862-B00A-7A58C9EF6053}" type="presParOf" srcId="{DC5024D0-0C98-4964-B839-DAED22DEA2EE}" destId="{92003EF0-8B5D-49AD-AD18-3EAE3109889E}" srcOrd="3" destOrd="0" presId="urn:microsoft.com/office/officeart/2005/8/layout/process1"/>
    <dgm:cxn modelId="{A1B784E4-61D7-40AD-8D42-9C2998AE0D8C}" type="presParOf" srcId="{92003EF0-8B5D-49AD-AD18-3EAE3109889E}" destId="{28E146E2-93F7-4852-BA90-D2576738CF0F}" srcOrd="0" destOrd="0" presId="urn:microsoft.com/office/officeart/2005/8/layout/process1"/>
    <dgm:cxn modelId="{5D561CBE-2DC8-43A3-9769-02A9D7567EF6}" type="presParOf" srcId="{DC5024D0-0C98-4964-B839-DAED22DEA2EE}" destId="{307B6605-CB29-43A0-8571-F7D9A5E57964}" srcOrd="4" destOrd="0" presId="urn:microsoft.com/office/officeart/2005/8/layout/process1"/>
    <dgm:cxn modelId="{DA48FF29-5DE6-49FC-9417-B3CE1DF662A0}" type="presParOf" srcId="{DC5024D0-0C98-4964-B839-DAED22DEA2EE}" destId="{B5D489C4-F954-45A1-AB8F-86DC561EEF2E}" srcOrd="5" destOrd="0" presId="urn:microsoft.com/office/officeart/2005/8/layout/process1"/>
    <dgm:cxn modelId="{6D2322C9-4010-42C1-BADF-3C637C71A710}" type="presParOf" srcId="{B5D489C4-F954-45A1-AB8F-86DC561EEF2E}" destId="{773D8348-3452-4132-9D3F-60E6827E1106}" srcOrd="0" destOrd="0" presId="urn:microsoft.com/office/officeart/2005/8/layout/process1"/>
    <dgm:cxn modelId="{7B29EFDA-5583-4FDB-8B88-D3F8DE1B78B1}" type="presParOf" srcId="{DC5024D0-0C98-4964-B839-DAED22DEA2EE}" destId="{5B371013-4665-4E2F-B837-740EECF10ECB}" srcOrd="6" destOrd="0" presId="urn:microsoft.com/office/officeart/2005/8/layout/process1"/>
    <dgm:cxn modelId="{C6DC1C4F-F9DB-47A3-8A6A-C5A7750748EC}" type="presParOf" srcId="{DC5024D0-0C98-4964-B839-DAED22DEA2EE}" destId="{D4B75943-7AAC-4659-BD42-D428AEACABF7}" srcOrd="7" destOrd="0" presId="urn:microsoft.com/office/officeart/2005/8/layout/process1"/>
    <dgm:cxn modelId="{87D04334-7C0F-4C97-8B19-2BB4FD9B2FEB}" type="presParOf" srcId="{D4B75943-7AAC-4659-BD42-D428AEACABF7}" destId="{1B949BB2-0641-4578-B994-665BC3FFC176}" srcOrd="0" destOrd="0" presId="urn:microsoft.com/office/officeart/2005/8/layout/process1"/>
    <dgm:cxn modelId="{1FD28CB1-DFC5-42BF-B9C4-99CFD20DF834}" type="presParOf" srcId="{DC5024D0-0C98-4964-B839-DAED22DEA2EE}" destId="{03CE0FCF-95FD-48EF-9ED7-50DFCD349C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554C-A7BF-43EA-A113-F8DE71B5AA8C}">
      <dsp:nvSpPr>
        <dsp:cNvPr id="0" name=""/>
        <dsp:cNvSpPr/>
      </dsp:nvSpPr>
      <dsp:spPr>
        <a:xfrm>
          <a:off x="6144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建立</a:t>
          </a:r>
          <a:r>
            <a:rPr lang="en-US" altLang="zh-TW" sz="2500" kern="1200" dirty="0"/>
            <a:t>cluster</a:t>
          </a:r>
          <a:endParaRPr lang="zh-TW" altLang="en-US" sz="2500" kern="1200" dirty="0"/>
        </a:p>
      </dsp:txBody>
      <dsp:txXfrm>
        <a:off x="35794" y="1690798"/>
        <a:ext cx="1627884" cy="953010"/>
      </dsp:txXfrm>
    </dsp:sp>
    <dsp:sp modelId="{F8CCA065-D043-4386-9101-73A7AE86CB2C}">
      <dsp:nvSpPr>
        <dsp:cNvPr id="0" name=""/>
        <dsp:cNvSpPr/>
      </dsp:nvSpPr>
      <dsp:spPr>
        <a:xfrm>
          <a:off x="1862047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862047" y="2041777"/>
        <a:ext cx="250378" cy="251053"/>
      </dsp:txXfrm>
    </dsp:sp>
    <dsp:sp modelId="{20387292-86B7-41F4-BCAB-C908D77B5B68}">
      <dsp:nvSpPr>
        <dsp:cNvPr id="0" name=""/>
        <dsp:cNvSpPr/>
      </dsp:nvSpPr>
      <dsp:spPr>
        <a:xfrm>
          <a:off x="2368203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部屬</a:t>
          </a:r>
          <a:r>
            <a:rPr lang="en-US" altLang="zh-TW" sz="2500" kern="1200" dirty="0" err="1"/>
            <a:t>metallb</a:t>
          </a:r>
          <a:endParaRPr lang="zh-TW" altLang="en-US" sz="2500" kern="1200" dirty="0"/>
        </a:p>
      </dsp:txBody>
      <dsp:txXfrm>
        <a:off x="2397853" y="1690798"/>
        <a:ext cx="1627884" cy="953010"/>
      </dsp:txXfrm>
    </dsp:sp>
    <dsp:sp modelId="{92003EF0-8B5D-49AD-AD18-3EAE3109889E}">
      <dsp:nvSpPr>
        <dsp:cNvPr id="0" name=""/>
        <dsp:cNvSpPr/>
      </dsp:nvSpPr>
      <dsp:spPr>
        <a:xfrm>
          <a:off x="4224106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224106" y="2041777"/>
        <a:ext cx="250378" cy="251053"/>
      </dsp:txXfrm>
    </dsp:sp>
    <dsp:sp modelId="{307B6605-CB29-43A0-8571-F7D9A5E57964}">
      <dsp:nvSpPr>
        <dsp:cNvPr id="0" name=""/>
        <dsp:cNvSpPr/>
      </dsp:nvSpPr>
      <dsp:spPr>
        <a:xfrm>
          <a:off x="4730262" y="1672845"/>
          <a:ext cx="2154113" cy="98891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設定</a:t>
          </a:r>
          <a:r>
            <a:rPr lang="en-US" altLang="zh-TW" sz="2500" kern="1200" dirty="0" err="1"/>
            <a:t>ip</a:t>
          </a:r>
          <a:r>
            <a:rPr lang="en-US" altLang="zh-TW" sz="2500" kern="1200" dirty="0"/>
            <a:t> pool</a:t>
          </a:r>
          <a:endParaRPr lang="zh-TW" altLang="en-US" sz="2500" kern="1200" dirty="0"/>
        </a:p>
      </dsp:txBody>
      <dsp:txXfrm>
        <a:off x="4759226" y="1701809"/>
        <a:ext cx="2096185" cy="930988"/>
      </dsp:txXfrm>
    </dsp:sp>
    <dsp:sp modelId="{B5D489C4-F954-45A1-AB8F-86DC561EEF2E}">
      <dsp:nvSpPr>
        <dsp:cNvPr id="0" name=""/>
        <dsp:cNvSpPr/>
      </dsp:nvSpPr>
      <dsp:spPr>
        <a:xfrm>
          <a:off x="7053094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7053094" y="2041777"/>
        <a:ext cx="250378" cy="251053"/>
      </dsp:txXfrm>
    </dsp:sp>
    <dsp:sp modelId="{5B371013-4665-4E2F-B837-740EECF10ECB}">
      <dsp:nvSpPr>
        <dsp:cNvPr id="0" name=""/>
        <dsp:cNvSpPr/>
      </dsp:nvSpPr>
      <dsp:spPr>
        <a:xfrm>
          <a:off x="7559249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部屬</a:t>
          </a:r>
          <a:r>
            <a:rPr lang="en-US" altLang="zh-TW" sz="2500" kern="1200" dirty="0" err="1"/>
            <a:t>nginx</a:t>
          </a:r>
          <a:endParaRPr lang="zh-TW" altLang="en-US" sz="2500" kern="1200" dirty="0"/>
        </a:p>
      </dsp:txBody>
      <dsp:txXfrm>
        <a:off x="7588899" y="1690798"/>
        <a:ext cx="1627884" cy="953010"/>
      </dsp:txXfrm>
    </dsp:sp>
    <dsp:sp modelId="{D4B75943-7AAC-4659-BD42-D428AEACABF7}">
      <dsp:nvSpPr>
        <dsp:cNvPr id="0" name=""/>
        <dsp:cNvSpPr/>
      </dsp:nvSpPr>
      <dsp:spPr>
        <a:xfrm>
          <a:off x="9415153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9415153" y="2041777"/>
        <a:ext cx="250378" cy="251053"/>
      </dsp:txXfrm>
    </dsp:sp>
    <dsp:sp modelId="{03CE0FCF-95FD-48EF-9ED7-50DFCD349C33}">
      <dsp:nvSpPr>
        <dsp:cNvPr id="0" name=""/>
        <dsp:cNvSpPr/>
      </dsp:nvSpPr>
      <dsp:spPr>
        <a:xfrm>
          <a:off x="9921308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確認網站服務</a:t>
          </a:r>
        </a:p>
      </dsp:txBody>
      <dsp:txXfrm>
        <a:off x="9950958" y="1690798"/>
        <a:ext cx="1627884" cy="953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8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0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0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0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7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9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5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雲端運算</a:t>
            </a:r>
            <a:br>
              <a:rPr lang="en-US" altLang="zh-TW" dirty="0"/>
            </a:b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load-balance in k8s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年雲端運算課程使用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報告者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陳宥騰</a:t>
            </a:r>
            <a:b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</a:b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衍生教材說明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:https://0yukali0.github.io.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驗證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Kubernetes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節點資源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690688"/>
            <a:ext cx="782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nodes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8E65628-B096-FD4B-BF4A-65EFE574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694"/>
            <a:ext cx="10343688" cy="25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0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Nginx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部署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Ningx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07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介紹與作用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endParaRPr lang="en-US" altLang="zh-TW" dirty="0"/>
          </a:p>
          <a:p>
            <a:pPr lvl="1"/>
            <a:r>
              <a:rPr lang="en-US" altLang="zh-TW" dirty="0"/>
              <a:t>K8s</a:t>
            </a:r>
            <a:r>
              <a:rPr lang="zh-TW" altLang="en-US" dirty="0"/>
              <a:t>元件中是不包含內建的</a:t>
            </a:r>
            <a:r>
              <a:rPr lang="en-US" altLang="zh-TW" dirty="0"/>
              <a:t>load-balancer</a:t>
            </a:r>
          </a:p>
          <a:p>
            <a:pPr lvl="1"/>
            <a:r>
              <a:rPr lang="en-US" altLang="zh-TW" dirty="0"/>
              <a:t>k8s</a:t>
            </a:r>
            <a:r>
              <a:rPr lang="zh-TW" altLang="en-US" dirty="0"/>
              <a:t>提</a:t>
            </a:r>
            <a:r>
              <a:rPr lang="en-US" altLang="zh-TW" dirty="0"/>
              <a:t>API</a:t>
            </a:r>
            <a:r>
              <a:rPr lang="zh-TW" altLang="en-US" dirty="0"/>
              <a:t>定義使使用者或雲廠商提供</a:t>
            </a:r>
            <a:r>
              <a:rPr lang="en-US" altLang="zh-TW" dirty="0"/>
              <a:t>load-balancer</a:t>
            </a:r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提供</a:t>
            </a:r>
            <a:r>
              <a:rPr lang="en-US" altLang="zh-TW" dirty="0"/>
              <a:t>local k8s</a:t>
            </a:r>
            <a:r>
              <a:rPr lang="zh-TW" altLang="en-US" dirty="0"/>
              <a:t>一個途徑來實現</a:t>
            </a:r>
            <a:r>
              <a:rPr lang="en-US" altLang="zh-TW" dirty="0"/>
              <a:t>load-balance</a:t>
            </a:r>
            <a:r>
              <a:rPr lang="zh-TW" altLang="en-US" dirty="0"/>
              <a:t>的功能 </a:t>
            </a:r>
          </a:p>
        </p:txBody>
      </p:sp>
    </p:spTree>
    <p:extLst>
      <p:ext uri="{BB962C8B-B14F-4D97-AF65-F5344CB8AC3E}">
        <p14:creationId xmlns:p14="http://schemas.microsoft.com/office/powerpoint/2010/main" val="328963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Metallb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  <a:r>
              <a:rPr lang="zh-TW" altLang="en-US" dirty="0"/>
              <a:t> 負責從</a:t>
            </a:r>
            <a:r>
              <a:rPr lang="en-US" altLang="zh-TW" dirty="0"/>
              <a:t>IP pool</a:t>
            </a:r>
            <a:r>
              <a:rPr lang="zh-TW" altLang="en-US" dirty="0"/>
              <a:t>中分配</a:t>
            </a:r>
            <a:r>
              <a:rPr lang="en-US" altLang="zh-TW" dirty="0"/>
              <a:t>IP</a:t>
            </a:r>
            <a:r>
              <a:rPr lang="zh-TW" altLang="en-US" dirty="0"/>
              <a:t>給</a:t>
            </a:r>
            <a:r>
              <a:rPr lang="en-US" altLang="zh-TW" dirty="0"/>
              <a:t>service</a:t>
            </a:r>
          </a:p>
          <a:p>
            <a:r>
              <a:rPr lang="en-US" altLang="zh-TW" dirty="0"/>
              <a:t>Speaker</a:t>
            </a:r>
            <a:r>
              <a:rPr lang="zh-TW" altLang="en-US" dirty="0"/>
              <a:t> 負責網路連接轉接</a:t>
            </a:r>
            <a:endParaRPr lang="en-US" altLang="zh-TW" dirty="0"/>
          </a:p>
          <a:p>
            <a:pPr lvl="1"/>
            <a:r>
              <a:rPr lang="en-US" altLang="zh-TW" dirty="0"/>
              <a:t>Layer2</a:t>
            </a:r>
            <a:r>
              <a:rPr lang="zh-TW" altLang="en-US" dirty="0"/>
              <a:t>無須外部硬體，由</a:t>
            </a:r>
            <a:r>
              <a:rPr lang="en-US" altLang="zh-TW" dirty="0"/>
              <a:t>master</a:t>
            </a:r>
            <a:r>
              <a:rPr lang="zh-TW" altLang="en-US" dirty="0"/>
              <a:t>負責，但會受</a:t>
            </a:r>
            <a:r>
              <a:rPr lang="en-US" altLang="zh-TW" dirty="0"/>
              <a:t>master</a:t>
            </a:r>
            <a:r>
              <a:rPr lang="zh-TW" altLang="en-US" dirty="0"/>
              <a:t>主機環境限制</a:t>
            </a:r>
            <a:endParaRPr lang="en-US" altLang="zh-TW" dirty="0"/>
          </a:p>
          <a:p>
            <a:pPr lvl="1"/>
            <a:r>
              <a:rPr lang="en-US" altLang="zh-TW" dirty="0"/>
              <a:t>BGP</a:t>
            </a:r>
            <a:r>
              <a:rPr lang="zh-TW" altLang="en-US" dirty="0"/>
              <a:t>可透過外部路由器，委任其負責連接外部與</a:t>
            </a:r>
            <a:r>
              <a:rPr lang="en-US" altLang="zh-TW" dirty="0"/>
              <a:t>k8s</a:t>
            </a:r>
            <a:r>
              <a:rPr lang="zh-TW" altLang="en-US" dirty="0"/>
              <a:t>內部網路的轉接</a:t>
            </a:r>
          </a:p>
        </p:txBody>
      </p:sp>
    </p:spTree>
    <p:extLst>
      <p:ext uri="{BB962C8B-B14F-4D97-AF65-F5344CB8AC3E}">
        <p14:creationId xmlns:p14="http://schemas.microsoft.com/office/powerpoint/2010/main" val="411130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615" y="285994"/>
            <a:ext cx="10515600" cy="1325563"/>
          </a:xfrm>
        </p:spPr>
        <p:txBody>
          <a:bodyPr/>
          <a:lstStyle/>
          <a:p>
            <a:r>
              <a:rPr lang="en-US" altLang="zh-TW" dirty="0" err="1"/>
              <a:t>Metallb</a:t>
            </a:r>
            <a:r>
              <a:rPr lang="en-US" altLang="zh-TW" dirty="0"/>
              <a:t>(CNI</a:t>
            </a:r>
            <a:r>
              <a:rPr lang="zh-TW" altLang="en-US" dirty="0"/>
              <a:t> </a:t>
            </a:r>
            <a:r>
              <a:rPr lang="en-US" altLang="zh-TW" dirty="0"/>
              <a:t>support)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6" y="1449476"/>
            <a:ext cx="11065635" cy="51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2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n-US" altLang="zh-TW" dirty="0" err="1"/>
              <a:t>Metallb</a:t>
            </a:r>
            <a:r>
              <a:rPr lang="en-US" altLang="zh-TW" dirty="0"/>
              <a:t>(Cloud support)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1008473"/>
            <a:ext cx="8640379" cy="56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metalLB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於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叢集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201648-BD6E-2F45-818F-7AC332A5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helm repo add </a:t>
            </a:r>
            <a:r>
              <a:rPr lang="en-US" altLang="zh-TW" dirty="0" err="1"/>
              <a:t>metallb</a:t>
            </a:r>
            <a:r>
              <a:rPr lang="en-US" altLang="zh-TW" dirty="0"/>
              <a:t> https://</a:t>
            </a:r>
            <a:r>
              <a:rPr lang="en-US" altLang="zh-TW" dirty="0" err="1"/>
              <a:t>metallb.github.io</a:t>
            </a:r>
            <a:r>
              <a:rPr lang="en-US" altLang="zh-TW" dirty="0"/>
              <a:t>/</a:t>
            </a:r>
            <a:r>
              <a:rPr lang="en-US" altLang="zh-TW" dirty="0" err="1"/>
              <a:t>metallb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helm install </a:t>
            </a:r>
            <a:r>
              <a:rPr lang="en-US" altLang="zh-TW" dirty="0" err="1"/>
              <a:t>metallb</a:t>
            </a:r>
            <a:r>
              <a:rPr lang="en-US" altLang="zh-TW" dirty="0"/>
              <a:t> </a:t>
            </a:r>
            <a:r>
              <a:rPr lang="en-US" altLang="zh-TW" dirty="0" err="1"/>
              <a:t>metallb</a:t>
            </a:r>
            <a:r>
              <a:rPr lang="en-US" altLang="zh-TW" dirty="0"/>
              <a:t>/</a:t>
            </a:r>
            <a:r>
              <a:rPr lang="en-US" altLang="zh-TW" dirty="0" err="1"/>
              <a:t>metallb</a:t>
            </a:r>
            <a:r>
              <a:rPr lang="en-US" altLang="zh-TW" dirty="0"/>
              <a:t> –n </a:t>
            </a:r>
            <a:r>
              <a:rPr lang="en-US" altLang="zh-TW" dirty="0" err="1"/>
              <a:t>metalb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4167AF-64B5-1C41-9B37-78C0649F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76" y="5014494"/>
            <a:ext cx="9690100" cy="1651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E671EF1-3B00-8046-B17D-7F30075F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" y="5055113"/>
            <a:ext cx="9690100" cy="165100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212B9A06-94B6-0B47-9A17-AEB7456BFF5D}"/>
              </a:ext>
            </a:extLst>
          </p:cNvPr>
          <p:cNvGrpSpPr/>
          <p:nvPr/>
        </p:nvGrpSpPr>
        <p:grpSpPr>
          <a:xfrm>
            <a:off x="7274781" y="2803600"/>
            <a:ext cx="2240942" cy="2143426"/>
            <a:chOff x="7297517" y="2751714"/>
            <a:chExt cx="2240942" cy="214342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C9ED158-8DA4-334B-B60E-D803EE490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517" y="2751714"/>
              <a:ext cx="2240942" cy="1504866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16B0CCC-7F9E-1243-B983-B4418AA3CA65}"/>
                </a:ext>
              </a:extLst>
            </p:cNvPr>
            <p:cNvSpPr txBox="1"/>
            <p:nvPr/>
          </p:nvSpPr>
          <p:spPr>
            <a:xfrm>
              <a:off x="7504917" y="431036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3200" dirty="0">
                  <a:latin typeface="BiauKai" panose="02010601000101010101" pitchFamily="2" charset="-120"/>
                  <a:ea typeface="BiauKai" panose="02010601000101010101" pitchFamily="2" charset="-120"/>
                </a:rPr>
                <a:t>耐心等待</a:t>
              </a:r>
              <a:endParaRPr kumimoji="1" lang="zh-TW" altLang="en-US" sz="3200" dirty="0"/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46107616-FD16-3747-8631-EF5B01FA1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90" y="2802988"/>
            <a:ext cx="5624812" cy="24257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EF91423-6741-8245-82B1-ACAAE8068965}"/>
              </a:ext>
            </a:extLst>
          </p:cNvPr>
          <p:cNvSpPr/>
          <p:nvPr/>
        </p:nvSpPr>
        <p:spPr>
          <a:xfrm>
            <a:off x="7792278" y="5014494"/>
            <a:ext cx="1205948" cy="16916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38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Nginx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部署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Ningx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964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驗證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Kubernetes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節點資源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808679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inspect -f '{{.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IPAM.Config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}}' kind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E9E742-5677-3344-8A1A-E482D34668FB}"/>
              </a:ext>
            </a:extLst>
          </p:cNvPr>
          <p:cNvSpPr txBox="1"/>
          <p:nvPr/>
        </p:nvSpPr>
        <p:spPr>
          <a:xfrm>
            <a:off x="1500809" y="2544247"/>
            <a:ext cx="1041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172.18.0.0/16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172.18.0.1 map[]} {fc00:f853:ccd:e793::/64   map[]}]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1124C4-A6E9-5741-8D65-AECB065E941C}"/>
              </a:ext>
            </a:extLst>
          </p:cNvPr>
          <p:cNvSpPr txBox="1"/>
          <p:nvPr/>
        </p:nvSpPr>
        <p:spPr>
          <a:xfrm>
            <a:off x="1500809" y="3803375"/>
            <a:ext cx="3956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metallb.io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/v1beta1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IPAddressPool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labip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namespace: default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addresses: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172.18.0.1-172.18.0.50</a:t>
            </a:r>
          </a:p>
          <a:p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130297-3C3A-5A40-A643-2B3AAFAFF251}"/>
              </a:ext>
            </a:extLst>
          </p:cNvPr>
          <p:cNvSpPr/>
          <p:nvPr/>
        </p:nvSpPr>
        <p:spPr>
          <a:xfrm>
            <a:off x="838200" y="3218600"/>
            <a:ext cx="7631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修改</a:t>
            </a:r>
            <a:r>
              <a:rPr kumimoji="1" lang="en-US" altLang="zh-TW" sz="32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IPAddressPool.yaml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，</a:t>
            </a:r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IP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為</a:t>
            </a:r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172.18.0.1-50</a:t>
            </a:r>
            <a:endParaRPr kumimoji="1" lang="en-US" altLang="zh-CN" sz="32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76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依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Kind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使用之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Docker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虛擬網域，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更新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IP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池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808679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inspect -f '{{.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IPAM.Config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}}' kind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E9E742-5677-3344-8A1A-E482D34668FB}"/>
              </a:ext>
            </a:extLst>
          </p:cNvPr>
          <p:cNvSpPr txBox="1"/>
          <p:nvPr/>
        </p:nvSpPr>
        <p:spPr>
          <a:xfrm>
            <a:off x="1500809" y="2544247"/>
            <a:ext cx="1041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172.18.0.0/16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172.18.0.1 map[]} {fc00:f853:ccd:e793::/64   map[]}]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1124C4-A6E9-5741-8D65-AECB065E941C}"/>
              </a:ext>
            </a:extLst>
          </p:cNvPr>
          <p:cNvSpPr txBox="1"/>
          <p:nvPr/>
        </p:nvSpPr>
        <p:spPr>
          <a:xfrm>
            <a:off x="1500809" y="3803375"/>
            <a:ext cx="3956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metallb.io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/v1beta1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IPAddressPool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labip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namespace: default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addresses: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172.18.0.1-172.18.0.50</a:t>
            </a:r>
          </a:p>
          <a:p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130297-3C3A-5A40-A643-2B3AAFAFF251}"/>
              </a:ext>
            </a:extLst>
          </p:cNvPr>
          <p:cNvSpPr/>
          <p:nvPr/>
        </p:nvSpPr>
        <p:spPr>
          <a:xfrm>
            <a:off x="838200" y="3218600"/>
            <a:ext cx="7631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修改</a:t>
            </a:r>
            <a:r>
              <a:rPr kumimoji="1" lang="en-US" altLang="zh-TW" sz="32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IPAddressPool.yaml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，</a:t>
            </a:r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IP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為</a:t>
            </a:r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172.18.0.1-50</a:t>
            </a:r>
            <a:endParaRPr kumimoji="1" lang="en-US" altLang="zh-CN" sz="32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8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EA46F-ED95-9B43-A2B5-1CDD76C6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前置作業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10D0F6-4EC3-F440-8270-8FFEF2C6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Docker-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容器運行時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(Container Runtime)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Helm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Kind-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建立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邏輯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TW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Kubectl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-Kubernetes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客戶端操作工具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倉庫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https://github.com/0yukali0/k8sInkind.git</a:t>
            </a: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0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5ECA4-F9C6-0C42-B24A-66DB29D4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注</a:t>
            </a:r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: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在實際生產環境中</a:t>
            </a:r>
            <a:b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</a:b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依路由器配置更改</a:t>
            </a:r>
            <a:r>
              <a:rPr kumimoji="1" lang="en-US" altLang="zh-CN" dirty="0" err="1">
                <a:latin typeface="BiauKai" panose="02010601000101010101" pitchFamily="2" charset="-120"/>
                <a:ea typeface="BiauKai" panose="02010601000101010101" pitchFamily="2" charset="-120"/>
              </a:rPr>
              <a:t>IPAddressPool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3F45D8-408A-3841-8EE4-7861BBBF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6" y="1690688"/>
            <a:ext cx="6742430" cy="48407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1D25506-5355-444E-8941-C39C82ED0320}"/>
              </a:ext>
            </a:extLst>
          </p:cNvPr>
          <p:cNvSpPr txBox="1"/>
          <p:nvPr/>
        </p:nvSpPr>
        <p:spPr>
          <a:xfrm>
            <a:off x="7543800" y="3280591"/>
            <a:ext cx="41601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metallb.io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/v1beta1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IPAddressPool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labip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namespace: default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addresses: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192.168.0.100-192.168.0.199</a:t>
            </a:r>
          </a:p>
          <a:p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6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Nginx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部署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Ningx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11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Nginx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部署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Ningx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服務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493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2" y="2179405"/>
            <a:ext cx="9337162" cy="3816950"/>
          </a:xfrm>
        </p:spPr>
      </p:pic>
      <p:sp>
        <p:nvSpPr>
          <p:cNvPr id="8" name="文字方塊 7"/>
          <p:cNvSpPr txBox="1"/>
          <p:nvPr/>
        </p:nvSpPr>
        <p:spPr>
          <a:xfrm>
            <a:off x="905608" y="1522364"/>
            <a:ext cx="69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Docker </a:t>
            </a:r>
            <a:r>
              <a:rPr lang="zh-TW" altLang="en-US" dirty="0"/>
              <a:t>內部網段 </a:t>
            </a:r>
            <a:r>
              <a:rPr lang="en-US" altLang="zh-TW" dirty="0"/>
              <a:t>+ </a:t>
            </a:r>
            <a:r>
              <a:rPr lang="zh-TW" altLang="en-US" dirty="0"/>
              <a:t>學號末三碼 </a:t>
            </a:r>
            <a:r>
              <a:rPr lang="en-US" altLang="zh-TW" dirty="0"/>
              <a:t>+ 0</a:t>
            </a:r>
            <a:r>
              <a:rPr lang="zh-TW" altLang="en-US" dirty="0"/>
              <a:t>到</a:t>
            </a:r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D18A1AB5-D2A0-AF4F-8A52-9FF079A6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自動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配置</a:t>
            </a:r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-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016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4408" cy="1325563"/>
          </a:xfrm>
        </p:spPr>
        <p:txBody>
          <a:bodyPr/>
          <a:lstStyle/>
          <a:p>
            <a:r>
              <a:rPr lang="zh-TW" altLang="en-US" dirty="0"/>
              <a:t>部屬</a:t>
            </a:r>
            <a:r>
              <a:rPr lang="en-US" altLang="zh-TW" dirty="0" err="1"/>
              <a:t>nginx</a:t>
            </a:r>
            <a:r>
              <a:rPr lang="en-US" altLang="zh-TW" dirty="0"/>
              <a:t> deployment and service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90292" r="1400" b="-348"/>
          <a:stretch/>
        </p:blipFill>
        <p:spPr>
          <a:xfrm>
            <a:off x="978876" y="2458733"/>
            <a:ext cx="8160743" cy="1506598"/>
          </a:xfrm>
        </p:spPr>
      </p:pic>
      <p:sp>
        <p:nvSpPr>
          <p:cNvPr id="14" name="文字方塊 13"/>
          <p:cNvSpPr txBox="1"/>
          <p:nvPr/>
        </p:nvSpPr>
        <p:spPr>
          <a:xfrm>
            <a:off x="838200" y="1566171"/>
            <a:ext cx="783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kubectl</a:t>
            </a:r>
            <a:r>
              <a:rPr lang="en-US" altLang="zh-TW" sz="2800" dirty="0"/>
              <a:t> apply –f </a:t>
            </a:r>
            <a:r>
              <a:rPr lang="en-US" altLang="zh-TW" sz="2800" dirty="0" err="1"/>
              <a:t>nginx.yaml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2860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98931" cy="1325563"/>
          </a:xfrm>
        </p:spPr>
        <p:txBody>
          <a:bodyPr/>
          <a:lstStyle/>
          <a:p>
            <a:r>
              <a:rPr lang="en-US" altLang="zh-TW" dirty="0"/>
              <a:t>Nginx deployment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1" b="44349"/>
          <a:stretch/>
        </p:blipFill>
        <p:spPr>
          <a:xfrm>
            <a:off x="5901608" y="198071"/>
            <a:ext cx="4807423" cy="6422640"/>
          </a:xfrm>
        </p:spPr>
      </p:pic>
      <p:sp>
        <p:nvSpPr>
          <p:cNvPr id="5" name="矩形 4"/>
          <p:cNvSpPr/>
          <p:nvPr/>
        </p:nvSpPr>
        <p:spPr>
          <a:xfrm>
            <a:off x="5901608" y="3349869"/>
            <a:ext cx="4361031" cy="3112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8199" y="1566171"/>
            <a:ext cx="4287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Nginx container port</a:t>
            </a:r>
            <a:r>
              <a:rPr lang="zh-TW" altLang="en-US" sz="2800" dirty="0"/>
              <a:t>為</a:t>
            </a:r>
            <a:r>
              <a:rPr lang="en-US" altLang="zh-TW" sz="2800" dirty="0"/>
              <a:t>80</a:t>
            </a:r>
            <a:br>
              <a:rPr lang="en-US" altLang="zh-TW" sz="2800" dirty="0"/>
            </a:br>
            <a:r>
              <a:rPr lang="en-US" altLang="zh-TW" sz="2800" dirty="0" err="1"/>
              <a:t>nginx</a:t>
            </a:r>
            <a:r>
              <a:rPr lang="zh-TW" altLang="en-US" sz="2800" dirty="0"/>
              <a:t> </a:t>
            </a:r>
            <a:r>
              <a:rPr lang="en-US" altLang="zh-TW" sz="2800" dirty="0"/>
              <a:t>instances</a:t>
            </a:r>
            <a:r>
              <a:rPr lang="zh-TW" altLang="en-US" sz="2800" dirty="0"/>
              <a:t>為</a:t>
            </a:r>
            <a:r>
              <a:rPr lang="en-US" altLang="zh-TW" sz="2800" dirty="0"/>
              <a:t>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954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98931" cy="1325563"/>
          </a:xfrm>
        </p:spPr>
        <p:txBody>
          <a:bodyPr/>
          <a:lstStyle/>
          <a:p>
            <a:r>
              <a:rPr lang="en-US" altLang="zh-TW" dirty="0"/>
              <a:t>Nginx services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56161" r="1400" b="-348"/>
          <a:stretch/>
        </p:blipFill>
        <p:spPr>
          <a:xfrm>
            <a:off x="5905500" y="940777"/>
            <a:ext cx="6286500" cy="5099538"/>
          </a:xfrm>
        </p:spPr>
      </p:pic>
      <p:sp>
        <p:nvSpPr>
          <p:cNvPr id="5" name="矩形 4"/>
          <p:cNvSpPr/>
          <p:nvPr/>
        </p:nvSpPr>
        <p:spPr>
          <a:xfrm>
            <a:off x="5905500" y="940778"/>
            <a:ext cx="4361031" cy="3862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31884" y="1690688"/>
            <a:ext cx="59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</a:t>
            </a:r>
            <a:r>
              <a:rPr lang="en-US" altLang="zh-TW" sz="2800" dirty="0"/>
              <a:t>container port 80</a:t>
            </a:r>
            <a:r>
              <a:rPr lang="zh-TW" altLang="en-US" sz="2800" dirty="0"/>
              <a:t>轉接到主機</a:t>
            </a:r>
            <a:r>
              <a:rPr lang="en-US" altLang="zh-TW" sz="2800" dirty="0"/>
              <a:t>32002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6597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Nginx</a:t>
            </a:r>
            <a:r>
              <a:rPr lang="zh-TW" altLang="en-US" dirty="0"/>
              <a:t>已轉接到</a:t>
            </a:r>
            <a:r>
              <a:rPr lang="en-US" altLang="zh-TW" dirty="0" err="1"/>
              <a:t>externalIP:port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27" y="2541347"/>
            <a:ext cx="8454093" cy="3835742"/>
          </a:xfrm>
        </p:spPr>
      </p:pic>
      <p:grpSp>
        <p:nvGrpSpPr>
          <p:cNvPr id="5" name="群組 4"/>
          <p:cNvGrpSpPr/>
          <p:nvPr/>
        </p:nvGrpSpPr>
        <p:grpSpPr>
          <a:xfrm>
            <a:off x="10080670" y="474460"/>
            <a:ext cx="1687184" cy="1012310"/>
            <a:chOff x="7559249" y="1661148"/>
            <a:chExt cx="1687184" cy="1012310"/>
          </a:xfrm>
        </p:grpSpPr>
        <p:sp>
          <p:nvSpPr>
            <p:cNvPr id="6" name="圓角矩形 5"/>
            <p:cNvSpPr/>
            <p:nvPr/>
          </p:nvSpPr>
          <p:spPr>
            <a:xfrm>
              <a:off x="7559249" y="1661148"/>
              <a:ext cx="1687184" cy="10123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7796769"/>
                <a:satOff val="-35976"/>
                <a:lumOff val="1324"/>
                <a:alphaOff val="0"/>
              </a:schemeClr>
            </a:fillRef>
            <a:effectRef idx="0">
              <a:schemeClr val="accent4">
                <a:hueOff val="7796769"/>
                <a:satOff val="-35976"/>
                <a:lumOff val="13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圓角矩形 4"/>
            <p:cNvSpPr txBox="1"/>
            <p:nvPr/>
          </p:nvSpPr>
          <p:spPr>
            <a:xfrm>
              <a:off x="7588899" y="1690798"/>
              <a:ext cx="1627884" cy="9530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500" kern="1200" dirty="0"/>
                <a:t>部屬</a:t>
              </a:r>
              <a:r>
                <a:rPr lang="en-US" altLang="zh-TW" sz="2500" kern="1200" dirty="0" err="1"/>
                <a:t>nginx</a:t>
              </a:r>
              <a:endParaRPr lang="zh-TW" altLang="en-US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850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err="1"/>
              <a:t>nginx</a:t>
            </a:r>
            <a:r>
              <a:rPr lang="zh-TW" altLang="en-US" dirty="0"/>
              <a:t>網頁</a:t>
            </a:r>
          </a:p>
        </p:txBody>
      </p:sp>
      <p:graphicFrame>
        <p:nvGraphicFramePr>
          <p:cNvPr id="4" name="資料庫圖表 3"/>
          <p:cNvGraphicFramePr/>
          <p:nvPr/>
        </p:nvGraphicFramePr>
        <p:xfrm>
          <a:off x="184639" y="2303584"/>
          <a:ext cx="11614638" cy="433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圓角矩形 2"/>
          <p:cNvSpPr/>
          <p:nvPr/>
        </p:nvSpPr>
        <p:spPr>
          <a:xfrm>
            <a:off x="9869366" y="3323492"/>
            <a:ext cx="2233246" cy="2294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866534"/>
            <a:ext cx="779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curl –v </a:t>
            </a:r>
            <a:r>
              <a:rPr lang="en-US" altLang="zh-TW" sz="2800" dirty="0" err="1"/>
              <a:t>externalIP:port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24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0" y="231326"/>
            <a:ext cx="7649307" cy="6552307"/>
          </a:xfrm>
        </p:spPr>
      </p:pic>
    </p:spTree>
    <p:extLst>
      <p:ext uri="{BB962C8B-B14F-4D97-AF65-F5344CB8AC3E}">
        <p14:creationId xmlns:p14="http://schemas.microsoft.com/office/powerpoint/2010/main" val="3805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861E1-6EA7-434B-8198-6E0194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Docker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安裝</a:t>
            </a:r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kumimoji="1" lang="en-US" altLang="zh-CN" dirty="0" err="1">
                <a:latin typeface="BiauKai" panose="02010601000101010101" pitchFamily="2" charset="-120"/>
                <a:ea typeface="BiauKai" panose="02010601000101010101" pitchFamily="2" charset="-120"/>
              </a:rPr>
              <a:t>linux</a:t>
            </a:r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58C12-FBB9-5543-BFF1-A2F2D795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ca-certificates curl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gnupg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-m 0755 -d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</a:t>
            </a: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 -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fsSL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download.docker.com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/ubuntu/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dearmor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docker.gpg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docker.gpg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\</a:t>
            </a: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"deb [arch="$(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dpkg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--print-architecture)" signed-by=/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docker.gpg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https://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download.docker.com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/ubuntu \</a:t>
            </a: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"$(.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-release &amp;&amp; echo "$VERSION_CODENAME")" stable" | \</a:t>
            </a: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tee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sources.list.d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docker.list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/dev/null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9C673-8699-D54D-ABBA-60F89661E35C}"/>
              </a:ext>
            </a:extLst>
          </p:cNvPr>
          <p:cNvSpPr txBox="1"/>
          <p:nvPr/>
        </p:nvSpPr>
        <p:spPr>
          <a:xfrm>
            <a:off x="838200" y="6127234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更多設定在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https://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</a:rPr>
              <a:t>docs.docker.com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/engine/install/ubuntu/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038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things(CNN, SVR model saving)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7914"/>
            <a:ext cx="10515600" cy="2085009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9279"/>
          <a:stretch/>
        </p:blipFill>
        <p:spPr>
          <a:xfrm>
            <a:off x="940777" y="1690688"/>
            <a:ext cx="5535658" cy="11316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5319346"/>
            <a:ext cx="3083169" cy="483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6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things(CNN, SVR log)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2483" r="1835" b="23231"/>
          <a:stretch/>
        </p:blipFill>
        <p:spPr>
          <a:xfrm>
            <a:off x="189262" y="1629142"/>
            <a:ext cx="11164538" cy="45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36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5FACB-6C9A-C54B-912D-00D7B8C7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-Docker Desktop</a:t>
            </a: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沒開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75E01-99E1-BF41-8FFF-19CE1EE0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3128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(base)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yuteng@yutengdeMacBook-Pro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k8sInkind % kind create cluster --config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cluster.yaml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failed to create cluster: failed to list nodes: command "docker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 --filter label=io.x-k8s.kind.cluster=bcs110108 --format '{{.Names}}'" failed with error: exit status 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Output: Cannot connect to the Docker daemon at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/run/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docker.sock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docker daemon running?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B20729-F903-6946-86BF-9EB43F89DD71}"/>
              </a:ext>
            </a:extLst>
          </p:cNvPr>
          <p:cNvSpPr txBox="1"/>
          <p:nvPr/>
        </p:nvSpPr>
        <p:spPr>
          <a:xfrm>
            <a:off x="838200" y="1503680"/>
            <a:ext cx="8167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1.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在</a:t>
            </a:r>
            <a:r>
              <a:rPr kumimoji="1" lang="en-US" altLang="zh-CN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Window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與</a:t>
            </a:r>
            <a:r>
              <a:rPr kumimoji="1" lang="en-US" altLang="zh-CN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Mac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下</a:t>
            </a:r>
            <a:endParaRPr kumimoji="1" lang="en-US" altLang="zh-TW" sz="32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kumimoji="1" lang="en-US" altLang="zh-TW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2.</a:t>
            </a:r>
            <a:r>
              <a:rPr kumimoji="1" lang="zh-TW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透過</a:t>
            </a:r>
            <a:r>
              <a:rPr kumimoji="1" lang="en-US" altLang="zh-TW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Docker desktop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CN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Docker runtime</a:t>
            </a:r>
            <a:r>
              <a:rPr kumimoji="1" lang="zh-CN" altLang="en-US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。</a:t>
            </a:r>
            <a:r>
              <a:rPr kumimoji="1" lang="en-US" altLang="zh-CN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()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=&gt; </a:t>
            </a:r>
            <a:r>
              <a:rPr kumimoji="1" lang="zh-CN" altLang="en-US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啟動你的</a:t>
            </a:r>
            <a:r>
              <a:rPr kumimoji="1" lang="en-US" altLang="zh-CN" sz="32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Docker Desktop</a:t>
            </a:r>
            <a:endParaRPr kumimoji="1" lang="zh-TW" altLang="en-US" sz="3200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8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861E1-6EA7-434B-8198-6E0194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Helm 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安裝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58C12-FBB9-5543-BFF1-A2F2D795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dirty="0"/>
              <a:t>curl -</a:t>
            </a:r>
            <a:r>
              <a:rPr lang="en-US" altLang="zh-TW" dirty="0" err="1"/>
              <a:t>fsSL</a:t>
            </a:r>
            <a:r>
              <a:rPr lang="en-US" altLang="zh-TW" dirty="0"/>
              <a:t> -o </a:t>
            </a:r>
            <a:r>
              <a:rPr lang="en-US" altLang="zh-TW" dirty="0" err="1"/>
              <a:t>get_helm.sh</a:t>
            </a:r>
            <a:r>
              <a:rPr lang="en-US" altLang="zh-TW" dirty="0"/>
              <a:t> https://</a:t>
            </a:r>
            <a:r>
              <a:rPr lang="en-US" altLang="zh-TW" dirty="0" err="1"/>
              <a:t>raw.githubusercontent.com</a:t>
            </a:r>
            <a:r>
              <a:rPr lang="en-US" altLang="zh-TW" dirty="0"/>
              <a:t>/helm/helm/main/scripts/get-helm-3 </a:t>
            </a:r>
            <a:endParaRPr lang="en-US" altLang="zh-TW" b="1" dirty="0"/>
          </a:p>
          <a:p>
            <a:pPr marL="0" indent="0" algn="just">
              <a:buNone/>
            </a:pPr>
            <a:r>
              <a:rPr lang="en-US" altLang="zh-TW" dirty="0" err="1"/>
              <a:t>chmod</a:t>
            </a:r>
            <a:r>
              <a:rPr lang="en-US" altLang="zh-TW" dirty="0"/>
              <a:t> 700 </a:t>
            </a:r>
            <a:r>
              <a:rPr lang="en-US" altLang="zh-TW" dirty="0" err="1"/>
              <a:t>get_helm.sh</a:t>
            </a:r>
            <a:r>
              <a:rPr lang="en-US" altLang="zh-TW" dirty="0"/>
              <a:t> </a:t>
            </a:r>
            <a:r>
              <a:rPr lang="en-US" altLang="zh-TW" b="1" dirty="0"/>
              <a:t>$</a:t>
            </a:r>
            <a:r>
              <a:rPr lang="en-US" altLang="zh-TW" dirty="0"/>
              <a:t> ./</a:t>
            </a:r>
            <a:r>
              <a:rPr lang="en-US" altLang="zh-TW" dirty="0" err="1"/>
              <a:t>get_helm.sh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./</a:t>
            </a:r>
            <a:r>
              <a:rPr lang="en-US" altLang="zh-TW" dirty="0" err="1"/>
              <a:t>get_helm.sh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9C673-8699-D54D-ABBA-60F89661E35C}"/>
              </a:ext>
            </a:extLst>
          </p:cNvPr>
          <p:cNvSpPr txBox="1"/>
          <p:nvPr/>
        </p:nvSpPr>
        <p:spPr>
          <a:xfrm>
            <a:off x="838200" y="6127234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更多設定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https://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</a:rPr>
              <a:t>helm.sh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/docs/intro/install/#from-script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3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861E1-6EA7-434B-8198-6E0194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kind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安裝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58C12-FBB9-5543-BFF1-A2F2D795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 For AMD64 / x86_64</a:t>
            </a:r>
          </a:p>
          <a:p>
            <a:pPr marL="0" indent="0">
              <a:buNone/>
            </a:pPr>
            <a:r>
              <a:rPr lang="en-US" altLang="zh-TW" dirty="0"/>
              <a:t>[ $(</a:t>
            </a:r>
            <a:r>
              <a:rPr lang="en-US" altLang="zh-TW" dirty="0" err="1"/>
              <a:t>uname</a:t>
            </a:r>
            <a:r>
              <a:rPr lang="en-US" altLang="zh-TW" dirty="0"/>
              <a:t> -m) = x86_64 ] &amp;&amp; curl -Lo ./kind https://kind.sigs.k8s.io/dl/v0.20.0/kind-linux-amd64</a:t>
            </a:r>
          </a:p>
          <a:p>
            <a:pPr marL="0" indent="0">
              <a:buNone/>
            </a:pPr>
            <a:r>
              <a:rPr lang="en-US" altLang="zh-TW" dirty="0"/>
              <a:t># For ARM64</a:t>
            </a:r>
          </a:p>
          <a:p>
            <a:pPr marL="0" indent="0">
              <a:buNone/>
            </a:pPr>
            <a:r>
              <a:rPr lang="en-US" altLang="zh-TW" dirty="0"/>
              <a:t>[ $(</a:t>
            </a:r>
            <a:r>
              <a:rPr lang="en-US" altLang="zh-TW" dirty="0" err="1"/>
              <a:t>uname</a:t>
            </a:r>
            <a:r>
              <a:rPr lang="en-US" altLang="zh-TW" dirty="0"/>
              <a:t> -m) = aarch64 ] &amp;&amp; curl -Lo ./kind https://kind.sigs.k8s.io/dl/v0.20.0/kind-linux-arm64</a:t>
            </a:r>
          </a:p>
          <a:p>
            <a:pPr marL="0" indent="0">
              <a:buNone/>
            </a:pPr>
            <a:r>
              <a:rPr lang="en-US" altLang="zh-TW" dirty="0" err="1"/>
              <a:t>chmod</a:t>
            </a:r>
            <a:r>
              <a:rPr lang="en-US" altLang="zh-TW" dirty="0"/>
              <a:t> +x ./kind</a:t>
            </a:r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mv ./kind /</a:t>
            </a:r>
            <a:r>
              <a:rPr lang="en-US" altLang="zh-TW" dirty="0" err="1"/>
              <a:t>usr</a:t>
            </a:r>
            <a:r>
              <a:rPr lang="en-US" altLang="zh-TW" dirty="0"/>
              <a:t>/local/bin/kind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9C673-8699-D54D-ABBA-60F89661E35C}"/>
              </a:ext>
            </a:extLst>
          </p:cNvPr>
          <p:cNvSpPr txBox="1"/>
          <p:nvPr/>
        </p:nvSpPr>
        <p:spPr>
          <a:xfrm>
            <a:off x="838200" y="6127234"/>
            <a:ext cx="854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更多設定在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https://kind.sigs.k8s.io/docs/user/quick-start/#installing-from-release-binaries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861E1-6EA7-434B-8198-6E0194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BiauKai" panose="02010601000101010101" pitchFamily="2" charset="-120"/>
                <a:ea typeface="BiauKai" panose="02010601000101010101" pitchFamily="2" charset="-120"/>
              </a:rPr>
              <a:t>Kubectl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安裝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58C12-FBB9-5543-BFF1-A2F2D795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update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-y ca-certificates curl</a:t>
            </a:r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install -y apt-transport-https</a:t>
            </a:r>
          </a:p>
          <a:p>
            <a:pPr marL="0" indent="0">
              <a:buNone/>
            </a:pPr>
            <a:r>
              <a:rPr lang="en-US" altLang="zh-TW" dirty="0"/>
              <a:t>curl -</a:t>
            </a:r>
            <a:r>
              <a:rPr lang="en-US" altLang="zh-TW" dirty="0" err="1"/>
              <a:t>fsSL</a:t>
            </a:r>
            <a:r>
              <a:rPr lang="en-US" altLang="zh-TW" dirty="0"/>
              <a:t> https://</a:t>
            </a:r>
            <a:r>
              <a:rPr lang="en-US" altLang="zh-TW" dirty="0" err="1"/>
              <a:t>packages.cloud.google.com</a:t>
            </a:r>
            <a:r>
              <a:rPr lang="en-US" altLang="zh-TW" dirty="0"/>
              <a:t>/apt/doc/apt-</a:t>
            </a:r>
            <a:r>
              <a:rPr lang="en-US" altLang="zh-TW" dirty="0" err="1"/>
              <a:t>key.gpg</a:t>
            </a:r>
            <a:r>
              <a:rPr lang="en-US" altLang="zh-TW" dirty="0"/>
              <a:t> |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gpg</a:t>
            </a:r>
            <a:r>
              <a:rPr lang="en-US" altLang="zh-TW" dirty="0"/>
              <a:t> --</a:t>
            </a:r>
            <a:r>
              <a:rPr lang="en-US" altLang="zh-TW" dirty="0" err="1"/>
              <a:t>dearmor</a:t>
            </a:r>
            <a:r>
              <a:rPr lang="en-US" altLang="zh-TW" dirty="0"/>
              <a:t> -o /</a:t>
            </a:r>
            <a:r>
              <a:rPr lang="en-US" altLang="zh-TW" dirty="0" err="1"/>
              <a:t>etc</a:t>
            </a:r>
            <a:r>
              <a:rPr lang="en-US" altLang="zh-TW" dirty="0"/>
              <a:t>/apt/keyrings/</a:t>
            </a:r>
            <a:r>
              <a:rPr lang="en-US" altLang="zh-TW" dirty="0" err="1"/>
              <a:t>kubernetes</a:t>
            </a:r>
            <a:r>
              <a:rPr lang="en-US" altLang="zh-TW" dirty="0"/>
              <a:t>-archive-</a:t>
            </a:r>
            <a:r>
              <a:rPr lang="en-US" altLang="zh-TW" dirty="0" err="1"/>
              <a:t>keyring.gpg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echo "deb [signed-by=/</a:t>
            </a:r>
            <a:r>
              <a:rPr lang="en-US" altLang="zh-TW" dirty="0" err="1"/>
              <a:t>etc</a:t>
            </a:r>
            <a:r>
              <a:rPr lang="en-US" altLang="zh-TW" dirty="0"/>
              <a:t>/apt/keyrings/</a:t>
            </a:r>
            <a:r>
              <a:rPr lang="en-US" altLang="zh-TW" dirty="0" err="1"/>
              <a:t>kubernetes</a:t>
            </a:r>
            <a:r>
              <a:rPr lang="en-US" altLang="zh-TW" dirty="0"/>
              <a:t>-archive-</a:t>
            </a:r>
            <a:r>
              <a:rPr lang="en-US" altLang="zh-TW" dirty="0" err="1"/>
              <a:t>keyring.gpg</a:t>
            </a:r>
            <a:r>
              <a:rPr lang="en-US" altLang="zh-TW" dirty="0"/>
              <a:t>] https://</a:t>
            </a:r>
            <a:r>
              <a:rPr lang="en-US" altLang="zh-TW" dirty="0" err="1"/>
              <a:t>apt.kubernetes.io</a:t>
            </a:r>
            <a:r>
              <a:rPr lang="en-US" altLang="zh-TW" dirty="0"/>
              <a:t>/ </a:t>
            </a:r>
            <a:r>
              <a:rPr lang="en-US" altLang="zh-TW" dirty="0" err="1"/>
              <a:t>kubernetes-xenial</a:t>
            </a:r>
            <a:r>
              <a:rPr lang="en-US" altLang="zh-TW" dirty="0"/>
              <a:t> main" | </a:t>
            </a:r>
            <a:r>
              <a:rPr lang="en-US" altLang="zh-TW" dirty="0" err="1"/>
              <a:t>sudo</a:t>
            </a:r>
            <a:r>
              <a:rPr lang="en-US" altLang="zh-TW" dirty="0"/>
              <a:t> tee /</a:t>
            </a:r>
            <a:r>
              <a:rPr lang="en-US" altLang="zh-TW" dirty="0" err="1"/>
              <a:t>etc</a:t>
            </a:r>
            <a:r>
              <a:rPr lang="en-US" altLang="zh-TW" dirty="0"/>
              <a:t>/apt/</a:t>
            </a:r>
            <a:r>
              <a:rPr lang="en-US" altLang="zh-TW" dirty="0" err="1"/>
              <a:t>sources.list.d</a:t>
            </a:r>
            <a:r>
              <a:rPr lang="en-US" altLang="zh-TW" dirty="0"/>
              <a:t>/</a:t>
            </a:r>
            <a:r>
              <a:rPr lang="en-US" altLang="zh-TW" dirty="0" err="1"/>
              <a:t>kubernetes.list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-y </a:t>
            </a:r>
            <a:r>
              <a:rPr lang="en-US" altLang="zh-TW" dirty="0" err="1"/>
              <a:t>kubectl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9C673-8699-D54D-ABBA-60F89661E35C}"/>
              </a:ext>
            </a:extLst>
          </p:cNvPr>
          <p:cNvSpPr txBox="1"/>
          <p:nvPr/>
        </p:nvSpPr>
        <p:spPr>
          <a:xfrm>
            <a:off x="838200" y="6127234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更多設定在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https://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</a:rPr>
              <a:t>kubernetes.io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/docs/tasks/tools/#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</a:rPr>
              <a:t>kubectl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9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solidFill>
                  <a:srgbClr val="FF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solidFill>
                  <a:srgbClr val="FF0000"/>
                </a:solidFill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solidFill>
                <a:srgbClr val="FF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Nginx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部署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Ningx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3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76996-4333-5B49-8A48-FBB6FB48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Cluster.yaml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BD5F31-2889-A547-9BEF-7768046E7417}"/>
              </a:ext>
            </a:extLst>
          </p:cNvPr>
          <p:cNvSpPr txBox="1"/>
          <p:nvPr/>
        </p:nvSpPr>
        <p:spPr>
          <a:xfrm>
            <a:off x="838200" y="2296160"/>
            <a:ext cx="9504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kind: Cluster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bcs110108  # Kubernetes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叢集名稱，將其改為你的學號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kind.x-k8s.io/v1alpha4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 # 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主節點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工作節點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control-plane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podSubnet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10.240.0.0/16 #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網域，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Pod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數量上限為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2^16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個的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Cluster IP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serviceSubnet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10.110.0.0/16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Service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網域，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數量上限為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2^16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個的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 Cluster IP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Kubernetes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叢集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690688"/>
            <a:ext cx="782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create cluster --config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cluster.yaml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E6D005D-4ADD-2F40-BBEF-D7E611A1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5" y="2679700"/>
            <a:ext cx="1123782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1300</Words>
  <Application>Microsoft Macintosh PowerPoint</Application>
  <PresentationFormat>寬螢幕</PresentationFormat>
  <Paragraphs>165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新細明體</vt:lpstr>
      <vt:lpstr>BiauKai</vt:lpstr>
      <vt:lpstr>Arial</vt:lpstr>
      <vt:lpstr>Calibri</vt:lpstr>
      <vt:lpstr>Calibri Light</vt:lpstr>
      <vt:lpstr>Times New Roman</vt:lpstr>
      <vt:lpstr>Office 佈景主題</vt:lpstr>
      <vt:lpstr>雲端運算 nginx load-balance in k8s</vt:lpstr>
      <vt:lpstr>前置作業</vt:lpstr>
      <vt:lpstr>Docker安裝(linux)</vt:lpstr>
      <vt:lpstr>Helm 安裝</vt:lpstr>
      <vt:lpstr>kind安裝</vt:lpstr>
      <vt:lpstr>Kubectl安裝</vt:lpstr>
      <vt:lpstr>實作步驟</vt:lpstr>
      <vt:lpstr>Cluster.yaml</vt:lpstr>
      <vt:lpstr>建立Kubernetes叢集</vt:lpstr>
      <vt:lpstr>驗證Kubernetes節點資源</vt:lpstr>
      <vt:lpstr>實作步驟</vt:lpstr>
      <vt:lpstr>MetalLB 介紹與作用</vt:lpstr>
      <vt:lpstr>Metallb 介紹</vt:lpstr>
      <vt:lpstr>Metallb(CNI support)</vt:lpstr>
      <vt:lpstr>Metallb(Cloud support)</vt:lpstr>
      <vt:lpstr>部署metalLB於Kubernetes叢集</vt:lpstr>
      <vt:lpstr>實作步驟</vt:lpstr>
      <vt:lpstr>驗證Kubernetes節點資源</vt:lpstr>
      <vt:lpstr>依Kind使用之Docker虛擬網域，更新IP池</vt:lpstr>
      <vt:lpstr>注:在實際生產環境中 依路由器配置更改IPAddressPool</vt:lpstr>
      <vt:lpstr>實作步驟</vt:lpstr>
      <vt:lpstr>實作步驟</vt:lpstr>
      <vt:lpstr>自動IP配置-設定IP池</vt:lpstr>
      <vt:lpstr>部屬nginx deployment and service</vt:lpstr>
      <vt:lpstr>Nginx deployment</vt:lpstr>
      <vt:lpstr>Nginx services</vt:lpstr>
      <vt:lpstr>Nginx已轉接到externalIP:port</vt:lpstr>
      <vt:lpstr>測試nginx網頁</vt:lpstr>
      <vt:lpstr>PowerPoint 簡報</vt:lpstr>
      <vt:lpstr>Other things(CNN, SVR model saving)</vt:lpstr>
      <vt:lpstr>Other things(CNN, SVR log)</vt:lpstr>
      <vt:lpstr>TroubleShooting-Docker Desktop沒開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 nginx load-balance</dc:title>
  <dc:creator>陳宥騰_テン</dc:creator>
  <cp:lastModifiedBy>陳宥騰</cp:lastModifiedBy>
  <cp:revision>57</cp:revision>
  <dcterms:created xsi:type="dcterms:W3CDTF">2021-11-27T09:14:24Z</dcterms:created>
  <dcterms:modified xsi:type="dcterms:W3CDTF">2023-07-27T08:03:20Z</dcterms:modified>
</cp:coreProperties>
</file>