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3" r:id="rId4"/>
    <p:sldId id="257" r:id="rId5"/>
    <p:sldId id="263" r:id="rId6"/>
    <p:sldId id="269" r:id="rId7"/>
    <p:sldId id="266" r:id="rId8"/>
    <p:sldId id="267" r:id="rId9"/>
    <p:sldId id="264" r:id="rId10"/>
    <p:sldId id="265" r:id="rId11"/>
    <p:sldId id="258" r:id="rId12"/>
    <p:sldId id="271" r:id="rId13"/>
    <p:sldId id="259" r:id="rId14"/>
    <p:sldId id="272" r:id="rId15"/>
    <p:sldId id="276" r:id="rId16"/>
    <p:sldId id="260" r:id="rId17"/>
    <p:sldId id="275" r:id="rId18"/>
    <p:sldId id="261" r:id="rId19"/>
    <p:sldId id="274" r:id="rId20"/>
    <p:sldId id="262" r:id="rId21"/>
    <p:sldId id="277" r:id="rId22"/>
    <p:sldId id="278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E1049F-B568-4272-845C-6F87C868D67E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8E79271E-5EBF-4A50-BDEE-7FF4109C2D49}">
      <dgm:prSet phldrT="[文字]"/>
      <dgm:spPr/>
      <dgm:t>
        <a:bodyPr/>
        <a:lstStyle/>
        <a:p>
          <a:r>
            <a:rPr lang="zh-TW" altLang="en-US" dirty="0" smtClean="0"/>
            <a:t>建立</a:t>
          </a:r>
          <a:r>
            <a:rPr lang="en-US" altLang="zh-TW" dirty="0" smtClean="0"/>
            <a:t>cluster</a:t>
          </a:r>
          <a:endParaRPr lang="zh-TW" altLang="en-US" dirty="0"/>
        </a:p>
      </dgm:t>
    </dgm:pt>
    <dgm:pt modelId="{F3860E3F-4BD8-40E8-826C-B264BC17179E}" type="parTrans" cxnId="{BA22FD93-8A11-47EC-89DB-7A984532D606}">
      <dgm:prSet/>
      <dgm:spPr/>
      <dgm:t>
        <a:bodyPr/>
        <a:lstStyle/>
        <a:p>
          <a:endParaRPr lang="zh-TW" altLang="en-US"/>
        </a:p>
      </dgm:t>
    </dgm:pt>
    <dgm:pt modelId="{E3D2AE3F-37C4-4063-A713-EC402065D612}" type="sibTrans" cxnId="{BA22FD93-8A11-47EC-89DB-7A984532D606}">
      <dgm:prSet/>
      <dgm:spPr/>
      <dgm:t>
        <a:bodyPr/>
        <a:lstStyle/>
        <a:p>
          <a:endParaRPr lang="zh-TW" altLang="en-US"/>
        </a:p>
      </dgm:t>
    </dgm:pt>
    <dgm:pt modelId="{1A967107-8BA6-4ED6-873A-3BA1BA8212A9}">
      <dgm:prSet phldrT="[文字]"/>
      <dgm:spPr/>
      <dgm:t>
        <a:bodyPr/>
        <a:lstStyle/>
        <a:p>
          <a:r>
            <a:rPr lang="zh-TW" altLang="en-US" dirty="0" smtClean="0"/>
            <a:t>部屬</a:t>
          </a:r>
          <a:r>
            <a:rPr lang="en-US" altLang="zh-TW" dirty="0" err="1" smtClean="0"/>
            <a:t>metallb</a:t>
          </a:r>
          <a:endParaRPr lang="zh-TW" altLang="en-US" dirty="0"/>
        </a:p>
      </dgm:t>
    </dgm:pt>
    <dgm:pt modelId="{60E5CCBC-1D14-4B5D-8132-FED800E42A77}" type="parTrans" cxnId="{8DA0F591-7A51-4533-A96F-330DEB063326}">
      <dgm:prSet/>
      <dgm:spPr/>
      <dgm:t>
        <a:bodyPr/>
        <a:lstStyle/>
        <a:p>
          <a:endParaRPr lang="zh-TW" altLang="en-US"/>
        </a:p>
      </dgm:t>
    </dgm:pt>
    <dgm:pt modelId="{E8116BAC-2FC6-4414-B2BB-99660C490D14}" type="sibTrans" cxnId="{8DA0F591-7A51-4533-A96F-330DEB063326}">
      <dgm:prSet/>
      <dgm:spPr/>
      <dgm:t>
        <a:bodyPr/>
        <a:lstStyle/>
        <a:p>
          <a:endParaRPr lang="zh-TW" altLang="en-US"/>
        </a:p>
      </dgm:t>
    </dgm:pt>
    <dgm:pt modelId="{4D2AE5E7-1135-429B-A534-FFAD2A907AE7}">
      <dgm:prSet phldrT="[文字]"/>
      <dgm:spPr/>
      <dgm:t>
        <a:bodyPr/>
        <a:lstStyle/>
        <a:p>
          <a:r>
            <a:rPr lang="zh-TW" altLang="en-US" dirty="0" smtClean="0"/>
            <a:t>部屬</a:t>
          </a:r>
          <a:r>
            <a:rPr lang="en-US" altLang="zh-TW" dirty="0" err="1" smtClean="0"/>
            <a:t>nginx</a:t>
          </a:r>
          <a:endParaRPr lang="zh-TW" altLang="en-US" dirty="0"/>
        </a:p>
      </dgm:t>
    </dgm:pt>
    <dgm:pt modelId="{0B447640-2FDF-408D-894D-ACE002445891}" type="parTrans" cxnId="{57C4EC48-25E5-4516-BEB9-A870A63F6FA2}">
      <dgm:prSet/>
      <dgm:spPr/>
      <dgm:t>
        <a:bodyPr/>
        <a:lstStyle/>
        <a:p>
          <a:endParaRPr lang="zh-TW" altLang="en-US"/>
        </a:p>
      </dgm:t>
    </dgm:pt>
    <dgm:pt modelId="{8CA6E142-415B-409E-8FDE-363ABC856656}" type="sibTrans" cxnId="{57C4EC48-25E5-4516-BEB9-A870A63F6FA2}">
      <dgm:prSet/>
      <dgm:spPr/>
      <dgm:t>
        <a:bodyPr/>
        <a:lstStyle/>
        <a:p>
          <a:endParaRPr lang="zh-TW" altLang="en-US"/>
        </a:p>
      </dgm:t>
    </dgm:pt>
    <dgm:pt modelId="{7472FF0E-AC8D-43FE-9AB5-2D2924B43CAA}">
      <dgm:prSet phldrT="[文字]"/>
      <dgm:spPr/>
      <dgm:t>
        <a:bodyPr/>
        <a:lstStyle/>
        <a:p>
          <a:r>
            <a:rPr lang="zh-TW" altLang="en-US" dirty="0" smtClean="0"/>
            <a:t>確認網站服務</a:t>
          </a:r>
          <a:endParaRPr lang="zh-TW" altLang="en-US" dirty="0"/>
        </a:p>
      </dgm:t>
    </dgm:pt>
    <dgm:pt modelId="{7177C293-B4E5-4647-9C65-F1C91A081E6A}" type="parTrans" cxnId="{4C134779-083B-424F-AD10-3606C33E5DF3}">
      <dgm:prSet/>
      <dgm:spPr/>
      <dgm:t>
        <a:bodyPr/>
        <a:lstStyle/>
        <a:p>
          <a:endParaRPr lang="zh-TW" altLang="en-US"/>
        </a:p>
      </dgm:t>
    </dgm:pt>
    <dgm:pt modelId="{03FD11A9-5EDC-453D-B8AD-8963884B9511}" type="sibTrans" cxnId="{4C134779-083B-424F-AD10-3606C33E5DF3}">
      <dgm:prSet/>
      <dgm:spPr/>
      <dgm:t>
        <a:bodyPr/>
        <a:lstStyle/>
        <a:p>
          <a:endParaRPr lang="zh-TW" altLang="en-US"/>
        </a:p>
      </dgm:t>
    </dgm:pt>
    <dgm:pt modelId="{8A6183B5-E95A-4CFC-8935-CEA31F5EF46E}">
      <dgm:prSet phldrT="[文字]"/>
      <dgm:spPr/>
      <dgm:t>
        <a:bodyPr/>
        <a:lstStyle/>
        <a:p>
          <a:r>
            <a:rPr lang="zh-TW" altLang="en-US" dirty="0" smtClean="0"/>
            <a:t>設定</a:t>
          </a:r>
          <a:r>
            <a:rPr lang="en-US" altLang="zh-TW" dirty="0" err="1" smtClean="0"/>
            <a:t>ip</a:t>
          </a:r>
          <a:r>
            <a:rPr lang="en-US" altLang="zh-TW" dirty="0" smtClean="0"/>
            <a:t> pool</a:t>
          </a:r>
          <a:endParaRPr lang="zh-TW" altLang="en-US" dirty="0"/>
        </a:p>
      </dgm:t>
    </dgm:pt>
    <dgm:pt modelId="{5C362E95-5BB2-4505-8C44-99C798A033D4}" type="parTrans" cxnId="{37996DFA-7D77-40F4-A18C-BB9CCC744D6A}">
      <dgm:prSet/>
      <dgm:spPr/>
      <dgm:t>
        <a:bodyPr/>
        <a:lstStyle/>
        <a:p>
          <a:endParaRPr lang="zh-TW" altLang="en-US"/>
        </a:p>
      </dgm:t>
    </dgm:pt>
    <dgm:pt modelId="{1391E7C5-F0D9-4AFA-B291-39A30E97823F}" type="sibTrans" cxnId="{37996DFA-7D77-40F4-A18C-BB9CCC744D6A}">
      <dgm:prSet/>
      <dgm:spPr/>
      <dgm:t>
        <a:bodyPr/>
        <a:lstStyle/>
        <a:p>
          <a:endParaRPr lang="zh-TW" altLang="en-US"/>
        </a:p>
      </dgm:t>
    </dgm:pt>
    <dgm:pt modelId="{DC5024D0-0C98-4964-B839-DAED22DEA2EE}" type="pres">
      <dgm:prSet presAssocID="{17E1049F-B568-4272-845C-6F87C868D67E}" presName="Name0" presStyleCnt="0">
        <dgm:presLayoutVars>
          <dgm:dir/>
          <dgm:resizeHandles val="exact"/>
        </dgm:presLayoutVars>
      </dgm:prSet>
      <dgm:spPr/>
    </dgm:pt>
    <dgm:pt modelId="{4BF3554C-A7BF-43EA-A113-F8DE71B5AA8C}" type="pres">
      <dgm:prSet presAssocID="{8E79271E-5EBF-4A50-BDEE-7FF4109C2D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CCA065-D043-4386-9101-73A7AE86CB2C}" type="pres">
      <dgm:prSet presAssocID="{E3D2AE3F-37C4-4063-A713-EC402065D612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C91AF0E1-7399-44DB-B887-60E34C597934}" type="pres">
      <dgm:prSet presAssocID="{E3D2AE3F-37C4-4063-A713-EC402065D612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20387292-86B7-41F4-BCAB-C908D77B5B68}" type="pres">
      <dgm:prSet presAssocID="{1A967107-8BA6-4ED6-873A-3BA1BA8212A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2003EF0-8B5D-49AD-AD18-3EAE3109889E}" type="pres">
      <dgm:prSet presAssocID="{E8116BAC-2FC6-4414-B2BB-99660C490D14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28E146E2-93F7-4852-BA90-D2576738CF0F}" type="pres">
      <dgm:prSet presAssocID="{E8116BAC-2FC6-4414-B2BB-99660C490D14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307B6605-CB29-43A0-8571-F7D9A5E57964}" type="pres">
      <dgm:prSet presAssocID="{8A6183B5-E95A-4CFC-8935-CEA31F5EF46E}" presName="node" presStyleLbl="node1" presStyleIdx="2" presStyleCnt="5" custScaleX="127675" custScaleY="9768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5D489C4-F954-45A1-AB8F-86DC561EEF2E}" type="pres">
      <dgm:prSet presAssocID="{1391E7C5-F0D9-4AFA-B291-39A30E97823F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773D8348-3452-4132-9D3F-60E6827E1106}" type="pres">
      <dgm:prSet presAssocID="{1391E7C5-F0D9-4AFA-B291-39A30E97823F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5B371013-4665-4E2F-B837-740EECF10ECB}" type="pres">
      <dgm:prSet presAssocID="{4D2AE5E7-1135-429B-A534-FFAD2A907AE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4B75943-7AAC-4659-BD42-D428AEACABF7}" type="pres">
      <dgm:prSet presAssocID="{8CA6E142-415B-409E-8FDE-363ABC856656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1B949BB2-0641-4578-B994-665BC3FFC176}" type="pres">
      <dgm:prSet presAssocID="{8CA6E142-415B-409E-8FDE-363ABC856656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03CE0FCF-95FD-48EF-9ED7-50DFCD349C33}" type="pres">
      <dgm:prSet presAssocID="{7472FF0E-AC8D-43FE-9AB5-2D2924B43CA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C764239-12EC-49B8-A534-A6A4E03D8781}" type="presOf" srcId="{E3D2AE3F-37C4-4063-A713-EC402065D612}" destId="{C91AF0E1-7399-44DB-B887-60E34C597934}" srcOrd="1" destOrd="0" presId="urn:microsoft.com/office/officeart/2005/8/layout/process1"/>
    <dgm:cxn modelId="{4C134779-083B-424F-AD10-3606C33E5DF3}" srcId="{17E1049F-B568-4272-845C-6F87C868D67E}" destId="{7472FF0E-AC8D-43FE-9AB5-2D2924B43CAA}" srcOrd="4" destOrd="0" parTransId="{7177C293-B4E5-4647-9C65-F1C91A081E6A}" sibTransId="{03FD11A9-5EDC-453D-B8AD-8963884B9511}"/>
    <dgm:cxn modelId="{B44E27B6-B6CC-4760-9413-E5563E8702AB}" type="presOf" srcId="{1A967107-8BA6-4ED6-873A-3BA1BA8212A9}" destId="{20387292-86B7-41F4-BCAB-C908D77B5B68}" srcOrd="0" destOrd="0" presId="urn:microsoft.com/office/officeart/2005/8/layout/process1"/>
    <dgm:cxn modelId="{BA22FD93-8A11-47EC-89DB-7A984532D606}" srcId="{17E1049F-B568-4272-845C-6F87C868D67E}" destId="{8E79271E-5EBF-4A50-BDEE-7FF4109C2D49}" srcOrd="0" destOrd="0" parTransId="{F3860E3F-4BD8-40E8-826C-B264BC17179E}" sibTransId="{E3D2AE3F-37C4-4063-A713-EC402065D612}"/>
    <dgm:cxn modelId="{5B8119BD-BEE2-4C84-A5D1-18F5D16A3646}" type="presOf" srcId="{1391E7C5-F0D9-4AFA-B291-39A30E97823F}" destId="{B5D489C4-F954-45A1-AB8F-86DC561EEF2E}" srcOrd="0" destOrd="0" presId="urn:microsoft.com/office/officeart/2005/8/layout/process1"/>
    <dgm:cxn modelId="{FAE49B79-6DC4-436C-B389-5775A3E7FACB}" type="presOf" srcId="{E8116BAC-2FC6-4414-B2BB-99660C490D14}" destId="{92003EF0-8B5D-49AD-AD18-3EAE3109889E}" srcOrd="0" destOrd="0" presId="urn:microsoft.com/office/officeart/2005/8/layout/process1"/>
    <dgm:cxn modelId="{FB7881FF-E7D8-4BC9-A6E4-0D4F70F7274C}" type="presOf" srcId="{8E79271E-5EBF-4A50-BDEE-7FF4109C2D49}" destId="{4BF3554C-A7BF-43EA-A113-F8DE71B5AA8C}" srcOrd="0" destOrd="0" presId="urn:microsoft.com/office/officeart/2005/8/layout/process1"/>
    <dgm:cxn modelId="{6539E849-5A6D-4A19-BB78-B86E4BCA7064}" type="presOf" srcId="{8A6183B5-E95A-4CFC-8935-CEA31F5EF46E}" destId="{307B6605-CB29-43A0-8571-F7D9A5E57964}" srcOrd="0" destOrd="0" presId="urn:microsoft.com/office/officeart/2005/8/layout/process1"/>
    <dgm:cxn modelId="{E21EC0F3-FB2D-47E2-8200-D1B6000FCBBE}" type="presOf" srcId="{7472FF0E-AC8D-43FE-9AB5-2D2924B43CAA}" destId="{03CE0FCF-95FD-48EF-9ED7-50DFCD349C33}" srcOrd="0" destOrd="0" presId="urn:microsoft.com/office/officeart/2005/8/layout/process1"/>
    <dgm:cxn modelId="{CE06B297-8347-4DBB-B3E7-73BC57B75541}" type="presOf" srcId="{8CA6E142-415B-409E-8FDE-363ABC856656}" destId="{1B949BB2-0641-4578-B994-665BC3FFC176}" srcOrd="1" destOrd="0" presId="urn:microsoft.com/office/officeart/2005/8/layout/process1"/>
    <dgm:cxn modelId="{AB2A0296-4266-4E4C-A716-4A78BAADD1FC}" type="presOf" srcId="{4D2AE5E7-1135-429B-A534-FFAD2A907AE7}" destId="{5B371013-4665-4E2F-B837-740EECF10ECB}" srcOrd="0" destOrd="0" presId="urn:microsoft.com/office/officeart/2005/8/layout/process1"/>
    <dgm:cxn modelId="{D8183020-E829-4555-880E-7981C81A0C74}" type="presOf" srcId="{8CA6E142-415B-409E-8FDE-363ABC856656}" destId="{D4B75943-7AAC-4659-BD42-D428AEACABF7}" srcOrd="0" destOrd="0" presId="urn:microsoft.com/office/officeart/2005/8/layout/process1"/>
    <dgm:cxn modelId="{8DA0F591-7A51-4533-A96F-330DEB063326}" srcId="{17E1049F-B568-4272-845C-6F87C868D67E}" destId="{1A967107-8BA6-4ED6-873A-3BA1BA8212A9}" srcOrd="1" destOrd="0" parTransId="{60E5CCBC-1D14-4B5D-8132-FED800E42A77}" sibTransId="{E8116BAC-2FC6-4414-B2BB-99660C490D14}"/>
    <dgm:cxn modelId="{8E4900E3-B11A-4240-8703-D81183ECDC1F}" type="presOf" srcId="{E3D2AE3F-37C4-4063-A713-EC402065D612}" destId="{F8CCA065-D043-4386-9101-73A7AE86CB2C}" srcOrd="0" destOrd="0" presId="urn:microsoft.com/office/officeart/2005/8/layout/process1"/>
    <dgm:cxn modelId="{D6730B8F-ACF1-4F91-87DC-B2A17FE58293}" type="presOf" srcId="{1391E7C5-F0D9-4AFA-B291-39A30E97823F}" destId="{773D8348-3452-4132-9D3F-60E6827E1106}" srcOrd="1" destOrd="0" presId="urn:microsoft.com/office/officeart/2005/8/layout/process1"/>
    <dgm:cxn modelId="{37996DFA-7D77-40F4-A18C-BB9CCC744D6A}" srcId="{17E1049F-B568-4272-845C-6F87C868D67E}" destId="{8A6183B5-E95A-4CFC-8935-CEA31F5EF46E}" srcOrd="2" destOrd="0" parTransId="{5C362E95-5BB2-4505-8C44-99C798A033D4}" sibTransId="{1391E7C5-F0D9-4AFA-B291-39A30E97823F}"/>
    <dgm:cxn modelId="{57C4EC48-25E5-4516-BEB9-A870A63F6FA2}" srcId="{17E1049F-B568-4272-845C-6F87C868D67E}" destId="{4D2AE5E7-1135-429B-A534-FFAD2A907AE7}" srcOrd="3" destOrd="0" parTransId="{0B447640-2FDF-408D-894D-ACE002445891}" sibTransId="{8CA6E142-415B-409E-8FDE-363ABC856656}"/>
    <dgm:cxn modelId="{81F54332-362C-4A03-986A-922BBDFE217D}" type="presOf" srcId="{E8116BAC-2FC6-4414-B2BB-99660C490D14}" destId="{28E146E2-93F7-4852-BA90-D2576738CF0F}" srcOrd="1" destOrd="0" presId="urn:microsoft.com/office/officeart/2005/8/layout/process1"/>
    <dgm:cxn modelId="{33D7B1C6-DE7F-4E8B-9CC0-1DFCA00BFB10}" type="presOf" srcId="{17E1049F-B568-4272-845C-6F87C868D67E}" destId="{DC5024D0-0C98-4964-B839-DAED22DEA2EE}" srcOrd="0" destOrd="0" presId="urn:microsoft.com/office/officeart/2005/8/layout/process1"/>
    <dgm:cxn modelId="{24296C1A-DF9D-48CB-A6D5-A9C2FF094AC2}" type="presParOf" srcId="{DC5024D0-0C98-4964-B839-DAED22DEA2EE}" destId="{4BF3554C-A7BF-43EA-A113-F8DE71B5AA8C}" srcOrd="0" destOrd="0" presId="urn:microsoft.com/office/officeart/2005/8/layout/process1"/>
    <dgm:cxn modelId="{93122AED-7024-4770-BCBB-C74C328F9601}" type="presParOf" srcId="{DC5024D0-0C98-4964-B839-DAED22DEA2EE}" destId="{F8CCA065-D043-4386-9101-73A7AE86CB2C}" srcOrd="1" destOrd="0" presId="urn:microsoft.com/office/officeart/2005/8/layout/process1"/>
    <dgm:cxn modelId="{1B9502AA-58F7-4620-AB6F-F87A948422DD}" type="presParOf" srcId="{F8CCA065-D043-4386-9101-73A7AE86CB2C}" destId="{C91AF0E1-7399-44DB-B887-60E34C597934}" srcOrd="0" destOrd="0" presId="urn:microsoft.com/office/officeart/2005/8/layout/process1"/>
    <dgm:cxn modelId="{8AC2813B-2A91-482E-9BF9-3022194C986D}" type="presParOf" srcId="{DC5024D0-0C98-4964-B839-DAED22DEA2EE}" destId="{20387292-86B7-41F4-BCAB-C908D77B5B68}" srcOrd="2" destOrd="0" presId="urn:microsoft.com/office/officeart/2005/8/layout/process1"/>
    <dgm:cxn modelId="{4D49C00D-831A-4862-B00A-7A58C9EF6053}" type="presParOf" srcId="{DC5024D0-0C98-4964-B839-DAED22DEA2EE}" destId="{92003EF0-8B5D-49AD-AD18-3EAE3109889E}" srcOrd="3" destOrd="0" presId="urn:microsoft.com/office/officeart/2005/8/layout/process1"/>
    <dgm:cxn modelId="{A1B784E4-61D7-40AD-8D42-9C2998AE0D8C}" type="presParOf" srcId="{92003EF0-8B5D-49AD-AD18-3EAE3109889E}" destId="{28E146E2-93F7-4852-BA90-D2576738CF0F}" srcOrd="0" destOrd="0" presId="urn:microsoft.com/office/officeart/2005/8/layout/process1"/>
    <dgm:cxn modelId="{5D561CBE-2DC8-43A3-9769-02A9D7567EF6}" type="presParOf" srcId="{DC5024D0-0C98-4964-B839-DAED22DEA2EE}" destId="{307B6605-CB29-43A0-8571-F7D9A5E57964}" srcOrd="4" destOrd="0" presId="urn:microsoft.com/office/officeart/2005/8/layout/process1"/>
    <dgm:cxn modelId="{DA48FF29-5DE6-49FC-9417-B3CE1DF662A0}" type="presParOf" srcId="{DC5024D0-0C98-4964-B839-DAED22DEA2EE}" destId="{B5D489C4-F954-45A1-AB8F-86DC561EEF2E}" srcOrd="5" destOrd="0" presId="urn:microsoft.com/office/officeart/2005/8/layout/process1"/>
    <dgm:cxn modelId="{6D2322C9-4010-42C1-BADF-3C637C71A710}" type="presParOf" srcId="{B5D489C4-F954-45A1-AB8F-86DC561EEF2E}" destId="{773D8348-3452-4132-9D3F-60E6827E1106}" srcOrd="0" destOrd="0" presId="urn:microsoft.com/office/officeart/2005/8/layout/process1"/>
    <dgm:cxn modelId="{7B29EFDA-5583-4FDB-8B88-D3F8DE1B78B1}" type="presParOf" srcId="{DC5024D0-0C98-4964-B839-DAED22DEA2EE}" destId="{5B371013-4665-4E2F-B837-740EECF10ECB}" srcOrd="6" destOrd="0" presId="urn:microsoft.com/office/officeart/2005/8/layout/process1"/>
    <dgm:cxn modelId="{C6DC1C4F-F9DB-47A3-8A6A-C5A7750748EC}" type="presParOf" srcId="{DC5024D0-0C98-4964-B839-DAED22DEA2EE}" destId="{D4B75943-7AAC-4659-BD42-D428AEACABF7}" srcOrd="7" destOrd="0" presId="urn:microsoft.com/office/officeart/2005/8/layout/process1"/>
    <dgm:cxn modelId="{87D04334-7C0F-4C97-8B19-2BB4FD9B2FEB}" type="presParOf" srcId="{D4B75943-7AAC-4659-BD42-D428AEACABF7}" destId="{1B949BB2-0641-4578-B994-665BC3FFC176}" srcOrd="0" destOrd="0" presId="urn:microsoft.com/office/officeart/2005/8/layout/process1"/>
    <dgm:cxn modelId="{1FD28CB1-DFC5-42BF-B9C4-99CFD20DF834}" type="presParOf" srcId="{DC5024D0-0C98-4964-B839-DAED22DEA2EE}" destId="{03CE0FCF-95FD-48EF-9ED7-50DFCD349C3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E1049F-B568-4272-845C-6F87C868D67E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8E79271E-5EBF-4A50-BDEE-7FF4109C2D49}">
      <dgm:prSet phldrT="[文字]"/>
      <dgm:spPr/>
      <dgm:t>
        <a:bodyPr/>
        <a:lstStyle/>
        <a:p>
          <a:r>
            <a:rPr lang="zh-TW" altLang="en-US" dirty="0" smtClean="0"/>
            <a:t>建立</a:t>
          </a:r>
          <a:r>
            <a:rPr lang="en-US" altLang="zh-TW" dirty="0" smtClean="0"/>
            <a:t>cluster</a:t>
          </a:r>
          <a:endParaRPr lang="zh-TW" altLang="en-US" dirty="0"/>
        </a:p>
      </dgm:t>
    </dgm:pt>
    <dgm:pt modelId="{F3860E3F-4BD8-40E8-826C-B264BC17179E}" type="parTrans" cxnId="{BA22FD93-8A11-47EC-89DB-7A984532D606}">
      <dgm:prSet/>
      <dgm:spPr/>
      <dgm:t>
        <a:bodyPr/>
        <a:lstStyle/>
        <a:p>
          <a:endParaRPr lang="zh-TW" altLang="en-US"/>
        </a:p>
      </dgm:t>
    </dgm:pt>
    <dgm:pt modelId="{E3D2AE3F-37C4-4063-A713-EC402065D612}" type="sibTrans" cxnId="{BA22FD93-8A11-47EC-89DB-7A984532D606}">
      <dgm:prSet/>
      <dgm:spPr/>
      <dgm:t>
        <a:bodyPr/>
        <a:lstStyle/>
        <a:p>
          <a:endParaRPr lang="zh-TW" altLang="en-US"/>
        </a:p>
      </dgm:t>
    </dgm:pt>
    <dgm:pt modelId="{1A967107-8BA6-4ED6-873A-3BA1BA8212A9}">
      <dgm:prSet phldrT="[文字]"/>
      <dgm:spPr/>
      <dgm:t>
        <a:bodyPr/>
        <a:lstStyle/>
        <a:p>
          <a:r>
            <a:rPr lang="zh-TW" altLang="en-US" dirty="0" smtClean="0"/>
            <a:t>部屬</a:t>
          </a:r>
          <a:r>
            <a:rPr lang="en-US" altLang="zh-TW" dirty="0" err="1" smtClean="0"/>
            <a:t>metallb</a:t>
          </a:r>
          <a:endParaRPr lang="zh-TW" altLang="en-US" dirty="0"/>
        </a:p>
      </dgm:t>
    </dgm:pt>
    <dgm:pt modelId="{60E5CCBC-1D14-4B5D-8132-FED800E42A77}" type="parTrans" cxnId="{8DA0F591-7A51-4533-A96F-330DEB063326}">
      <dgm:prSet/>
      <dgm:spPr/>
      <dgm:t>
        <a:bodyPr/>
        <a:lstStyle/>
        <a:p>
          <a:endParaRPr lang="zh-TW" altLang="en-US"/>
        </a:p>
      </dgm:t>
    </dgm:pt>
    <dgm:pt modelId="{E8116BAC-2FC6-4414-B2BB-99660C490D14}" type="sibTrans" cxnId="{8DA0F591-7A51-4533-A96F-330DEB063326}">
      <dgm:prSet/>
      <dgm:spPr/>
      <dgm:t>
        <a:bodyPr/>
        <a:lstStyle/>
        <a:p>
          <a:endParaRPr lang="zh-TW" altLang="en-US"/>
        </a:p>
      </dgm:t>
    </dgm:pt>
    <dgm:pt modelId="{4D2AE5E7-1135-429B-A534-FFAD2A907AE7}">
      <dgm:prSet phldrT="[文字]"/>
      <dgm:spPr/>
      <dgm:t>
        <a:bodyPr/>
        <a:lstStyle/>
        <a:p>
          <a:r>
            <a:rPr lang="zh-TW" altLang="en-US" dirty="0" smtClean="0"/>
            <a:t>部屬</a:t>
          </a:r>
          <a:r>
            <a:rPr lang="en-US" altLang="zh-TW" dirty="0" err="1" smtClean="0"/>
            <a:t>nginx</a:t>
          </a:r>
          <a:endParaRPr lang="zh-TW" altLang="en-US" dirty="0"/>
        </a:p>
      </dgm:t>
    </dgm:pt>
    <dgm:pt modelId="{0B447640-2FDF-408D-894D-ACE002445891}" type="parTrans" cxnId="{57C4EC48-25E5-4516-BEB9-A870A63F6FA2}">
      <dgm:prSet/>
      <dgm:spPr/>
      <dgm:t>
        <a:bodyPr/>
        <a:lstStyle/>
        <a:p>
          <a:endParaRPr lang="zh-TW" altLang="en-US"/>
        </a:p>
      </dgm:t>
    </dgm:pt>
    <dgm:pt modelId="{8CA6E142-415B-409E-8FDE-363ABC856656}" type="sibTrans" cxnId="{57C4EC48-25E5-4516-BEB9-A870A63F6FA2}">
      <dgm:prSet/>
      <dgm:spPr/>
      <dgm:t>
        <a:bodyPr/>
        <a:lstStyle/>
        <a:p>
          <a:endParaRPr lang="zh-TW" altLang="en-US"/>
        </a:p>
      </dgm:t>
    </dgm:pt>
    <dgm:pt modelId="{7472FF0E-AC8D-43FE-9AB5-2D2924B43CAA}">
      <dgm:prSet phldrT="[文字]"/>
      <dgm:spPr/>
      <dgm:t>
        <a:bodyPr/>
        <a:lstStyle/>
        <a:p>
          <a:r>
            <a:rPr lang="zh-TW" altLang="en-US" dirty="0" smtClean="0"/>
            <a:t>確認網站服務</a:t>
          </a:r>
          <a:endParaRPr lang="zh-TW" altLang="en-US" dirty="0"/>
        </a:p>
      </dgm:t>
    </dgm:pt>
    <dgm:pt modelId="{7177C293-B4E5-4647-9C65-F1C91A081E6A}" type="parTrans" cxnId="{4C134779-083B-424F-AD10-3606C33E5DF3}">
      <dgm:prSet/>
      <dgm:spPr/>
      <dgm:t>
        <a:bodyPr/>
        <a:lstStyle/>
        <a:p>
          <a:endParaRPr lang="zh-TW" altLang="en-US"/>
        </a:p>
      </dgm:t>
    </dgm:pt>
    <dgm:pt modelId="{03FD11A9-5EDC-453D-B8AD-8963884B9511}" type="sibTrans" cxnId="{4C134779-083B-424F-AD10-3606C33E5DF3}">
      <dgm:prSet/>
      <dgm:spPr/>
      <dgm:t>
        <a:bodyPr/>
        <a:lstStyle/>
        <a:p>
          <a:endParaRPr lang="zh-TW" altLang="en-US"/>
        </a:p>
      </dgm:t>
    </dgm:pt>
    <dgm:pt modelId="{8A6183B5-E95A-4CFC-8935-CEA31F5EF46E}">
      <dgm:prSet phldrT="[文字]"/>
      <dgm:spPr/>
      <dgm:t>
        <a:bodyPr/>
        <a:lstStyle/>
        <a:p>
          <a:r>
            <a:rPr lang="zh-TW" altLang="en-US" dirty="0" smtClean="0"/>
            <a:t>設定</a:t>
          </a:r>
          <a:r>
            <a:rPr lang="en-US" altLang="zh-TW" dirty="0" err="1" smtClean="0"/>
            <a:t>ip</a:t>
          </a:r>
          <a:r>
            <a:rPr lang="en-US" altLang="zh-TW" dirty="0" smtClean="0"/>
            <a:t> pool</a:t>
          </a:r>
          <a:endParaRPr lang="zh-TW" altLang="en-US" dirty="0"/>
        </a:p>
      </dgm:t>
    </dgm:pt>
    <dgm:pt modelId="{5C362E95-5BB2-4505-8C44-99C798A033D4}" type="parTrans" cxnId="{37996DFA-7D77-40F4-A18C-BB9CCC744D6A}">
      <dgm:prSet/>
      <dgm:spPr/>
      <dgm:t>
        <a:bodyPr/>
        <a:lstStyle/>
        <a:p>
          <a:endParaRPr lang="zh-TW" altLang="en-US"/>
        </a:p>
      </dgm:t>
    </dgm:pt>
    <dgm:pt modelId="{1391E7C5-F0D9-4AFA-B291-39A30E97823F}" type="sibTrans" cxnId="{37996DFA-7D77-40F4-A18C-BB9CCC744D6A}">
      <dgm:prSet/>
      <dgm:spPr/>
      <dgm:t>
        <a:bodyPr/>
        <a:lstStyle/>
        <a:p>
          <a:endParaRPr lang="zh-TW" altLang="en-US"/>
        </a:p>
      </dgm:t>
    </dgm:pt>
    <dgm:pt modelId="{DC5024D0-0C98-4964-B839-DAED22DEA2EE}" type="pres">
      <dgm:prSet presAssocID="{17E1049F-B568-4272-845C-6F87C868D67E}" presName="Name0" presStyleCnt="0">
        <dgm:presLayoutVars>
          <dgm:dir/>
          <dgm:resizeHandles val="exact"/>
        </dgm:presLayoutVars>
      </dgm:prSet>
      <dgm:spPr/>
    </dgm:pt>
    <dgm:pt modelId="{4BF3554C-A7BF-43EA-A113-F8DE71B5AA8C}" type="pres">
      <dgm:prSet presAssocID="{8E79271E-5EBF-4A50-BDEE-7FF4109C2D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CCA065-D043-4386-9101-73A7AE86CB2C}" type="pres">
      <dgm:prSet presAssocID="{E3D2AE3F-37C4-4063-A713-EC402065D612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C91AF0E1-7399-44DB-B887-60E34C597934}" type="pres">
      <dgm:prSet presAssocID="{E3D2AE3F-37C4-4063-A713-EC402065D612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20387292-86B7-41F4-BCAB-C908D77B5B68}" type="pres">
      <dgm:prSet presAssocID="{1A967107-8BA6-4ED6-873A-3BA1BA8212A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2003EF0-8B5D-49AD-AD18-3EAE3109889E}" type="pres">
      <dgm:prSet presAssocID="{E8116BAC-2FC6-4414-B2BB-99660C490D14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28E146E2-93F7-4852-BA90-D2576738CF0F}" type="pres">
      <dgm:prSet presAssocID="{E8116BAC-2FC6-4414-B2BB-99660C490D14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307B6605-CB29-43A0-8571-F7D9A5E57964}" type="pres">
      <dgm:prSet presAssocID="{8A6183B5-E95A-4CFC-8935-CEA31F5EF46E}" presName="node" presStyleLbl="node1" presStyleIdx="2" presStyleCnt="5" custScaleX="127675" custScaleY="9768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5D489C4-F954-45A1-AB8F-86DC561EEF2E}" type="pres">
      <dgm:prSet presAssocID="{1391E7C5-F0D9-4AFA-B291-39A30E97823F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773D8348-3452-4132-9D3F-60E6827E1106}" type="pres">
      <dgm:prSet presAssocID="{1391E7C5-F0D9-4AFA-B291-39A30E97823F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5B371013-4665-4E2F-B837-740EECF10ECB}" type="pres">
      <dgm:prSet presAssocID="{4D2AE5E7-1135-429B-A534-FFAD2A907AE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4B75943-7AAC-4659-BD42-D428AEACABF7}" type="pres">
      <dgm:prSet presAssocID="{8CA6E142-415B-409E-8FDE-363ABC856656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1B949BB2-0641-4578-B994-665BC3FFC176}" type="pres">
      <dgm:prSet presAssocID="{8CA6E142-415B-409E-8FDE-363ABC856656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03CE0FCF-95FD-48EF-9ED7-50DFCD349C33}" type="pres">
      <dgm:prSet presAssocID="{7472FF0E-AC8D-43FE-9AB5-2D2924B43CA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C764239-12EC-49B8-A534-A6A4E03D8781}" type="presOf" srcId="{E3D2AE3F-37C4-4063-A713-EC402065D612}" destId="{C91AF0E1-7399-44DB-B887-60E34C597934}" srcOrd="1" destOrd="0" presId="urn:microsoft.com/office/officeart/2005/8/layout/process1"/>
    <dgm:cxn modelId="{4C134779-083B-424F-AD10-3606C33E5DF3}" srcId="{17E1049F-B568-4272-845C-6F87C868D67E}" destId="{7472FF0E-AC8D-43FE-9AB5-2D2924B43CAA}" srcOrd="4" destOrd="0" parTransId="{7177C293-B4E5-4647-9C65-F1C91A081E6A}" sibTransId="{03FD11A9-5EDC-453D-B8AD-8963884B9511}"/>
    <dgm:cxn modelId="{B44E27B6-B6CC-4760-9413-E5563E8702AB}" type="presOf" srcId="{1A967107-8BA6-4ED6-873A-3BA1BA8212A9}" destId="{20387292-86B7-41F4-BCAB-C908D77B5B68}" srcOrd="0" destOrd="0" presId="urn:microsoft.com/office/officeart/2005/8/layout/process1"/>
    <dgm:cxn modelId="{BA22FD93-8A11-47EC-89DB-7A984532D606}" srcId="{17E1049F-B568-4272-845C-6F87C868D67E}" destId="{8E79271E-5EBF-4A50-BDEE-7FF4109C2D49}" srcOrd="0" destOrd="0" parTransId="{F3860E3F-4BD8-40E8-826C-B264BC17179E}" sibTransId="{E3D2AE3F-37C4-4063-A713-EC402065D612}"/>
    <dgm:cxn modelId="{5B8119BD-BEE2-4C84-A5D1-18F5D16A3646}" type="presOf" srcId="{1391E7C5-F0D9-4AFA-B291-39A30E97823F}" destId="{B5D489C4-F954-45A1-AB8F-86DC561EEF2E}" srcOrd="0" destOrd="0" presId="urn:microsoft.com/office/officeart/2005/8/layout/process1"/>
    <dgm:cxn modelId="{FAE49B79-6DC4-436C-B389-5775A3E7FACB}" type="presOf" srcId="{E8116BAC-2FC6-4414-B2BB-99660C490D14}" destId="{92003EF0-8B5D-49AD-AD18-3EAE3109889E}" srcOrd="0" destOrd="0" presId="urn:microsoft.com/office/officeart/2005/8/layout/process1"/>
    <dgm:cxn modelId="{FB7881FF-E7D8-4BC9-A6E4-0D4F70F7274C}" type="presOf" srcId="{8E79271E-5EBF-4A50-BDEE-7FF4109C2D49}" destId="{4BF3554C-A7BF-43EA-A113-F8DE71B5AA8C}" srcOrd="0" destOrd="0" presId="urn:microsoft.com/office/officeart/2005/8/layout/process1"/>
    <dgm:cxn modelId="{6539E849-5A6D-4A19-BB78-B86E4BCA7064}" type="presOf" srcId="{8A6183B5-E95A-4CFC-8935-CEA31F5EF46E}" destId="{307B6605-CB29-43A0-8571-F7D9A5E57964}" srcOrd="0" destOrd="0" presId="urn:microsoft.com/office/officeart/2005/8/layout/process1"/>
    <dgm:cxn modelId="{E21EC0F3-FB2D-47E2-8200-D1B6000FCBBE}" type="presOf" srcId="{7472FF0E-AC8D-43FE-9AB5-2D2924B43CAA}" destId="{03CE0FCF-95FD-48EF-9ED7-50DFCD349C33}" srcOrd="0" destOrd="0" presId="urn:microsoft.com/office/officeart/2005/8/layout/process1"/>
    <dgm:cxn modelId="{CE06B297-8347-4DBB-B3E7-73BC57B75541}" type="presOf" srcId="{8CA6E142-415B-409E-8FDE-363ABC856656}" destId="{1B949BB2-0641-4578-B994-665BC3FFC176}" srcOrd="1" destOrd="0" presId="urn:microsoft.com/office/officeart/2005/8/layout/process1"/>
    <dgm:cxn modelId="{AB2A0296-4266-4E4C-A716-4A78BAADD1FC}" type="presOf" srcId="{4D2AE5E7-1135-429B-A534-FFAD2A907AE7}" destId="{5B371013-4665-4E2F-B837-740EECF10ECB}" srcOrd="0" destOrd="0" presId="urn:microsoft.com/office/officeart/2005/8/layout/process1"/>
    <dgm:cxn modelId="{D8183020-E829-4555-880E-7981C81A0C74}" type="presOf" srcId="{8CA6E142-415B-409E-8FDE-363ABC856656}" destId="{D4B75943-7AAC-4659-BD42-D428AEACABF7}" srcOrd="0" destOrd="0" presId="urn:microsoft.com/office/officeart/2005/8/layout/process1"/>
    <dgm:cxn modelId="{8DA0F591-7A51-4533-A96F-330DEB063326}" srcId="{17E1049F-B568-4272-845C-6F87C868D67E}" destId="{1A967107-8BA6-4ED6-873A-3BA1BA8212A9}" srcOrd="1" destOrd="0" parTransId="{60E5CCBC-1D14-4B5D-8132-FED800E42A77}" sibTransId="{E8116BAC-2FC6-4414-B2BB-99660C490D14}"/>
    <dgm:cxn modelId="{8E4900E3-B11A-4240-8703-D81183ECDC1F}" type="presOf" srcId="{E3D2AE3F-37C4-4063-A713-EC402065D612}" destId="{F8CCA065-D043-4386-9101-73A7AE86CB2C}" srcOrd="0" destOrd="0" presId="urn:microsoft.com/office/officeart/2005/8/layout/process1"/>
    <dgm:cxn modelId="{D6730B8F-ACF1-4F91-87DC-B2A17FE58293}" type="presOf" srcId="{1391E7C5-F0D9-4AFA-B291-39A30E97823F}" destId="{773D8348-3452-4132-9D3F-60E6827E1106}" srcOrd="1" destOrd="0" presId="urn:microsoft.com/office/officeart/2005/8/layout/process1"/>
    <dgm:cxn modelId="{37996DFA-7D77-40F4-A18C-BB9CCC744D6A}" srcId="{17E1049F-B568-4272-845C-6F87C868D67E}" destId="{8A6183B5-E95A-4CFC-8935-CEA31F5EF46E}" srcOrd="2" destOrd="0" parTransId="{5C362E95-5BB2-4505-8C44-99C798A033D4}" sibTransId="{1391E7C5-F0D9-4AFA-B291-39A30E97823F}"/>
    <dgm:cxn modelId="{57C4EC48-25E5-4516-BEB9-A870A63F6FA2}" srcId="{17E1049F-B568-4272-845C-6F87C868D67E}" destId="{4D2AE5E7-1135-429B-A534-FFAD2A907AE7}" srcOrd="3" destOrd="0" parTransId="{0B447640-2FDF-408D-894D-ACE002445891}" sibTransId="{8CA6E142-415B-409E-8FDE-363ABC856656}"/>
    <dgm:cxn modelId="{81F54332-362C-4A03-986A-922BBDFE217D}" type="presOf" srcId="{E8116BAC-2FC6-4414-B2BB-99660C490D14}" destId="{28E146E2-93F7-4852-BA90-D2576738CF0F}" srcOrd="1" destOrd="0" presId="urn:microsoft.com/office/officeart/2005/8/layout/process1"/>
    <dgm:cxn modelId="{33D7B1C6-DE7F-4E8B-9CC0-1DFCA00BFB10}" type="presOf" srcId="{17E1049F-B568-4272-845C-6F87C868D67E}" destId="{DC5024D0-0C98-4964-B839-DAED22DEA2EE}" srcOrd="0" destOrd="0" presId="urn:microsoft.com/office/officeart/2005/8/layout/process1"/>
    <dgm:cxn modelId="{24296C1A-DF9D-48CB-A6D5-A9C2FF094AC2}" type="presParOf" srcId="{DC5024D0-0C98-4964-B839-DAED22DEA2EE}" destId="{4BF3554C-A7BF-43EA-A113-F8DE71B5AA8C}" srcOrd="0" destOrd="0" presId="urn:microsoft.com/office/officeart/2005/8/layout/process1"/>
    <dgm:cxn modelId="{93122AED-7024-4770-BCBB-C74C328F9601}" type="presParOf" srcId="{DC5024D0-0C98-4964-B839-DAED22DEA2EE}" destId="{F8CCA065-D043-4386-9101-73A7AE86CB2C}" srcOrd="1" destOrd="0" presId="urn:microsoft.com/office/officeart/2005/8/layout/process1"/>
    <dgm:cxn modelId="{1B9502AA-58F7-4620-AB6F-F87A948422DD}" type="presParOf" srcId="{F8CCA065-D043-4386-9101-73A7AE86CB2C}" destId="{C91AF0E1-7399-44DB-B887-60E34C597934}" srcOrd="0" destOrd="0" presId="urn:microsoft.com/office/officeart/2005/8/layout/process1"/>
    <dgm:cxn modelId="{8AC2813B-2A91-482E-9BF9-3022194C986D}" type="presParOf" srcId="{DC5024D0-0C98-4964-B839-DAED22DEA2EE}" destId="{20387292-86B7-41F4-BCAB-C908D77B5B68}" srcOrd="2" destOrd="0" presId="urn:microsoft.com/office/officeart/2005/8/layout/process1"/>
    <dgm:cxn modelId="{4D49C00D-831A-4862-B00A-7A58C9EF6053}" type="presParOf" srcId="{DC5024D0-0C98-4964-B839-DAED22DEA2EE}" destId="{92003EF0-8B5D-49AD-AD18-3EAE3109889E}" srcOrd="3" destOrd="0" presId="urn:microsoft.com/office/officeart/2005/8/layout/process1"/>
    <dgm:cxn modelId="{A1B784E4-61D7-40AD-8D42-9C2998AE0D8C}" type="presParOf" srcId="{92003EF0-8B5D-49AD-AD18-3EAE3109889E}" destId="{28E146E2-93F7-4852-BA90-D2576738CF0F}" srcOrd="0" destOrd="0" presId="urn:microsoft.com/office/officeart/2005/8/layout/process1"/>
    <dgm:cxn modelId="{5D561CBE-2DC8-43A3-9769-02A9D7567EF6}" type="presParOf" srcId="{DC5024D0-0C98-4964-B839-DAED22DEA2EE}" destId="{307B6605-CB29-43A0-8571-F7D9A5E57964}" srcOrd="4" destOrd="0" presId="urn:microsoft.com/office/officeart/2005/8/layout/process1"/>
    <dgm:cxn modelId="{DA48FF29-5DE6-49FC-9417-B3CE1DF662A0}" type="presParOf" srcId="{DC5024D0-0C98-4964-B839-DAED22DEA2EE}" destId="{B5D489C4-F954-45A1-AB8F-86DC561EEF2E}" srcOrd="5" destOrd="0" presId="urn:microsoft.com/office/officeart/2005/8/layout/process1"/>
    <dgm:cxn modelId="{6D2322C9-4010-42C1-BADF-3C637C71A710}" type="presParOf" srcId="{B5D489C4-F954-45A1-AB8F-86DC561EEF2E}" destId="{773D8348-3452-4132-9D3F-60E6827E1106}" srcOrd="0" destOrd="0" presId="urn:microsoft.com/office/officeart/2005/8/layout/process1"/>
    <dgm:cxn modelId="{7B29EFDA-5583-4FDB-8B88-D3F8DE1B78B1}" type="presParOf" srcId="{DC5024D0-0C98-4964-B839-DAED22DEA2EE}" destId="{5B371013-4665-4E2F-B837-740EECF10ECB}" srcOrd="6" destOrd="0" presId="urn:microsoft.com/office/officeart/2005/8/layout/process1"/>
    <dgm:cxn modelId="{C6DC1C4F-F9DB-47A3-8A6A-C5A7750748EC}" type="presParOf" srcId="{DC5024D0-0C98-4964-B839-DAED22DEA2EE}" destId="{D4B75943-7AAC-4659-BD42-D428AEACABF7}" srcOrd="7" destOrd="0" presId="urn:microsoft.com/office/officeart/2005/8/layout/process1"/>
    <dgm:cxn modelId="{87D04334-7C0F-4C97-8B19-2BB4FD9B2FEB}" type="presParOf" srcId="{D4B75943-7AAC-4659-BD42-D428AEACABF7}" destId="{1B949BB2-0641-4578-B994-665BC3FFC176}" srcOrd="0" destOrd="0" presId="urn:microsoft.com/office/officeart/2005/8/layout/process1"/>
    <dgm:cxn modelId="{1FD28CB1-DFC5-42BF-B9C4-99CFD20DF834}" type="presParOf" srcId="{DC5024D0-0C98-4964-B839-DAED22DEA2EE}" destId="{03CE0FCF-95FD-48EF-9ED7-50DFCD349C3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E1049F-B568-4272-845C-6F87C868D67E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8E79271E-5EBF-4A50-BDEE-7FF4109C2D49}">
      <dgm:prSet phldrT="[文字]"/>
      <dgm:spPr/>
      <dgm:t>
        <a:bodyPr/>
        <a:lstStyle/>
        <a:p>
          <a:r>
            <a:rPr lang="zh-TW" altLang="en-US" dirty="0" smtClean="0"/>
            <a:t>建立</a:t>
          </a:r>
          <a:r>
            <a:rPr lang="en-US" altLang="zh-TW" dirty="0" smtClean="0"/>
            <a:t>cluster</a:t>
          </a:r>
          <a:endParaRPr lang="zh-TW" altLang="en-US" dirty="0"/>
        </a:p>
      </dgm:t>
    </dgm:pt>
    <dgm:pt modelId="{F3860E3F-4BD8-40E8-826C-B264BC17179E}" type="parTrans" cxnId="{BA22FD93-8A11-47EC-89DB-7A984532D606}">
      <dgm:prSet/>
      <dgm:spPr/>
      <dgm:t>
        <a:bodyPr/>
        <a:lstStyle/>
        <a:p>
          <a:endParaRPr lang="zh-TW" altLang="en-US"/>
        </a:p>
      </dgm:t>
    </dgm:pt>
    <dgm:pt modelId="{E3D2AE3F-37C4-4063-A713-EC402065D612}" type="sibTrans" cxnId="{BA22FD93-8A11-47EC-89DB-7A984532D606}">
      <dgm:prSet/>
      <dgm:spPr/>
      <dgm:t>
        <a:bodyPr/>
        <a:lstStyle/>
        <a:p>
          <a:endParaRPr lang="zh-TW" altLang="en-US"/>
        </a:p>
      </dgm:t>
    </dgm:pt>
    <dgm:pt modelId="{1A967107-8BA6-4ED6-873A-3BA1BA8212A9}">
      <dgm:prSet phldrT="[文字]"/>
      <dgm:spPr/>
      <dgm:t>
        <a:bodyPr/>
        <a:lstStyle/>
        <a:p>
          <a:r>
            <a:rPr lang="zh-TW" altLang="en-US" dirty="0" smtClean="0"/>
            <a:t>部屬</a:t>
          </a:r>
          <a:r>
            <a:rPr lang="en-US" altLang="zh-TW" dirty="0" err="1" smtClean="0"/>
            <a:t>metallb</a:t>
          </a:r>
          <a:endParaRPr lang="zh-TW" altLang="en-US" dirty="0"/>
        </a:p>
      </dgm:t>
    </dgm:pt>
    <dgm:pt modelId="{60E5CCBC-1D14-4B5D-8132-FED800E42A77}" type="parTrans" cxnId="{8DA0F591-7A51-4533-A96F-330DEB063326}">
      <dgm:prSet/>
      <dgm:spPr/>
      <dgm:t>
        <a:bodyPr/>
        <a:lstStyle/>
        <a:p>
          <a:endParaRPr lang="zh-TW" altLang="en-US"/>
        </a:p>
      </dgm:t>
    </dgm:pt>
    <dgm:pt modelId="{E8116BAC-2FC6-4414-B2BB-99660C490D14}" type="sibTrans" cxnId="{8DA0F591-7A51-4533-A96F-330DEB063326}">
      <dgm:prSet/>
      <dgm:spPr/>
      <dgm:t>
        <a:bodyPr/>
        <a:lstStyle/>
        <a:p>
          <a:endParaRPr lang="zh-TW" altLang="en-US"/>
        </a:p>
      </dgm:t>
    </dgm:pt>
    <dgm:pt modelId="{4D2AE5E7-1135-429B-A534-FFAD2A907AE7}">
      <dgm:prSet phldrT="[文字]"/>
      <dgm:spPr/>
      <dgm:t>
        <a:bodyPr/>
        <a:lstStyle/>
        <a:p>
          <a:r>
            <a:rPr lang="zh-TW" altLang="en-US" dirty="0" smtClean="0"/>
            <a:t>部屬</a:t>
          </a:r>
          <a:r>
            <a:rPr lang="en-US" altLang="zh-TW" dirty="0" err="1" smtClean="0"/>
            <a:t>nginx</a:t>
          </a:r>
          <a:endParaRPr lang="zh-TW" altLang="en-US" dirty="0"/>
        </a:p>
      </dgm:t>
    </dgm:pt>
    <dgm:pt modelId="{0B447640-2FDF-408D-894D-ACE002445891}" type="parTrans" cxnId="{57C4EC48-25E5-4516-BEB9-A870A63F6FA2}">
      <dgm:prSet/>
      <dgm:spPr/>
      <dgm:t>
        <a:bodyPr/>
        <a:lstStyle/>
        <a:p>
          <a:endParaRPr lang="zh-TW" altLang="en-US"/>
        </a:p>
      </dgm:t>
    </dgm:pt>
    <dgm:pt modelId="{8CA6E142-415B-409E-8FDE-363ABC856656}" type="sibTrans" cxnId="{57C4EC48-25E5-4516-BEB9-A870A63F6FA2}">
      <dgm:prSet/>
      <dgm:spPr/>
      <dgm:t>
        <a:bodyPr/>
        <a:lstStyle/>
        <a:p>
          <a:endParaRPr lang="zh-TW" altLang="en-US"/>
        </a:p>
      </dgm:t>
    </dgm:pt>
    <dgm:pt modelId="{7472FF0E-AC8D-43FE-9AB5-2D2924B43CAA}">
      <dgm:prSet phldrT="[文字]"/>
      <dgm:spPr/>
      <dgm:t>
        <a:bodyPr/>
        <a:lstStyle/>
        <a:p>
          <a:r>
            <a:rPr lang="zh-TW" altLang="en-US" dirty="0" smtClean="0"/>
            <a:t>確認網站服務</a:t>
          </a:r>
          <a:endParaRPr lang="zh-TW" altLang="en-US" dirty="0"/>
        </a:p>
      </dgm:t>
    </dgm:pt>
    <dgm:pt modelId="{7177C293-B4E5-4647-9C65-F1C91A081E6A}" type="parTrans" cxnId="{4C134779-083B-424F-AD10-3606C33E5DF3}">
      <dgm:prSet/>
      <dgm:spPr/>
      <dgm:t>
        <a:bodyPr/>
        <a:lstStyle/>
        <a:p>
          <a:endParaRPr lang="zh-TW" altLang="en-US"/>
        </a:p>
      </dgm:t>
    </dgm:pt>
    <dgm:pt modelId="{03FD11A9-5EDC-453D-B8AD-8963884B9511}" type="sibTrans" cxnId="{4C134779-083B-424F-AD10-3606C33E5DF3}">
      <dgm:prSet/>
      <dgm:spPr/>
      <dgm:t>
        <a:bodyPr/>
        <a:lstStyle/>
        <a:p>
          <a:endParaRPr lang="zh-TW" altLang="en-US"/>
        </a:p>
      </dgm:t>
    </dgm:pt>
    <dgm:pt modelId="{8A6183B5-E95A-4CFC-8935-CEA31F5EF46E}">
      <dgm:prSet phldrT="[文字]"/>
      <dgm:spPr/>
      <dgm:t>
        <a:bodyPr/>
        <a:lstStyle/>
        <a:p>
          <a:r>
            <a:rPr lang="zh-TW" altLang="en-US" dirty="0" smtClean="0"/>
            <a:t>設定</a:t>
          </a:r>
          <a:r>
            <a:rPr lang="en-US" altLang="zh-TW" dirty="0" err="1" smtClean="0"/>
            <a:t>ip</a:t>
          </a:r>
          <a:r>
            <a:rPr lang="en-US" altLang="zh-TW" dirty="0" smtClean="0"/>
            <a:t> pool</a:t>
          </a:r>
          <a:endParaRPr lang="zh-TW" altLang="en-US" dirty="0"/>
        </a:p>
      </dgm:t>
    </dgm:pt>
    <dgm:pt modelId="{5C362E95-5BB2-4505-8C44-99C798A033D4}" type="parTrans" cxnId="{37996DFA-7D77-40F4-A18C-BB9CCC744D6A}">
      <dgm:prSet/>
      <dgm:spPr/>
      <dgm:t>
        <a:bodyPr/>
        <a:lstStyle/>
        <a:p>
          <a:endParaRPr lang="zh-TW" altLang="en-US"/>
        </a:p>
      </dgm:t>
    </dgm:pt>
    <dgm:pt modelId="{1391E7C5-F0D9-4AFA-B291-39A30E97823F}" type="sibTrans" cxnId="{37996DFA-7D77-40F4-A18C-BB9CCC744D6A}">
      <dgm:prSet/>
      <dgm:spPr/>
      <dgm:t>
        <a:bodyPr/>
        <a:lstStyle/>
        <a:p>
          <a:endParaRPr lang="zh-TW" altLang="en-US"/>
        </a:p>
      </dgm:t>
    </dgm:pt>
    <dgm:pt modelId="{DC5024D0-0C98-4964-B839-DAED22DEA2EE}" type="pres">
      <dgm:prSet presAssocID="{17E1049F-B568-4272-845C-6F87C868D67E}" presName="Name0" presStyleCnt="0">
        <dgm:presLayoutVars>
          <dgm:dir/>
          <dgm:resizeHandles val="exact"/>
        </dgm:presLayoutVars>
      </dgm:prSet>
      <dgm:spPr/>
    </dgm:pt>
    <dgm:pt modelId="{4BF3554C-A7BF-43EA-A113-F8DE71B5AA8C}" type="pres">
      <dgm:prSet presAssocID="{8E79271E-5EBF-4A50-BDEE-7FF4109C2D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CCA065-D043-4386-9101-73A7AE86CB2C}" type="pres">
      <dgm:prSet presAssocID="{E3D2AE3F-37C4-4063-A713-EC402065D612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C91AF0E1-7399-44DB-B887-60E34C597934}" type="pres">
      <dgm:prSet presAssocID="{E3D2AE3F-37C4-4063-A713-EC402065D612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20387292-86B7-41F4-BCAB-C908D77B5B68}" type="pres">
      <dgm:prSet presAssocID="{1A967107-8BA6-4ED6-873A-3BA1BA8212A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2003EF0-8B5D-49AD-AD18-3EAE3109889E}" type="pres">
      <dgm:prSet presAssocID="{E8116BAC-2FC6-4414-B2BB-99660C490D14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28E146E2-93F7-4852-BA90-D2576738CF0F}" type="pres">
      <dgm:prSet presAssocID="{E8116BAC-2FC6-4414-B2BB-99660C490D14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307B6605-CB29-43A0-8571-F7D9A5E57964}" type="pres">
      <dgm:prSet presAssocID="{8A6183B5-E95A-4CFC-8935-CEA31F5EF46E}" presName="node" presStyleLbl="node1" presStyleIdx="2" presStyleCnt="5" custScaleX="127675" custScaleY="9768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5D489C4-F954-45A1-AB8F-86DC561EEF2E}" type="pres">
      <dgm:prSet presAssocID="{1391E7C5-F0D9-4AFA-B291-39A30E97823F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773D8348-3452-4132-9D3F-60E6827E1106}" type="pres">
      <dgm:prSet presAssocID="{1391E7C5-F0D9-4AFA-B291-39A30E97823F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5B371013-4665-4E2F-B837-740EECF10ECB}" type="pres">
      <dgm:prSet presAssocID="{4D2AE5E7-1135-429B-A534-FFAD2A907AE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4B75943-7AAC-4659-BD42-D428AEACABF7}" type="pres">
      <dgm:prSet presAssocID="{8CA6E142-415B-409E-8FDE-363ABC856656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1B949BB2-0641-4578-B994-665BC3FFC176}" type="pres">
      <dgm:prSet presAssocID="{8CA6E142-415B-409E-8FDE-363ABC856656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03CE0FCF-95FD-48EF-9ED7-50DFCD349C33}" type="pres">
      <dgm:prSet presAssocID="{7472FF0E-AC8D-43FE-9AB5-2D2924B43CA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C764239-12EC-49B8-A534-A6A4E03D8781}" type="presOf" srcId="{E3D2AE3F-37C4-4063-A713-EC402065D612}" destId="{C91AF0E1-7399-44DB-B887-60E34C597934}" srcOrd="1" destOrd="0" presId="urn:microsoft.com/office/officeart/2005/8/layout/process1"/>
    <dgm:cxn modelId="{4C134779-083B-424F-AD10-3606C33E5DF3}" srcId="{17E1049F-B568-4272-845C-6F87C868D67E}" destId="{7472FF0E-AC8D-43FE-9AB5-2D2924B43CAA}" srcOrd="4" destOrd="0" parTransId="{7177C293-B4E5-4647-9C65-F1C91A081E6A}" sibTransId="{03FD11A9-5EDC-453D-B8AD-8963884B9511}"/>
    <dgm:cxn modelId="{B44E27B6-B6CC-4760-9413-E5563E8702AB}" type="presOf" srcId="{1A967107-8BA6-4ED6-873A-3BA1BA8212A9}" destId="{20387292-86B7-41F4-BCAB-C908D77B5B68}" srcOrd="0" destOrd="0" presId="urn:microsoft.com/office/officeart/2005/8/layout/process1"/>
    <dgm:cxn modelId="{BA22FD93-8A11-47EC-89DB-7A984532D606}" srcId="{17E1049F-B568-4272-845C-6F87C868D67E}" destId="{8E79271E-5EBF-4A50-BDEE-7FF4109C2D49}" srcOrd="0" destOrd="0" parTransId="{F3860E3F-4BD8-40E8-826C-B264BC17179E}" sibTransId="{E3D2AE3F-37C4-4063-A713-EC402065D612}"/>
    <dgm:cxn modelId="{5B8119BD-BEE2-4C84-A5D1-18F5D16A3646}" type="presOf" srcId="{1391E7C5-F0D9-4AFA-B291-39A30E97823F}" destId="{B5D489C4-F954-45A1-AB8F-86DC561EEF2E}" srcOrd="0" destOrd="0" presId="urn:microsoft.com/office/officeart/2005/8/layout/process1"/>
    <dgm:cxn modelId="{FAE49B79-6DC4-436C-B389-5775A3E7FACB}" type="presOf" srcId="{E8116BAC-2FC6-4414-B2BB-99660C490D14}" destId="{92003EF0-8B5D-49AD-AD18-3EAE3109889E}" srcOrd="0" destOrd="0" presId="urn:microsoft.com/office/officeart/2005/8/layout/process1"/>
    <dgm:cxn modelId="{FB7881FF-E7D8-4BC9-A6E4-0D4F70F7274C}" type="presOf" srcId="{8E79271E-5EBF-4A50-BDEE-7FF4109C2D49}" destId="{4BF3554C-A7BF-43EA-A113-F8DE71B5AA8C}" srcOrd="0" destOrd="0" presId="urn:microsoft.com/office/officeart/2005/8/layout/process1"/>
    <dgm:cxn modelId="{6539E849-5A6D-4A19-BB78-B86E4BCA7064}" type="presOf" srcId="{8A6183B5-E95A-4CFC-8935-CEA31F5EF46E}" destId="{307B6605-CB29-43A0-8571-F7D9A5E57964}" srcOrd="0" destOrd="0" presId="urn:microsoft.com/office/officeart/2005/8/layout/process1"/>
    <dgm:cxn modelId="{E21EC0F3-FB2D-47E2-8200-D1B6000FCBBE}" type="presOf" srcId="{7472FF0E-AC8D-43FE-9AB5-2D2924B43CAA}" destId="{03CE0FCF-95FD-48EF-9ED7-50DFCD349C33}" srcOrd="0" destOrd="0" presId="urn:microsoft.com/office/officeart/2005/8/layout/process1"/>
    <dgm:cxn modelId="{CE06B297-8347-4DBB-B3E7-73BC57B75541}" type="presOf" srcId="{8CA6E142-415B-409E-8FDE-363ABC856656}" destId="{1B949BB2-0641-4578-B994-665BC3FFC176}" srcOrd="1" destOrd="0" presId="urn:microsoft.com/office/officeart/2005/8/layout/process1"/>
    <dgm:cxn modelId="{AB2A0296-4266-4E4C-A716-4A78BAADD1FC}" type="presOf" srcId="{4D2AE5E7-1135-429B-A534-FFAD2A907AE7}" destId="{5B371013-4665-4E2F-B837-740EECF10ECB}" srcOrd="0" destOrd="0" presId="urn:microsoft.com/office/officeart/2005/8/layout/process1"/>
    <dgm:cxn modelId="{D8183020-E829-4555-880E-7981C81A0C74}" type="presOf" srcId="{8CA6E142-415B-409E-8FDE-363ABC856656}" destId="{D4B75943-7AAC-4659-BD42-D428AEACABF7}" srcOrd="0" destOrd="0" presId="urn:microsoft.com/office/officeart/2005/8/layout/process1"/>
    <dgm:cxn modelId="{8DA0F591-7A51-4533-A96F-330DEB063326}" srcId="{17E1049F-B568-4272-845C-6F87C868D67E}" destId="{1A967107-8BA6-4ED6-873A-3BA1BA8212A9}" srcOrd="1" destOrd="0" parTransId="{60E5CCBC-1D14-4B5D-8132-FED800E42A77}" sibTransId="{E8116BAC-2FC6-4414-B2BB-99660C490D14}"/>
    <dgm:cxn modelId="{8E4900E3-B11A-4240-8703-D81183ECDC1F}" type="presOf" srcId="{E3D2AE3F-37C4-4063-A713-EC402065D612}" destId="{F8CCA065-D043-4386-9101-73A7AE86CB2C}" srcOrd="0" destOrd="0" presId="urn:microsoft.com/office/officeart/2005/8/layout/process1"/>
    <dgm:cxn modelId="{D6730B8F-ACF1-4F91-87DC-B2A17FE58293}" type="presOf" srcId="{1391E7C5-F0D9-4AFA-B291-39A30E97823F}" destId="{773D8348-3452-4132-9D3F-60E6827E1106}" srcOrd="1" destOrd="0" presId="urn:microsoft.com/office/officeart/2005/8/layout/process1"/>
    <dgm:cxn modelId="{37996DFA-7D77-40F4-A18C-BB9CCC744D6A}" srcId="{17E1049F-B568-4272-845C-6F87C868D67E}" destId="{8A6183B5-E95A-4CFC-8935-CEA31F5EF46E}" srcOrd="2" destOrd="0" parTransId="{5C362E95-5BB2-4505-8C44-99C798A033D4}" sibTransId="{1391E7C5-F0D9-4AFA-B291-39A30E97823F}"/>
    <dgm:cxn modelId="{57C4EC48-25E5-4516-BEB9-A870A63F6FA2}" srcId="{17E1049F-B568-4272-845C-6F87C868D67E}" destId="{4D2AE5E7-1135-429B-A534-FFAD2A907AE7}" srcOrd="3" destOrd="0" parTransId="{0B447640-2FDF-408D-894D-ACE002445891}" sibTransId="{8CA6E142-415B-409E-8FDE-363ABC856656}"/>
    <dgm:cxn modelId="{81F54332-362C-4A03-986A-922BBDFE217D}" type="presOf" srcId="{E8116BAC-2FC6-4414-B2BB-99660C490D14}" destId="{28E146E2-93F7-4852-BA90-D2576738CF0F}" srcOrd="1" destOrd="0" presId="urn:microsoft.com/office/officeart/2005/8/layout/process1"/>
    <dgm:cxn modelId="{33D7B1C6-DE7F-4E8B-9CC0-1DFCA00BFB10}" type="presOf" srcId="{17E1049F-B568-4272-845C-6F87C868D67E}" destId="{DC5024D0-0C98-4964-B839-DAED22DEA2EE}" srcOrd="0" destOrd="0" presId="urn:microsoft.com/office/officeart/2005/8/layout/process1"/>
    <dgm:cxn modelId="{24296C1A-DF9D-48CB-A6D5-A9C2FF094AC2}" type="presParOf" srcId="{DC5024D0-0C98-4964-B839-DAED22DEA2EE}" destId="{4BF3554C-A7BF-43EA-A113-F8DE71B5AA8C}" srcOrd="0" destOrd="0" presId="urn:microsoft.com/office/officeart/2005/8/layout/process1"/>
    <dgm:cxn modelId="{93122AED-7024-4770-BCBB-C74C328F9601}" type="presParOf" srcId="{DC5024D0-0C98-4964-B839-DAED22DEA2EE}" destId="{F8CCA065-D043-4386-9101-73A7AE86CB2C}" srcOrd="1" destOrd="0" presId="urn:microsoft.com/office/officeart/2005/8/layout/process1"/>
    <dgm:cxn modelId="{1B9502AA-58F7-4620-AB6F-F87A948422DD}" type="presParOf" srcId="{F8CCA065-D043-4386-9101-73A7AE86CB2C}" destId="{C91AF0E1-7399-44DB-B887-60E34C597934}" srcOrd="0" destOrd="0" presId="urn:microsoft.com/office/officeart/2005/8/layout/process1"/>
    <dgm:cxn modelId="{8AC2813B-2A91-482E-9BF9-3022194C986D}" type="presParOf" srcId="{DC5024D0-0C98-4964-B839-DAED22DEA2EE}" destId="{20387292-86B7-41F4-BCAB-C908D77B5B68}" srcOrd="2" destOrd="0" presId="urn:microsoft.com/office/officeart/2005/8/layout/process1"/>
    <dgm:cxn modelId="{4D49C00D-831A-4862-B00A-7A58C9EF6053}" type="presParOf" srcId="{DC5024D0-0C98-4964-B839-DAED22DEA2EE}" destId="{92003EF0-8B5D-49AD-AD18-3EAE3109889E}" srcOrd="3" destOrd="0" presId="urn:microsoft.com/office/officeart/2005/8/layout/process1"/>
    <dgm:cxn modelId="{A1B784E4-61D7-40AD-8D42-9C2998AE0D8C}" type="presParOf" srcId="{92003EF0-8B5D-49AD-AD18-3EAE3109889E}" destId="{28E146E2-93F7-4852-BA90-D2576738CF0F}" srcOrd="0" destOrd="0" presId="urn:microsoft.com/office/officeart/2005/8/layout/process1"/>
    <dgm:cxn modelId="{5D561CBE-2DC8-43A3-9769-02A9D7567EF6}" type="presParOf" srcId="{DC5024D0-0C98-4964-B839-DAED22DEA2EE}" destId="{307B6605-CB29-43A0-8571-F7D9A5E57964}" srcOrd="4" destOrd="0" presId="urn:microsoft.com/office/officeart/2005/8/layout/process1"/>
    <dgm:cxn modelId="{DA48FF29-5DE6-49FC-9417-B3CE1DF662A0}" type="presParOf" srcId="{DC5024D0-0C98-4964-B839-DAED22DEA2EE}" destId="{B5D489C4-F954-45A1-AB8F-86DC561EEF2E}" srcOrd="5" destOrd="0" presId="urn:microsoft.com/office/officeart/2005/8/layout/process1"/>
    <dgm:cxn modelId="{6D2322C9-4010-42C1-BADF-3C637C71A710}" type="presParOf" srcId="{B5D489C4-F954-45A1-AB8F-86DC561EEF2E}" destId="{773D8348-3452-4132-9D3F-60E6827E1106}" srcOrd="0" destOrd="0" presId="urn:microsoft.com/office/officeart/2005/8/layout/process1"/>
    <dgm:cxn modelId="{7B29EFDA-5583-4FDB-8B88-D3F8DE1B78B1}" type="presParOf" srcId="{DC5024D0-0C98-4964-B839-DAED22DEA2EE}" destId="{5B371013-4665-4E2F-B837-740EECF10ECB}" srcOrd="6" destOrd="0" presId="urn:microsoft.com/office/officeart/2005/8/layout/process1"/>
    <dgm:cxn modelId="{C6DC1C4F-F9DB-47A3-8A6A-C5A7750748EC}" type="presParOf" srcId="{DC5024D0-0C98-4964-B839-DAED22DEA2EE}" destId="{D4B75943-7AAC-4659-BD42-D428AEACABF7}" srcOrd="7" destOrd="0" presId="urn:microsoft.com/office/officeart/2005/8/layout/process1"/>
    <dgm:cxn modelId="{87D04334-7C0F-4C97-8B19-2BB4FD9B2FEB}" type="presParOf" srcId="{D4B75943-7AAC-4659-BD42-D428AEACABF7}" destId="{1B949BB2-0641-4578-B994-665BC3FFC176}" srcOrd="0" destOrd="0" presId="urn:microsoft.com/office/officeart/2005/8/layout/process1"/>
    <dgm:cxn modelId="{1FD28CB1-DFC5-42BF-B9C4-99CFD20DF834}" type="presParOf" srcId="{DC5024D0-0C98-4964-B839-DAED22DEA2EE}" destId="{03CE0FCF-95FD-48EF-9ED7-50DFCD349C3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E1049F-B568-4272-845C-6F87C868D67E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8E79271E-5EBF-4A50-BDEE-7FF4109C2D49}">
      <dgm:prSet phldrT="[文字]"/>
      <dgm:spPr/>
      <dgm:t>
        <a:bodyPr/>
        <a:lstStyle/>
        <a:p>
          <a:r>
            <a:rPr lang="zh-TW" altLang="en-US" dirty="0" smtClean="0"/>
            <a:t>建立</a:t>
          </a:r>
          <a:r>
            <a:rPr lang="en-US" altLang="zh-TW" dirty="0" smtClean="0"/>
            <a:t>cluster</a:t>
          </a:r>
          <a:endParaRPr lang="zh-TW" altLang="en-US" dirty="0"/>
        </a:p>
      </dgm:t>
    </dgm:pt>
    <dgm:pt modelId="{F3860E3F-4BD8-40E8-826C-B264BC17179E}" type="parTrans" cxnId="{BA22FD93-8A11-47EC-89DB-7A984532D606}">
      <dgm:prSet/>
      <dgm:spPr/>
      <dgm:t>
        <a:bodyPr/>
        <a:lstStyle/>
        <a:p>
          <a:endParaRPr lang="zh-TW" altLang="en-US"/>
        </a:p>
      </dgm:t>
    </dgm:pt>
    <dgm:pt modelId="{E3D2AE3F-37C4-4063-A713-EC402065D612}" type="sibTrans" cxnId="{BA22FD93-8A11-47EC-89DB-7A984532D606}">
      <dgm:prSet/>
      <dgm:spPr/>
      <dgm:t>
        <a:bodyPr/>
        <a:lstStyle/>
        <a:p>
          <a:endParaRPr lang="zh-TW" altLang="en-US"/>
        </a:p>
      </dgm:t>
    </dgm:pt>
    <dgm:pt modelId="{1A967107-8BA6-4ED6-873A-3BA1BA8212A9}">
      <dgm:prSet phldrT="[文字]"/>
      <dgm:spPr/>
      <dgm:t>
        <a:bodyPr/>
        <a:lstStyle/>
        <a:p>
          <a:r>
            <a:rPr lang="zh-TW" altLang="en-US" dirty="0" smtClean="0"/>
            <a:t>部屬</a:t>
          </a:r>
          <a:r>
            <a:rPr lang="en-US" altLang="zh-TW" dirty="0" err="1" smtClean="0"/>
            <a:t>metallb</a:t>
          </a:r>
          <a:endParaRPr lang="zh-TW" altLang="en-US" dirty="0"/>
        </a:p>
      </dgm:t>
    </dgm:pt>
    <dgm:pt modelId="{60E5CCBC-1D14-4B5D-8132-FED800E42A77}" type="parTrans" cxnId="{8DA0F591-7A51-4533-A96F-330DEB063326}">
      <dgm:prSet/>
      <dgm:spPr/>
      <dgm:t>
        <a:bodyPr/>
        <a:lstStyle/>
        <a:p>
          <a:endParaRPr lang="zh-TW" altLang="en-US"/>
        </a:p>
      </dgm:t>
    </dgm:pt>
    <dgm:pt modelId="{E8116BAC-2FC6-4414-B2BB-99660C490D14}" type="sibTrans" cxnId="{8DA0F591-7A51-4533-A96F-330DEB063326}">
      <dgm:prSet/>
      <dgm:spPr/>
      <dgm:t>
        <a:bodyPr/>
        <a:lstStyle/>
        <a:p>
          <a:endParaRPr lang="zh-TW" altLang="en-US"/>
        </a:p>
      </dgm:t>
    </dgm:pt>
    <dgm:pt modelId="{4D2AE5E7-1135-429B-A534-FFAD2A907AE7}">
      <dgm:prSet phldrT="[文字]"/>
      <dgm:spPr/>
      <dgm:t>
        <a:bodyPr/>
        <a:lstStyle/>
        <a:p>
          <a:r>
            <a:rPr lang="zh-TW" altLang="en-US" dirty="0" smtClean="0"/>
            <a:t>部屬</a:t>
          </a:r>
          <a:r>
            <a:rPr lang="en-US" altLang="zh-TW" dirty="0" err="1" smtClean="0"/>
            <a:t>nginx</a:t>
          </a:r>
          <a:endParaRPr lang="zh-TW" altLang="en-US" dirty="0"/>
        </a:p>
      </dgm:t>
    </dgm:pt>
    <dgm:pt modelId="{0B447640-2FDF-408D-894D-ACE002445891}" type="parTrans" cxnId="{57C4EC48-25E5-4516-BEB9-A870A63F6FA2}">
      <dgm:prSet/>
      <dgm:spPr/>
      <dgm:t>
        <a:bodyPr/>
        <a:lstStyle/>
        <a:p>
          <a:endParaRPr lang="zh-TW" altLang="en-US"/>
        </a:p>
      </dgm:t>
    </dgm:pt>
    <dgm:pt modelId="{8CA6E142-415B-409E-8FDE-363ABC856656}" type="sibTrans" cxnId="{57C4EC48-25E5-4516-BEB9-A870A63F6FA2}">
      <dgm:prSet/>
      <dgm:spPr/>
      <dgm:t>
        <a:bodyPr/>
        <a:lstStyle/>
        <a:p>
          <a:endParaRPr lang="zh-TW" altLang="en-US"/>
        </a:p>
      </dgm:t>
    </dgm:pt>
    <dgm:pt modelId="{7472FF0E-AC8D-43FE-9AB5-2D2924B43CAA}">
      <dgm:prSet phldrT="[文字]"/>
      <dgm:spPr/>
      <dgm:t>
        <a:bodyPr/>
        <a:lstStyle/>
        <a:p>
          <a:r>
            <a:rPr lang="zh-TW" altLang="en-US" dirty="0" smtClean="0"/>
            <a:t>確認網站服務</a:t>
          </a:r>
          <a:endParaRPr lang="zh-TW" altLang="en-US" dirty="0"/>
        </a:p>
      </dgm:t>
    </dgm:pt>
    <dgm:pt modelId="{7177C293-B4E5-4647-9C65-F1C91A081E6A}" type="parTrans" cxnId="{4C134779-083B-424F-AD10-3606C33E5DF3}">
      <dgm:prSet/>
      <dgm:spPr/>
      <dgm:t>
        <a:bodyPr/>
        <a:lstStyle/>
        <a:p>
          <a:endParaRPr lang="zh-TW" altLang="en-US"/>
        </a:p>
      </dgm:t>
    </dgm:pt>
    <dgm:pt modelId="{03FD11A9-5EDC-453D-B8AD-8963884B9511}" type="sibTrans" cxnId="{4C134779-083B-424F-AD10-3606C33E5DF3}">
      <dgm:prSet/>
      <dgm:spPr/>
      <dgm:t>
        <a:bodyPr/>
        <a:lstStyle/>
        <a:p>
          <a:endParaRPr lang="zh-TW" altLang="en-US"/>
        </a:p>
      </dgm:t>
    </dgm:pt>
    <dgm:pt modelId="{8A6183B5-E95A-4CFC-8935-CEA31F5EF46E}">
      <dgm:prSet phldrT="[文字]"/>
      <dgm:spPr/>
      <dgm:t>
        <a:bodyPr/>
        <a:lstStyle/>
        <a:p>
          <a:r>
            <a:rPr lang="zh-TW" altLang="en-US" dirty="0" smtClean="0"/>
            <a:t>設定</a:t>
          </a:r>
          <a:r>
            <a:rPr lang="en-US" altLang="zh-TW" dirty="0" err="1" smtClean="0"/>
            <a:t>ip</a:t>
          </a:r>
          <a:r>
            <a:rPr lang="en-US" altLang="zh-TW" dirty="0" smtClean="0"/>
            <a:t> pool</a:t>
          </a:r>
          <a:endParaRPr lang="zh-TW" altLang="en-US" dirty="0"/>
        </a:p>
      </dgm:t>
    </dgm:pt>
    <dgm:pt modelId="{5C362E95-5BB2-4505-8C44-99C798A033D4}" type="parTrans" cxnId="{37996DFA-7D77-40F4-A18C-BB9CCC744D6A}">
      <dgm:prSet/>
      <dgm:spPr/>
      <dgm:t>
        <a:bodyPr/>
        <a:lstStyle/>
        <a:p>
          <a:endParaRPr lang="zh-TW" altLang="en-US"/>
        </a:p>
      </dgm:t>
    </dgm:pt>
    <dgm:pt modelId="{1391E7C5-F0D9-4AFA-B291-39A30E97823F}" type="sibTrans" cxnId="{37996DFA-7D77-40F4-A18C-BB9CCC744D6A}">
      <dgm:prSet/>
      <dgm:spPr/>
      <dgm:t>
        <a:bodyPr/>
        <a:lstStyle/>
        <a:p>
          <a:endParaRPr lang="zh-TW" altLang="en-US"/>
        </a:p>
      </dgm:t>
    </dgm:pt>
    <dgm:pt modelId="{DC5024D0-0C98-4964-B839-DAED22DEA2EE}" type="pres">
      <dgm:prSet presAssocID="{17E1049F-B568-4272-845C-6F87C868D67E}" presName="Name0" presStyleCnt="0">
        <dgm:presLayoutVars>
          <dgm:dir/>
          <dgm:resizeHandles val="exact"/>
        </dgm:presLayoutVars>
      </dgm:prSet>
      <dgm:spPr/>
    </dgm:pt>
    <dgm:pt modelId="{4BF3554C-A7BF-43EA-A113-F8DE71B5AA8C}" type="pres">
      <dgm:prSet presAssocID="{8E79271E-5EBF-4A50-BDEE-7FF4109C2D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CCA065-D043-4386-9101-73A7AE86CB2C}" type="pres">
      <dgm:prSet presAssocID="{E3D2AE3F-37C4-4063-A713-EC402065D612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C91AF0E1-7399-44DB-B887-60E34C597934}" type="pres">
      <dgm:prSet presAssocID="{E3D2AE3F-37C4-4063-A713-EC402065D612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20387292-86B7-41F4-BCAB-C908D77B5B68}" type="pres">
      <dgm:prSet presAssocID="{1A967107-8BA6-4ED6-873A-3BA1BA8212A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2003EF0-8B5D-49AD-AD18-3EAE3109889E}" type="pres">
      <dgm:prSet presAssocID="{E8116BAC-2FC6-4414-B2BB-99660C490D14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28E146E2-93F7-4852-BA90-D2576738CF0F}" type="pres">
      <dgm:prSet presAssocID="{E8116BAC-2FC6-4414-B2BB-99660C490D14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307B6605-CB29-43A0-8571-F7D9A5E57964}" type="pres">
      <dgm:prSet presAssocID="{8A6183B5-E95A-4CFC-8935-CEA31F5EF46E}" presName="node" presStyleLbl="node1" presStyleIdx="2" presStyleCnt="5" custScaleX="127675" custScaleY="9768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5D489C4-F954-45A1-AB8F-86DC561EEF2E}" type="pres">
      <dgm:prSet presAssocID="{1391E7C5-F0D9-4AFA-B291-39A30E97823F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773D8348-3452-4132-9D3F-60E6827E1106}" type="pres">
      <dgm:prSet presAssocID="{1391E7C5-F0D9-4AFA-B291-39A30E97823F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5B371013-4665-4E2F-B837-740EECF10ECB}" type="pres">
      <dgm:prSet presAssocID="{4D2AE5E7-1135-429B-A534-FFAD2A907AE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4B75943-7AAC-4659-BD42-D428AEACABF7}" type="pres">
      <dgm:prSet presAssocID="{8CA6E142-415B-409E-8FDE-363ABC856656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1B949BB2-0641-4578-B994-665BC3FFC176}" type="pres">
      <dgm:prSet presAssocID="{8CA6E142-415B-409E-8FDE-363ABC856656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03CE0FCF-95FD-48EF-9ED7-50DFCD349C33}" type="pres">
      <dgm:prSet presAssocID="{7472FF0E-AC8D-43FE-9AB5-2D2924B43CA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C764239-12EC-49B8-A534-A6A4E03D8781}" type="presOf" srcId="{E3D2AE3F-37C4-4063-A713-EC402065D612}" destId="{C91AF0E1-7399-44DB-B887-60E34C597934}" srcOrd="1" destOrd="0" presId="urn:microsoft.com/office/officeart/2005/8/layout/process1"/>
    <dgm:cxn modelId="{4C134779-083B-424F-AD10-3606C33E5DF3}" srcId="{17E1049F-B568-4272-845C-6F87C868D67E}" destId="{7472FF0E-AC8D-43FE-9AB5-2D2924B43CAA}" srcOrd="4" destOrd="0" parTransId="{7177C293-B4E5-4647-9C65-F1C91A081E6A}" sibTransId="{03FD11A9-5EDC-453D-B8AD-8963884B9511}"/>
    <dgm:cxn modelId="{B44E27B6-B6CC-4760-9413-E5563E8702AB}" type="presOf" srcId="{1A967107-8BA6-4ED6-873A-3BA1BA8212A9}" destId="{20387292-86B7-41F4-BCAB-C908D77B5B68}" srcOrd="0" destOrd="0" presId="urn:microsoft.com/office/officeart/2005/8/layout/process1"/>
    <dgm:cxn modelId="{BA22FD93-8A11-47EC-89DB-7A984532D606}" srcId="{17E1049F-B568-4272-845C-6F87C868D67E}" destId="{8E79271E-5EBF-4A50-BDEE-7FF4109C2D49}" srcOrd="0" destOrd="0" parTransId="{F3860E3F-4BD8-40E8-826C-B264BC17179E}" sibTransId="{E3D2AE3F-37C4-4063-A713-EC402065D612}"/>
    <dgm:cxn modelId="{5B8119BD-BEE2-4C84-A5D1-18F5D16A3646}" type="presOf" srcId="{1391E7C5-F0D9-4AFA-B291-39A30E97823F}" destId="{B5D489C4-F954-45A1-AB8F-86DC561EEF2E}" srcOrd="0" destOrd="0" presId="urn:microsoft.com/office/officeart/2005/8/layout/process1"/>
    <dgm:cxn modelId="{FAE49B79-6DC4-436C-B389-5775A3E7FACB}" type="presOf" srcId="{E8116BAC-2FC6-4414-B2BB-99660C490D14}" destId="{92003EF0-8B5D-49AD-AD18-3EAE3109889E}" srcOrd="0" destOrd="0" presId="urn:microsoft.com/office/officeart/2005/8/layout/process1"/>
    <dgm:cxn modelId="{FB7881FF-E7D8-4BC9-A6E4-0D4F70F7274C}" type="presOf" srcId="{8E79271E-5EBF-4A50-BDEE-7FF4109C2D49}" destId="{4BF3554C-A7BF-43EA-A113-F8DE71B5AA8C}" srcOrd="0" destOrd="0" presId="urn:microsoft.com/office/officeart/2005/8/layout/process1"/>
    <dgm:cxn modelId="{6539E849-5A6D-4A19-BB78-B86E4BCA7064}" type="presOf" srcId="{8A6183B5-E95A-4CFC-8935-CEA31F5EF46E}" destId="{307B6605-CB29-43A0-8571-F7D9A5E57964}" srcOrd="0" destOrd="0" presId="urn:microsoft.com/office/officeart/2005/8/layout/process1"/>
    <dgm:cxn modelId="{E21EC0F3-FB2D-47E2-8200-D1B6000FCBBE}" type="presOf" srcId="{7472FF0E-AC8D-43FE-9AB5-2D2924B43CAA}" destId="{03CE0FCF-95FD-48EF-9ED7-50DFCD349C33}" srcOrd="0" destOrd="0" presId="urn:microsoft.com/office/officeart/2005/8/layout/process1"/>
    <dgm:cxn modelId="{CE06B297-8347-4DBB-B3E7-73BC57B75541}" type="presOf" srcId="{8CA6E142-415B-409E-8FDE-363ABC856656}" destId="{1B949BB2-0641-4578-B994-665BC3FFC176}" srcOrd="1" destOrd="0" presId="urn:microsoft.com/office/officeart/2005/8/layout/process1"/>
    <dgm:cxn modelId="{AB2A0296-4266-4E4C-A716-4A78BAADD1FC}" type="presOf" srcId="{4D2AE5E7-1135-429B-A534-FFAD2A907AE7}" destId="{5B371013-4665-4E2F-B837-740EECF10ECB}" srcOrd="0" destOrd="0" presId="urn:microsoft.com/office/officeart/2005/8/layout/process1"/>
    <dgm:cxn modelId="{D8183020-E829-4555-880E-7981C81A0C74}" type="presOf" srcId="{8CA6E142-415B-409E-8FDE-363ABC856656}" destId="{D4B75943-7AAC-4659-BD42-D428AEACABF7}" srcOrd="0" destOrd="0" presId="urn:microsoft.com/office/officeart/2005/8/layout/process1"/>
    <dgm:cxn modelId="{8DA0F591-7A51-4533-A96F-330DEB063326}" srcId="{17E1049F-B568-4272-845C-6F87C868D67E}" destId="{1A967107-8BA6-4ED6-873A-3BA1BA8212A9}" srcOrd="1" destOrd="0" parTransId="{60E5CCBC-1D14-4B5D-8132-FED800E42A77}" sibTransId="{E8116BAC-2FC6-4414-B2BB-99660C490D14}"/>
    <dgm:cxn modelId="{8E4900E3-B11A-4240-8703-D81183ECDC1F}" type="presOf" srcId="{E3D2AE3F-37C4-4063-A713-EC402065D612}" destId="{F8CCA065-D043-4386-9101-73A7AE86CB2C}" srcOrd="0" destOrd="0" presId="urn:microsoft.com/office/officeart/2005/8/layout/process1"/>
    <dgm:cxn modelId="{D6730B8F-ACF1-4F91-87DC-B2A17FE58293}" type="presOf" srcId="{1391E7C5-F0D9-4AFA-B291-39A30E97823F}" destId="{773D8348-3452-4132-9D3F-60E6827E1106}" srcOrd="1" destOrd="0" presId="urn:microsoft.com/office/officeart/2005/8/layout/process1"/>
    <dgm:cxn modelId="{37996DFA-7D77-40F4-A18C-BB9CCC744D6A}" srcId="{17E1049F-B568-4272-845C-6F87C868D67E}" destId="{8A6183B5-E95A-4CFC-8935-CEA31F5EF46E}" srcOrd="2" destOrd="0" parTransId="{5C362E95-5BB2-4505-8C44-99C798A033D4}" sibTransId="{1391E7C5-F0D9-4AFA-B291-39A30E97823F}"/>
    <dgm:cxn modelId="{57C4EC48-25E5-4516-BEB9-A870A63F6FA2}" srcId="{17E1049F-B568-4272-845C-6F87C868D67E}" destId="{4D2AE5E7-1135-429B-A534-FFAD2A907AE7}" srcOrd="3" destOrd="0" parTransId="{0B447640-2FDF-408D-894D-ACE002445891}" sibTransId="{8CA6E142-415B-409E-8FDE-363ABC856656}"/>
    <dgm:cxn modelId="{81F54332-362C-4A03-986A-922BBDFE217D}" type="presOf" srcId="{E8116BAC-2FC6-4414-B2BB-99660C490D14}" destId="{28E146E2-93F7-4852-BA90-D2576738CF0F}" srcOrd="1" destOrd="0" presId="urn:microsoft.com/office/officeart/2005/8/layout/process1"/>
    <dgm:cxn modelId="{33D7B1C6-DE7F-4E8B-9CC0-1DFCA00BFB10}" type="presOf" srcId="{17E1049F-B568-4272-845C-6F87C868D67E}" destId="{DC5024D0-0C98-4964-B839-DAED22DEA2EE}" srcOrd="0" destOrd="0" presId="urn:microsoft.com/office/officeart/2005/8/layout/process1"/>
    <dgm:cxn modelId="{24296C1A-DF9D-48CB-A6D5-A9C2FF094AC2}" type="presParOf" srcId="{DC5024D0-0C98-4964-B839-DAED22DEA2EE}" destId="{4BF3554C-A7BF-43EA-A113-F8DE71B5AA8C}" srcOrd="0" destOrd="0" presId="urn:microsoft.com/office/officeart/2005/8/layout/process1"/>
    <dgm:cxn modelId="{93122AED-7024-4770-BCBB-C74C328F9601}" type="presParOf" srcId="{DC5024D0-0C98-4964-B839-DAED22DEA2EE}" destId="{F8CCA065-D043-4386-9101-73A7AE86CB2C}" srcOrd="1" destOrd="0" presId="urn:microsoft.com/office/officeart/2005/8/layout/process1"/>
    <dgm:cxn modelId="{1B9502AA-58F7-4620-AB6F-F87A948422DD}" type="presParOf" srcId="{F8CCA065-D043-4386-9101-73A7AE86CB2C}" destId="{C91AF0E1-7399-44DB-B887-60E34C597934}" srcOrd="0" destOrd="0" presId="urn:microsoft.com/office/officeart/2005/8/layout/process1"/>
    <dgm:cxn modelId="{8AC2813B-2A91-482E-9BF9-3022194C986D}" type="presParOf" srcId="{DC5024D0-0C98-4964-B839-DAED22DEA2EE}" destId="{20387292-86B7-41F4-BCAB-C908D77B5B68}" srcOrd="2" destOrd="0" presId="urn:microsoft.com/office/officeart/2005/8/layout/process1"/>
    <dgm:cxn modelId="{4D49C00D-831A-4862-B00A-7A58C9EF6053}" type="presParOf" srcId="{DC5024D0-0C98-4964-B839-DAED22DEA2EE}" destId="{92003EF0-8B5D-49AD-AD18-3EAE3109889E}" srcOrd="3" destOrd="0" presId="urn:microsoft.com/office/officeart/2005/8/layout/process1"/>
    <dgm:cxn modelId="{A1B784E4-61D7-40AD-8D42-9C2998AE0D8C}" type="presParOf" srcId="{92003EF0-8B5D-49AD-AD18-3EAE3109889E}" destId="{28E146E2-93F7-4852-BA90-D2576738CF0F}" srcOrd="0" destOrd="0" presId="urn:microsoft.com/office/officeart/2005/8/layout/process1"/>
    <dgm:cxn modelId="{5D561CBE-2DC8-43A3-9769-02A9D7567EF6}" type="presParOf" srcId="{DC5024D0-0C98-4964-B839-DAED22DEA2EE}" destId="{307B6605-CB29-43A0-8571-F7D9A5E57964}" srcOrd="4" destOrd="0" presId="urn:microsoft.com/office/officeart/2005/8/layout/process1"/>
    <dgm:cxn modelId="{DA48FF29-5DE6-49FC-9417-B3CE1DF662A0}" type="presParOf" srcId="{DC5024D0-0C98-4964-B839-DAED22DEA2EE}" destId="{B5D489C4-F954-45A1-AB8F-86DC561EEF2E}" srcOrd="5" destOrd="0" presId="urn:microsoft.com/office/officeart/2005/8/layout/process1"/>
    <dgm:cxn modelId="{6D2322C9-4010-42C1-BADF-3C637C71A710}" type="presParOf" srcId="{B5D489C4-F954-45A1-AB8F-86DC561EEF2E}" destId="{773D8348-3452-4132-9D3F-60E6827E1106}" srcOrd="0" destOrd="0" presId="urn:microsoft.com/office/officeart/2005/8/layout/process1"/>
    <dgm:cxn modelId="{7B29EFDA-5583-4FDB-8B88-D3F8DE1B78B1}" type="presParOf" srcId="{DC5024D0-0C98-4964-B839-DAED22DEA2EE}" destId="{5B371013-4665-4E2F-B837-740EECF10ECB}" srcOrd="6" destOrd="0" presId="urn:microsoft.com/office/officeart/2005/8/layout/process1"/>
    <dgm:cxn modelId="{C6DC1C4F-F9DB-47A3-8A6A-C5A7750748EC}" type="presParOf" srcId="{DC5024D0-0C98-4964-B839-DAED22DEA2EE}" destId="{D4B75943-7AAC-4659-BD42-D428AEACABF7}" srcOrd="7" destOrd="0" presId="urn:microsoft.com/office/officeart/2005/8/layout/process1"/>
    <dgm:cxn modelId="{87D04334-7C0F-4C97-8B19-2BB4FD9B2FEB}" type="presParOf" srcId="{D4B75943-7AAC-4659-BD42-D428AEACABF7}" destId="{1B949BB2-0641-4578-B994-665BC3FFC176}" srcOrd="0" destOrd="0" presId="urn:microsoft.com/office/officeart/2005/8/layout/process1"/>
    <dgm:cxn modelId="{1FD28CB1-DFC5-42BF-B9C4-99CFD20DF834}" type="presParOf" srcId="{DC5024D0-0C98-4964-B839-DAED22DEA2EE}" destId="{03CE0FCF-95FD-48EF-9ED7-50DFCD349C3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E1049F-B568-4272-845C-6F87C868D67E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8E79271E-5EBF-4A50-BDEE-7FF4109C2D49}">
      <dgm:prSet phldrT="[文字]"/>
      <dgm:spPr/>
      <dgm:t>
        <a:bodyPr/>
        <a:lstStyle/>
        <a:p>
          <a:r>
            <a:rPr lang="zh-TW" altLang="en-US" dirty="0" smtClean="0"/>
            <a:t>建立</a:t>
          </a:r>
          <a:r>
            <a:rPr lang="en-US" altLang="zh-TW" dirty="0" smtClean="0"/>
            <a:t>cluster</a:t>
          </a:r>
          <a:endParaRPr lang="zh-TW" altLang="en-US" dirty="0"/>
        </a:p>
      </dgm:t>
    </dgm:pt>
    <dgm:pt modelId="{F3860E3F-4BD8-40E8-826C-B264BC17179E}" type="parTrans" cxnId="{BA22FD93-8A11-47EC-89DB-7A984532D606}">
      <dgm:prSet/>
      <dgm:spPr/>
      <dgm:t>
        <a:bodyPr/>
        <a:lstStyle/>
        <a:p>
          <a:endParaRPr lang="zh-TW" altLang="en-US"/>
        </a:p>
      </dgm:t>
    </dgm:pt>
    <dgm:pt modelId="{E3D2AE3F-37C4-4063-A713-EC402065D612}" type="sibTrans" cxnId="{BA22FD93-8A11-47EC-89DB-7A984532D606}">
      <dgm:prSet/>
      <dgm:spPr/>
      <dgm:t>
        <a:bodyPr/>
        <a:lstStyle/>
        <a:p>
          <a:endParaRPr lang="zh-TW" altLang="en-US"/>
        </a:p>
      </dgm:t>
    </dgm:pt>
    <dgm:pt modelId="{1A967107-8BA6-4ED6-873A-3BA1BA8212A9}">
      <dgm:prSet phldrT="[文字]"/>
      <dgm:spPr/>
      <dgm:t>
        <a:bodyPr/>
        <a:lstStyle/>
        <a:p>
          <a:r>
            <a:rPr lang="zh-TW" altLang="en-US" dirty="0" smtClean="0"/>
            <a:t>部屬</a:t>
          </a:r>
          <a:r>
            <a:rPr lang="en-US" altLang="zh-TW" dirty="0" err="1" smtClean="0"/>
            <a:t>metallb</a:t>
          </a:r>
          <a:endParaRPr lang="zh-TW" altLang="en-US" dirty="0"/>
        </a:p>
      </dgm:t>
    </dgm:pt>
    <dgm:pt modelId="{60E5CCBC-1D14-4B5D-8132-FED800E42A77}" type="parTrans" cxnId="{8DA0F591-7A51-4533-A96F-330DEB063326}">
      <dgm:prSet/>
      <dgm:spPr/>
      <dgm:t>
        <a:bodyPr/>
        <a:lstStyle/>
        <a:p>
          <a:endParaRPr lang="zh-TW" altLang="en-US"/>
        </a:p>
      </dgm:t>
    </dgm:pt>
    <dgm:pt modelId="{E8116BAC-2FC6-4414-B2BB-99660C490D14}" type="sibTrans" cxnId="{8DA0F591-7A51-4533-A96F-330DEB063326}">
      <dgm:prSet/>
      <dgm:spPr/>
      <dgm:t>
        <a:bodyPr/>
        <a:lstStyle/>
        <a:p>
          <a:endParaRPr lang="zh-TW" altLang="en-US"/>
        </a:p>
      </dgm:t>
    </dgm:pt>
    <dgm:pt modelId="{4D2AE5E7-1135-429B-A534-FFAD2A907AE7}">
      <dgm:prSet phldrT="[文字]"/>
      <dgm:spPr/>
      <dgm:t>
        <a:bodyPr/>
        <a:lstStyle/>
        <a:p>
          <a:r>
            <a:rPr lang="zh-TW" altLang="en-US" dirty="0" smtClean="0"/>
            <a:t>部屬</a:t>
          </a:r>
          <a:r>
            <a:rPr lang="en-US" altLang="zh-TW" dirty="0" err="1" smtClean="0"/>
            <a:t>nginx</a:t>
          </a:r>
          <a:endParaRPr lang="zh-TW" altLang="en-US" dirty="0"/>
        </a:p>
      </dgm:t>
    </dgm:pt>
    <dgm:pt modelId="{0B447640-2FDF-408D-894D-ACE002445891}" type="parTrans" cxnId="{57C4EC48-25E5-4516-BEB9-A870A63F6FA2}">
      <dgm:prSet/>
      <dgm:spPr/>
      <dgm:t>
        <a:bodyPr/>
        <a:lstStyle/>
        <a:p>
          <a:endParaRPr lang="zh-TW" altLang="en-US"/>
        </a:p>
      </dgm:t>
    </dgm:pt>
    <dgm:pt modelId="{8CA6E142-415B-409E-8FDE-363ABC856656}" type="sibTrans" cxnId="{57C4EC48-25E5-4516-BEB9-A870A63F6FA2}">
      <dgm:prSet/>
      <dgm:spPr/>
      <dgm:t>
        <a:bodyPr/>
        <a:lstStyle/>
        <a:p>
          <a:endParaRPr lang="zh-TW" altLang="en-US"/>
        </a:p>
      </dgm:t>
    </dgm:pt>
    <dgm:pt modelId="{7472FF0E-AC8D-43FE-9AB5-2D2924B43CAA}">
      <dgm:prSet phldrT="[文字]"/>
      <dgm:spPr/>
      <dgm:t>
        <a:bodyPr/>
        <a:lstStyle/>
        <a:p>
          <a:r>
            <a:rPr lang="zh-TW" altLang="en-US" dirty="0" smtClean="0"/>
            <a:t>確認網站服務</a:t>
          </a:r>
          <a:endParaRPr lang="zh-TW" altLang="en-US" dirty="0"/>
        </a:p>
      </dgm:t>
    </dgm:pt>
    <dgm:pt modelId="{7177C293-B4E5-4647-9C65-F1C91A081E6A}" type="parTrans" cxnId="{4C134779-083B-424F-AD10-3606C33E5DF3}">
      <dgm:prSet/>
      <dgm:spPr/>
      <dgm:t>
        <a:bodyPr/>
        <a:lstStyle/>
        <a:p>
          <a:endParaRPr lang="zh-TW" altLang="en-US"/>
        </a:p>
      </dgm:t>
    </dgm:pt>
    <dgm:pt modelId="{03FD11A9-5EDC-453D-B8AD-8963884B9511}" type="sibTrans" cxnId="{4C134779-083B-424F-AD10-3606C33E5DF3}">
      <dgm:prSet/>
      <dgm:spPr/>
      <dgm:t>
        <a:bodyPr/>
        <a:lstStyle/>
        <a:p>
          <a:endParaRPr lang="zh-TW" altLang="en-US"/>
        </a:p>
      </dgm:t>
    </dgm:pt>
    <dgm:pt modelId="{8A6183B5-E95A-4CFC-8935-CEA31F5EF46E}">
      <dgm:prSet phldrT="[文字]"/>
      <dgm:spPr/>
      <dgm:t>
        <a:bodyPr/>
        <a:lstStyle/>
        <a:p>
          <a:r>
            <a:rPr lang="zh-TW" altLang="en-US" dirty="0" smtClean="0"/>
            <a:t>設定</a:t>
          </a:r>
          <a:r>
            <a:rPr lang="en-US" altLang="zh-TW" dirty="0" err="1" smtClean="0"/>
            <a:t>ip</a:t>
          </a:r>
          <a:r>
            <a:rPr lang="en-US" altLang="zh-TW" dirty="0" smtClean="0"/>
            <a:t> pool</a:t>
          </a:r>
          <a:endParaRPr lang="zh-TW" altLang="en-US" dirty="0"/>
        </a:p>
      </dgm:t>
    </dgm:pt>
    <dgm:pt modelId="{5C362E95-5BB2-4505-8C44-99C798A033D4}" type="parTrans" cxnId="{37996DFA-7D77-40F4-A18C-BB9CCC744D6A}">
      <dgm:prSet/>
      <dgm:spPr/>
      <dgm:t>
        <a:bodyPr/>
        <a:lstStyle/>
        <a:p>
          <a:endParaRPr lang="zh-TW" altLang="en-US"/>
        </a:p>
      </dgm:t>
    </dgm:pt>
    <dgm:pt modelId="{1391E7C5-F0D9-4AFA-B291-39A30E97823F}" type="sibTrans" cxnId="{37996DFA-7D77-40F4-A18C-BB9CCC744D6A}">
      <dgm:prSet/>
      <dgm:spPr/>
      <dgm:t>
        <a:bodyPr/>
        <a:lstStyle/>
        <a:p>
          <a:endParaRPr lang="zh-TW" altLang="en-US"/>
        </a:p>
      </dgm:t>
    </dgm:pt>
    <dgm:pt modelId="{DC5024D0-0C98-4964-B839-DAED22DEA2EE}" type="pres">
      <dgm:prSet presAssocID="{17E1049F-B568-4272-845C-6F87C868D67E}" presName="Name0" presStyleCnt="0">
        <dgm:presLayoutVars>
          <dgm:dir/>
          <dgm:resizeHandles val="exact"/>
        </dgm:presLayoutVars>
      </dgm:prSet>
      <dgm:spPr/>
    </dgm:pt>
    <dgm:pt modelId="{4BF3554C-A7BF-43EA-A113-F8DE71B5AA8C}" type="pres">
      <dgm:prSet presAssocID="{8E79271E-5EBF-4A50-BDEE-7FF4109C2D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CCA065-D043-4386-9101-73A7AE86CB2C}" type="pres">
      <dgm:prSet presAssocID="{E3D2AE3F-37C4-4063-A713-EC402065D612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C91AF0E1-7399-44DB-B887-60E34C597934}" type="pres">
      <dgm:prSet presAssocID="{E3D2AE3F-37C4-4063-A713-EC402065D612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20387292-86B7-41F4-BCAB-C908D77B5B68}" type="pres">
      <dgm:prSet presAssocID="{1A967107-8BA6-4ED6-873A-3BA1BA8212A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2003EF0-8B5D-49AD-AD18-3EAE3109889E}" type="pres">
      <dgm:prSet presAssocID="{E8116BAC-2FC6-4414-B2BB-99660C490D14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28E146E2-93F7-4852-BA90-D2576738CF0F}" type="pres">
      <dgm:prSet presAssocID="{E8116BAC-2FC6-4414-B2BB-99660C490D14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307B6605-CB29-43A0-8571-F7D9A5E57964}" type="pres">
      <dgm:prSet presAssocID="{8A6183B5-E95A-4CFC-8935-CEA31F5EF46E}" presName="node" presStyleLbl="node1" presStyleIdx="2" presStyleCnt="5" custScaleX="127675" custScaleY="9768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5D489C4-F954-45A1-AB8F-86DC561EEF2E}" type="pres">
      <dgm:prSet presAssocID="{1391E7C5-F0D9-4AFA-B291-39A30E97823F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773D8348-3452-4132-9D3F-60E6827E1106}" type="pres">
      <dgm:prSet presAssocID="{1391E7C5-F0D9-4AFA-B291-39A30E97823F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5B371013-4665-4E2F-B837-740EECF10ECB}" type="pres">
      <dgm:prSet presAssocID="{4D2AE5E7-1135-429B-A534-FFAD2A907AE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4B75943-7AAC-4659-BD42-D428AEACABF7}" type="pres">
      <dgm:prSet presAssocID="{8CA6E142-415B-409E-8FDE-363ABC856656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1B949BB2-0641-4578-B994-665BC3FFC176}" type="pres">
      <dgm:prSet presAssocID="{8CA6E142-415B-409E-8FDE-363ABC856656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03CE0FCF-95FD-48EF-9ED7-50DFCD349C33}" type="pres">
      <dgm:prSet presAssocID="{7472FF0E-AC8D-43FE-9AB5-2D2924B43CA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C764239-12EC-49B8-A534-A6A4E03D8781}" type="presOf" srcId="{E3D2AE3F-37C4-4063-A713-EC402065D612}" destId="{C91AF0E1-7399-44DB-B887-60E34C597934}" srcOrd="1" destOrd="0" presId="urn:microsoft.com/office/officeart/2005/8/layout/process1"/>
    <dgm:cxn modelId="{4C134779-083B-424F-AD10-3606C33E5DF3}" srcId="{17E1049F-B568-4272-845C-6F87C868D67E}" destId="{7472FF0E-AC8D-43FE-9AB5-2D2924B43CAA}" srcOrd="4" destOrd="0" parTransId="{7177C293-B4E5-4647-9C65-F1C91A081E6A}" sibTransId="{03FD11A9-5EDC-453D-B8AD-8963884B9511}"/>
    <dgm:cxn modelId="{B44E27B6-B6CC-4760-9413-E5563E8702AB}" type="presOf" srcId="{1A967107-8BA6-4ED6-873A-3BA1BA8212A9}" destId="{20387292-86B7-41F4-BCAB-C908D77B5B68}" srcOrd="0" destOrd="0" presId="urn:microsoft.com/office/officeart/2005/8/layout/process1"/>
    <dgm:cxn modelId="{BA22FD93-8A11-47EC-89DB-7A984532D606}" srcId="{17E1049F-B568-4272-845C-6F87C868D67E}" destId="{8E79271E-5EBF-4A50-BDEE-7FF4109C2D49}" srcOrd="0" destOrd="0" parTransId="{F3860E3F-4BD8-40E8-826C-B264BC17179E}" sibTransId="{E3D2AE3F-37C4-4063-A713-EC402065D612}"/>
    <dgm:cxn modelId="{5B8119BD-BEE2-4C84-A5D1-18F5D16A3646}" type="presOf" srcId="{1391E7C5-F0D9-4AFA-B291-39A30E97823F}" destId="{B5D489C4-F954-45A1-AB8F-86DC561EEF2E}" srcOrd="0" destOrd="0" presId="urn:microsoft.com/office/officeart/2005/8/layout/process1"/>
    <dgm:cxn modelId="{FAE49B79-6DC4-436C-B389-5775A3E7FACB}" type="presOf" srcId="{E8116BAC-2FC6-4414-B2BB-99660C490D14}" destId="{92003EF0-8B5D-49AD-AD18-3EAE3109889E}" srcOrd="0" destOrd="0" presId="urn:microsoft.com/office/officeart/2005/8/layout/process1"/>
    <dgm:cxn modelId="{FB7881FF-E7D8-4BC9-A6E4-0D4F70F7274C}" type="presOf" srcId="{8E79271E-5EBF-4A50-BDEE-7FF4109C2D49}" destId="{4BF3554C-A7BF-43EA-A113-F8DE71B5AA8C}" srcOrd="0" destOrd="0" presId="urn:microsoft.com/office/officeart/2005/8/layout/process1"/>
    <dgm:cxn modelId="{6539E849-5A6D-4A19-BB78-B86E4BCA7064}" type="presOf" srcId="{8A6183B5-E95A-4CFC-8935-CEA31F5EF46E}" destId="{307B6605-CB29-43A0-8571-F7D9A5E57964}" srcOrd="0" destOrd="0" presId="urn:microsoft.com/office/officeart/2005/8/layout/process1"/>
    <dgm:cxn modelId="{E21EC0F3-FB2D-47E2-8200-D1B6000FCBBE}" type="presOf" srcId="{7472FF0E-AC8D-43FE-9AB5-2D2924B43CAA}" destId="{03CE0FCF-95FD-48EF-9ED7-50DFCD349C33}" srcOrd="0" destOrd="0" presId="urn:microsoft.com/office/officeart/2005/8/layout/process1"/>
    <dgm:cxn modelId="{CE06B297-8347-4DBB-B3E7-73BC57B75541}" type="presOf" srcId="{8CA6E142-415B-409E-8FDE-363ABC856656}" destId="{1B949BB2-0641-4578-B994-665BC3FFC176}" srcOrd="1" destOrd="0" presId="urn:microsoft.com/office/officeart/2005/8/layout/process1"/>
    <dgm:cxn modelId="{AB2A0296-4266-4E4C-A716-4A78BAADD1FC}" type="presOf" srcId="{4D2AE5E7-1135-429B-A534-FFAD2A907AE7}" destId="{5B371013-4665-4E2F-B837-740EECF10ECB}" srcOrd="0" destOrd="0" presId="urn:microsoft.com/office/officeart/2005/8/layout/process1"/>
    <dgm:cxn modelId="{D8183020-E829-4555-880E-7981C81A0C74}" type="presOf" srcId="{8CA6E142-415B-409E-8FDE-363ABC856656}" destId="{D4B75943-7AAC-4659-BD42-D428AEACABF7}" srcOrd="0" destOrd="0" presId="urn:microsoft.com/office/officeart/2005/8/layout/process1"/>
    <dgm:cxn modelId="{8DA0F591-7A51-4533-A96F-330DEB063326}" srcId="{17E1049F-B568-4272-845C-6F87C868D67E}" destId="{1A967107-8BA6-4ED6-873A-3BA1BA8212A9}" srcOrd="1" destOrd="0" parTransId="{60E5CCBC-1D14-4B5D-8132-FED800E42A77}" sibTransId="{E8116BAC-2FC6-4414-B2BB-99660C490D14}"/>
    <dgm:cxn modelId="{8E4900E3-B11A-4240-8703-D81183ECDC1F}" type="presOf" srcId="{E3D2AE3F-37C4-4063-A713-EC402065D612}" destId="{F8CCA065-D043-4386-9101-73A7AE86CB2C}" srcOrd="0" destOrd="0" presId="urn:microsoft.com/office/officeart/2005/8/layout/process1"/>
    <dgm:cxn modelId="{D6730B8F-ACF1-4F91-87DC-B2A17FE58293}" type="presOf" srcId="{1391E7C5-F0D9-4AFA-B291-39A30E97823F}" destId="{773D8348-3452-4132-9D3F-60E6827E1106}" srcOrd="1" destOrd="0" presId="urn:microsoft.com/office/officeart/2005/8/layout/process1"/>
    <dgm:cxn modelId="{37996DFA-7D77-40F4-A18C-BB9CCC744D6A}" srcId="{17E1049F-B568-4272-845C-6F87C868D67E}" destId="{8A6183B5-E95A-4CFC-8935-CEA31F5EF46E}" srcOrd="2" destOrd="0" parTransId="{5C362E95-5BB2-4505-8C44-99C798A033D4}" sibTransId="{1391E7C5-F0D9-4AFA-B291-39A30E97823F}"/>
    <dgm:cxn modelId="{57C4EC48-25E5-4516-BEB9-A870A63F6FA2}" srcId="{17E1049F-B568-4272-845C-6F87C868D67E}" destId="{4D2AE5E7-1135-429B-A534-FFAD2A907AE7}" srcOrd="3" destOrd="0" parTransId="{0B447640-2FDF-408D-894D-ACE002445891}" sibTransId="{8CA6E142-415B-409E-8FDE-363ABC856656}"/>
    <dgm:cxn modelId="{81F54332-362C-4A03-986A-922BBDFE217D}" type="presOf" srcId="{E8116BAC-2FC6-4414-B2BB-99660C490D14}" destId="{28E146E2-93F7-4852-BA90-D2576738CF0F}" srcOrd="1" destOrd="0" presId="urn:microsoft.com/office/officeart/2005/8/layout/process1"/>
    <dgm:cxn modelId="{33D7B1C6-DE7F-4E8B-9CC0-1DFCA00BFB10}" type="presOf" srcId="{17E1049F-B568-4272-845C-6F87C868D67E}" destId="{DC5024D0-0C98-4964-B839-DAED22DEA2EE}" srcOrd="0" destOrd="0" presId="urn:microsoft.com/office/officeart/2005/8/layout/process1"/>
    <dgm:cxn modelId="{24296C1A-DF9D-48CB-A6D5-A9C2FF094AC2}" type="presParOf" srcId="{DC5024D0-0C98-4964-B839-DAED22DEA2EE}" destId="{4BF3554C-A7BF-43EA-A113-F8DE71B5AA8C}" srcOrd="0" destOrd="0" presId="urn:microsoft.com/office/officeart/2005/8/layout/process1"/>
    <dgm:cxn modelId="{93122AED-7024-4770-BCBB-C74C328F9601}" type="presParOf" srcId="{DC5024D0-0C98-4964-B839-DAED22DEA2EE}" destId="{F8CCA065-D043-4386-9101-73A7AE86CB2C}" srcOrd="1" destOrd="0" presId="urn:microsoft.com/office/officeart/2005/8/layout/process1"/>
    <dgm:cxn modelId="{1B9502AA-58F7-4620-AB6F-F87A948422DD}" type="presParOf" srcId="{F8CCA065-D043-4386-9101-73A7AE86CB2C}" destId="{C91AF0E1-7399-44DB-B887-60E34C597934}" srcOrd="0" destOrd="0" presId="urn:microsoft.com/office/officeart/2005/8/layout/process1"/>
    <dgm:cxn modelId="{8AC2813B-2A91-482E-9BF9-3022194C986D}" type="presParOf" srcId="{DC5024D0-0C98-4964-B839-DAED22DEA2EE}" destId="{20387292-86B7-41F4-BCAB-C908D77B5B68}" srcOrd="2" destOrd="0" presId="urn:microsoft.com/office/officeart/2005/8/layout/process1"/>
    <dgm:cxn modelId="{4D49C00D-831A-4862-B00A-7A58C9EF6053}" type="presParOf" srcId="{DC5024D0-0C98-4964-B839-DAED22DEA2EE}" destId="{92003EF0-8B5D-49AD-AD18-3EAE3109889E}" srcOrd="3" destOrd="0" presId="urn:microsoft.com/office/officeart/2005/8/layout/process1"/>
    <dgm:cxn modelId="{A1B784E4-61D7-40AD-8D42-9C2998AE0D8C}" type="presParOf" srcId="{92003EF0-8B5D-49AD-AD18-3EAE3109889E}" destId="{28E146E2-93F7-4852-BA90-D2576738CF0F}" srcOrd="0" destOrd="0" presId="urn:microsoft.com/office/officeart/2005/8/layout/process1"/>
    <dgm:cxn modelId="{5D561CBE-2DC8-43A3-9769-02A9D7567EF6}" type="presParOf" srcId="{DC5024D0-0C98-4964-B839-DAED22DEA2EE}" destId="{307B6605-CB29-43A0-8571-F7D9A5E57964}" srcOrd="4" destOrd="0" presId="urn:microsoft.com/office/officeart/2005/8/layout/process1"/>
    <dgm:cxn modelId="{DA48FF29-5DE6-49FC-9417-B3CE1DF662A0}" type="presParOf" srcId="{DC5024D0-0C98-4964-B839-DAED22DEA2EE}" destId="{B5D489C4-F954-45A1-AB8F-86DC561EEF2E}" srcOrd="5" destOrd="0" presId="urn:microsoft.com/office/officeart/2005/8/layout/process1"/>
    <dgm:cxn modelId="{6D2322C9-4010-42C1-BADF-3C637C71A710}" type="presParOf" srcId="{B5D489C4-F954-45A1-AB8F-86DC561EEF2E}" destId="{773D8348-3452-4132-9D3F-60E6827E1106}" srcOrd="0" destOrd="0" presId="urn:microsoft.com/office/officeart/2005/8/layout/process1"/>
    <dgm:cxn modelId="{7B29EFDA-5583-4FDB-8B88-D3F8DE1B78B1}" type="presParOf" srcId="{DC5024D0-0C98-4964-B839-DAED22DEA2EE}" destId="{5B371013-4665-4E2F-B837-740EECF10ECB}" srcOrd="6" destOrd="0" presId="urn:microsoft.com/office/officeart/2005/8/layout/process1"/>
    <dgm:cxn modelId="{C6DC1C4F-F9DB-47A3-8A6A-C5A7750748EC}" type="presParOf" srcId="{DC5024D0-0C98-4964-B839-DAED22DEA2EE}" destId="{D4B75943-7AAC-4659-BD42-D428AEACABF7}" srcOrd="7" destOrd="0" presId="urn:microsoft.com/office/officeart/2005/8/layout/process1"/>
    <dgm:cxn modelId="{87D04334-7C0F-4C97-8B19-2BB4FD9B2FEB}" type="presParOf" srcId="{D4B75943-7AAC-4659-BD42-D428AEACABF7}" destId="{1B949BB2-0641-4578-B994-665BC3FFC176}" srcOrd="0" destOrd="0" presId="urn:microsoft.com/office/officeart/2005/8/layout/process1"/>
    <dgm:cxn modelId="{1FD28CB1-DFC5-42BF-B9C4-99CFD20DF834}" type="presParOf" srcId="{DC5024D0-0C98-4964-B839-DAED22DEA2EE}" destId="{03CE0FCF-95FD-48EF-9ED7-50DFCD349C3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E1049F-B568-4272-845C-6F87C868D67E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8E79271E-5EBF-4A50-BDEE-7FF4109C2D49}">
      <dgm:prSet phldrT="[文字]"/>
      <dgm:spPr/>
      <dgm:t>
        <a:bodyPr/>
        <a:lstStyle/>
        <a:p>
          <a:r>
            <a:rPr lang="zh-TW" altLang="en-US" dirty="0" smtClean="0"/>
            <a:t>建立</a:t>
          </a:r>
          <a:r>
            <a:rPr lang="en-US" altLang="zh-TW" dirty="0" smtClean="0"/>
            <a:t>cluster</a:t>
          </a:r>
          <a:endParaRPr lang="zh-TW" altLang="en-US" dirty="0"/>
        </a:p>
      </dgm:t>
    </dgm:pt>
    <dgm:pt modelId="{F3860E3F-4BD8-40E8-826C-B264BC17179E}" type="parTrans" cxnId="{BA22FD93-8A11-47EC-89DB-7A984532D606}">
      <dgm:prSet/>
      <dgm:spPr/>
      <dgm:t>
        <a:bodyPr/>
        <a:lstStyle/>
        <a:p>
          <a:endParaRPr lang="zh-TW" altLang="en-US"/>
        </a:p>
      </dgm:t>
    </dgm:pt>
    <dgm:pt modelId="{E3D2AE3F-37C4-4063-A713-EC402065D612}" type="sibTrans" cxnId="{BA22FD93-8A11-47EC-89DB-7A984532D606}">
      <dgm:prSet/>
      <dgm:spPr/>
      <dgm:t>
        <a:bodyPr/>
        <a:lstStyle/>
        <a:p>
          <a:endParaRPr lang="zh-TW" altLang="en-US"/>
        </a:p>
      </dgm:t>
    </dgm:pt>
    <dgm:pt modelId="{1A967107-8BA6-4ED6-873A-3BA1BA8212A9}">
      <dgm:prSet phldrT="[文字]"/>
      <dgm:spPr/>
      <dgm:t>
        <a:bodyPr/>
        <a:lstStyle/>
        <a:p>
          <a:r>
            <a:rPr lang="zh-TW" altLang="en-US" dirty="0" smtClean="0"/>
            <a:t>部屬</a:t>
          </a:r>
          <a:r>
            <a:rPr lang="en-US" altLang="zh-TW" dirty="0" err="1" smtClean="0"/>
            <a:t>metallb</a:t>
          </a:r>
          <a:endParaRPr lang="zh-TW" altLang="en-US" dirty="0"/>
        </a:p>
      </dgm:t>
    </dgm:pt>
    <dgm:pt modelId="{60E5CCBC-1D14-4B5D-8132-FED800E42A77}" type="parTrans" cxnId="{8DA0F591-7A51-4533-A96F-330DEB063326}">
      <dgm:prSet/>
      <dgm:spPr/>
      <dgm:t>
        <a:bodyPr/>
        <a:lstStyle/>
        <a:p>
          <a:endParaRPr lang="zh-TW" altLang="en-US"/>
        </a:p>
      </dgm:t>
    </dgm:pt>
    <dgm:pt modelId="{E8116BAC-2FC6-4414-B2BB-99660C490D14}" type="sibTrans" cxnId="{8DA0F591-7A51-4533-A96F-330DEB063326}">
      <dgm:prSet/>
      <dgm:spPr/>
      <dgm:t>
        <a:bodyPr/>
        <a:lstStyle/>
        <a:p>
          <a:endParaRPr lang="zh-TW" altLang="en-US"/>
        </a:p>
      </dgm:t>
    </dgm:pt>
    <dgm:pt modelId="{4D2AE5E7-1135-429B-A534-FFAD2A907AE7}">
      <dgm:prSet phldrT="[文字]"/>
      <dgm:spPr/>
      <dgm:t>
        <a:bodyPr/>
        <a:lstStyle/>
        <a:p>
          <a:r>
            <a:rPr lang="zh-TW" altLang="en-US" dirty="0" smtClean="0"/>
            <a:t>部屬</a:t>
          </a:r>
          <a:r>
            <a:rPr lang="en-US" altLang="zh-TW" dirty="0" err="1" smtClean="0"/>
            <a:t>nginx</a:t>
          </a:r>
          <a:endParaRPr lang="zh-TW" altLang="en-US" dirty="0"/>
        </a:p>
      </dgm:t>
    </dgm:pt>
    <dgm:pt modelId="{0B447640-2FDF-408D-894D-ACE002445891}" type="parTrans" cxnId="{57C4EC48-25E5-4516-BEB9-A870A63F6FA2}">
      <dgm:prSet/>
      <dgm:spPr/>
      <dgm:t>
        <a:bodyPr/>
        <a:lstStyle/>
        <a:p>
          <a:endParaRPr lang="zh-TW" altLang="en-US"/>
        </a:p>
      </dgm:t>
    </dgm:pt>
    <dgm:pt modelId="{8CA6E142-415B-409E-8FDE-363ABC856656}" type="sibTrans" cxnId="{57C4EC48-25E5-4516-BEB9-A870A63F6FA2}">
      <dgm:prSet/>
      <dgm:spPr/>
      <dgm:t>
        <a:bodyPr/>
        <a:lstStyle/>
        <a:p>
          <a:endParaRPr lang="zh-TW" altLang="en-US"/>
        </a:p>
      </dgm:t>
    </dgm:pt>
    <dgm:pt modelId="{7472FF0E-AC8D-43FE-9AB5-2D2924B43CAA}">
      <dgm:prSet phldrT="[文字]"/>
      <dgm:spPr/>
      <dgm:t>
        <a:bodyPr/>
        <a:lstStyle/>
        <a:p>
          <a:r>
            <a:rPr lang="zh-TW" altLang="en-US" dirty="0" smtClean="0"/>
            <a:t>確認網站服務</a:t>
          </a:r>
          <a:endParaRPr lang="zh-TW" altLang="en-US" dirty="0"/>
        </a:p>
      </dgm:t>
    </dgm:pt>
    <dgm:pt modelId="{7177C293-B4E5-4647-9C65-F1C91A081E6A}" type="parTrans" cxnId="{4C134779-083B-424F-AD10-3606C33E5DF3}">
      <dgm:prSet/>
      <dgm:spPr/>
      <dgm:t>
        <a:bodyPr/>
        <a:lstStyle/>
        <a:p>
          <a:endParaRPr lang="zh-TW" altLang="en-US"/>
        </a:p>
      </dgm:t>
    </dgm:pt>
    <dgm:pt modelId="{03FD11A9-5EDC-453D-B8AD-8963884B9511}" type="sibTrans" cxnId="{4C134779-083B-424F-AD10-3606C33E5DF3}">
      <dgm:prSet/>
      <dgm:spPr/>
      <dgm:t>
        <a:bodyPr/>
        <a:lstStyle/>
        <a:p>
          <a:endParaRPr lang="zh-TW" altLang="en-US"/>
        </a:p>
      </dgm:t>
    </dgm:pt>
    <dgm:pt modelId="{8A6183B5-E95A-4CFC-8935-CEA31F5EF46E}">
      <dgm:prSet phldrT="[文字]"/>
      <dgm:spPr/>
      <dgm:t>
        <a:bodyPr/>
        <a:lstStyle/>
        <a:p>
          <a:r>
            <a:rPr lang="zh-TW" altLang="en-US" dirty="0" smtClean="0"/>
            <a:t>設定</a:t>
          </a:r>
          <a:r>
            <a:rPr lang="en-US" altLang="zh-TW" dirty="0" err="1" smtClean="0"/>
            <a:t>ip</a:t>
          </a:r>
          <a:r>
            <a:rPr lang="en-US" altLang="zh-TW" dirty="0" smtClean="0"/>
            <a:t> pool</a:t>
          </a:r>
          <a:endParaRPr lang="zh-TW" altLang="en-US" dirty="0"/>
        </a:p>
      </dgm:t>
    </dgm:pt>
    <dgm:pt modelId="{5C362E95-5BB2-4505-8C44-99C798A033D4}" type="parTrans" cxnId="{37996DFA-7D77-40F4-A18C-BB9CCC744D6A}">
      <dgm:prSet/>
      <dgm:spPr/>
      <dgm:t>
        <a:bodyPr/>
        <a:lstStyle/>
        <a:p>
          <a:endParaRPr lang="zh-TW" altLang="en-US"/>
        </a:p>
      </dgm:t>
    </dgm:pt>
    <dgm:pt modelId="{1391E7C5-F0D9-4AFA-B291-39A30E97823F}" type="sibTrans" cxnId="{37996DFA-7D77-40F4-A18C-BB9CCC744D6A}">
      <dgm:prSet/>
      <dgm:spPr/>
      <dgm:t>
        <a:bodyPr/>
        <a:lstStyle/>
        <a:p>
          <a:endParaRPr lang="zh-TW" altLang="en-US"/>
        </a:p>
      </dgm:t>
    </dgm:pt>
    <dgm:pt modelId="{DC5024D0-0C98-4964-B839-DAED22DEA2EE}" type="pres">
      <dgm:prSet presAssocID="{17E1049F-B568-4272-845C-6F87C868D67E}" presName="Name0" presStyleCnt="0">
        <dgm:presLayoutVars>
          <dgm:dir/>
          <dgm:resizeHandles val="exact"/>
        </dgm:presLayoutVars>
      </dgm:prSet>
      <dgm:spPr/>
    </dgm:pt>
    <dgm:pt modelId="{4BF3554C-A7BF-43EA-A113-F8DE71B5AA8C}" type="pres">
      <dgm:prSet presAssocID="{8E79271E-5EBF-4A50-BDEE-7FF4109C2D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CCA065-D043-4386-9101-73A7AE86CB2C}" type="pres">
      <dgm:prSet presAssocID="{E3D2AE3F-37C4-4063-A713-EC402065D612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C91AF0E1-7399-44DB-B887-60E34C597934}" type="pres">
      <dgm:prSet presAssocID="{E3D2AE3F-37C4-4063-A713-EC402065D612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20387292-86B7-41F4-BCAB-C908D77B5B68}" type="pres">
      <dgm:prSet presAssocID="{1A967107-8BA6-4ED6-873A-3BA1BA8212A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2003EF0-8B5D-49AD-AD18-3EAE3109889E}" type="pres">
      <dgm:prSet presAssocID="{E8116BAC-2FC6-4414-B2BB-99660C490D14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28E146E2-93F7-4852-BA90-D2576738CF0F}" type="pres">
      <dgm:prSet presAssocID="{E8116BAC-2FC6-4414-B2BB-99660C490D14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307B6605-CB29-43A0-8571-F7D9A5E57964}" type="pres">
      <dgm:prSet presAssocID="{8A6183B5-E95A-4CFC-8935-CEA31F5EF46E}" presName="node" presStyleLbl="node1" presStyleIdx="2" presStyleCnt="5" custScaleX="127675" custScaleY="9768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5D489C4-F954-45A1-AB8F-86DC561EEF2E}" type="pres">
      <dgm:prSet presAssocID="{1391E7C5-F0D9-4AFA-B291-39A30E97823F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773D8348-3452-4132-9D3F-60E6827E1106}" type="pres">
      <dgm:prSet presAssocID="{1391E7C5-F0D9-4AFA-B291-39A30E97823F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5B371013-4665-4E2F-B837-740EECF10ECB}" type="pres">
      <dgm:prSet presAssocID="{4D2AE5E7-1135-429B-A534-FFAD2A907AE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4B75943-7AAC-4659-BD42-D428AEACABF7}" type="pres">
      <dgm:prSet presAssocID="{8CA6E142-415B-409E-8FDE-363ABC856656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1B949BB2-0641-4578-B994-665BC3FFC176}" type="pres">
      <dgm:prSet presAssocID="{8CA6E142-415B-409E-8FDE-363ABC856656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03CE0FCF-95FD-48EF-9ED7-50DFCD349C33}" type="pres">
      <dgm:prSet presAssocID="{7472FF0E-AC8D-43FE-9AB5-2D2924B43CA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C764239-12EC-49B8-A534-A6A4E03D8781}" type="presOf" srcId="{E3D2AE3F-37C4-4063-A713-EC402065D612}" destId="{C91AF0E1-7399-44DB-B887-60E34C597934}" srcOrd="1" destOrd="0" presId="urn:microsoft.com/office/officeart/2005/8/layout/process1"/>
    <dgm:cxn modelId="{4C134779-083B-424F-AD10-3606C33E5DF3}" srcId="{17E1049F-B568-4272-845C-6F87C868D67E}" destId="{7472FF0E-AC8D-43FE-9AB5-2D2924B43CAA}" srcOrd="4" destOrd="0" parTransId="{7177C293-B4E5-4647-9C65-F1C91A081E6A}" sibTransId="{03FD11A9-5EDC-453D-B8AD-8963884B9511}"/>
    <dgm:cxn modelId="{B44E27B6-B6CC-4760-9413-E5563E8702AB}" type="presOf" srcId="{1A967107-8BA6-4ED6-873A-3BA1BA8212A9}" destId="{20387292-86B7-41F4-BCAB-C908D77B5B68}" srcOrd="0" destOrd="0" presId="urn:microsoft.com/office/officeart/2005/8/layout/process1"/>
    <dgm:cxn modelId="{BA22FD93-8A11-47EC-89DB-7A984532D606}" srcId="{17E1049F-B568-4272-845C-6F87C868D67E}" destId="{8E79271E-5EBF-4A50-BDEE-7FF4109C2D49}" srcOrd="0" destOrd="0" parTransId="{F3860E3F-4BD8-40E8-826C-B264BC17179E}" sibTransId="{E3D2AE3F-37C4-4063-A713-EC402065D612}"/>
    <dgm:cxn modelId="{5B8119BD-BEE2-4C84-A5D1-18F5D16A3646}" type="presOf" srcId="{1391E7C5-F0D9-4AFA-B291-39A30E97823F}" destId="{B5D489C4-F954-45A1-AB8F-86DC561EEF2E}" srcOrd="0" destOrd="0" presId="urn:microsoft.com/office/officeart/2005/8/layout/process1"/>
    <dgm:cxn modelId="{FAE49B79-6DC4-436C-B389-5775A3E7FACB}" type="presOf" srcId="{E8116BAC-2FC6-4414-B2BB-99660C490D14}" destId="{92003EF0-8B5D-49AD-AD18-3EAE3109889E}" srcOrd="0" destOrd="0" presId="urn:microsoft.com/office/officeart/2005/8/layout/process1"/>
    <dgm:cxn modelId="{FB7881FF-E7D8-4BC9-A6E4-0D4F70F7274C}" type="presOf" srcId="{8E79271E-5EBF-4A50-BDEE-7FF4109C2D49}" destId="{4BF3554C-A7BF-43EA-A113-F8DE71B5AA8C}" srcOrd="0" destOrd="0" presId="urn:microsoft.com/office/officeart/2005/8/layout/process1"/>
    <dgm:cxn modelId="{6539E849-5A6D-4A19-BB78-B86E4BCA7064}" type="presOf" srcId="{8A6183B5-E95A-4CFC-8935-CEA31F5EF46E}" destId="{307B6605-CB29-43A0-8571-F7D9A5E57964}" srcOrd="0" destOrd="0" presId="urn:microsoft.com/office/officeart/2005/8/layout/process1"/>
    <dgm:cxn modelId="{E21EC0F3-FB2D-47E2-8200-D1B6000FCBBE}" type="presOf" srcId="{7472FF0E-AC8D-43FE-9AB5-2D2924B43CAA}" destId="{03CE0FCF-95FD-48EF-9ED7-50DFCD349C33}" srcOrd="0" destOrd="0" presId="urn:microsoft.com/office/officeart/2005/8/layout/process1"/>
    <dgm:cxn modelId="{CE06B297-8347-4DBB-B3E7-73BC57B75541}" type="presOf" srcId="{8CA6E142-415B-409E-8FDE-363ABC856656}" destId="{1B949BB2-0641-4578-B994-665BC3FFC176}" srcOrd="1" destOrd="0" presId="urn:microsoft.com/office/officeart/2005/8/layout/process1"/>
    <dgm:cxn modelId="{AB2A0296-4266-4E4C-A716-4A78BAADD1FC}" type="presOf" srcId="{4D2AE5E7-1135-429B-A534-FFAD2A907AE7}" destId="{5B371013-4665-4E2F-B837-740EECF10ECB}" srcOrd="0" destOrd="0" presId="urn:microsoft.com/office/officeart/2005/8/layout/process1"/>
    <dgm:cxn modelId="{D8183020-E829-4555-880E-7981C81A0C74}" type="presOf" srcId="{8CA6E142-415B-409E-8FDE-363ABC856656}" destId="{D4B75943-7AAC-4659-BD42-D428AEACABF7}" srcOrd="0" destOrd="0" presId="urn:microsoft.com/office/officeart/2005/8/layout/process1"/>
    <dgm:cxn modelId="{8DA0F591-7A51-4533-A96F-330DEB063326}" srcId="{17E1049F-B568-4272-845C-6F87C868D67E}" destId="{1A967107-8BA6-4ED6-873A-3BA1BA8212A9}" srcOrd="1" destOrd="0" parTransId="{60E5CCBC-1D14-4B5D-8132-FED800E42A77}" sibTransId="{E8116BAC-2FC6-4414-B2BB-99660C490D14}"/>
    <dgm:cxn modelId="{8E4900E3-B11A-4240-8703-D81183ECDC1F}" type="presOf" srcId="{E3D2AE3F-37C4-4063-A713-EC402065D612}" destId="{F8CCA065-D043-4386-9101-73A7AE86CB2C}" srcOrd="0" destOrd="0" presId="urn:microsoft.com/office/officeart/2005/8/layout/process1"/>
    <dgm:cxn modelId="{D6730B8F-ACF1-4F91-87DC-B2A17FE58293}" type="presOf" srcId="{1391E7C5-F0D9-4AFA-B291-39A30E97823F}" destId="{773D8348-3452-4132-9D3F-60E6827E1106}" srcOrd="1" destOrd="0" presId="urn:microsoft.com/office/officeart/2005/8/layout/process1"/>
    <dgm:cxn modelId="{37996DFA-7D77-40F4-A18C-BB9CCC744D6A}" srcId="{17E1049F-B568-4272-845C-6F87C868D67E}" destId="{8A6183B5-E95A-4CFC-8935-CEA31F5EF46E}" srcOrd="2" destOrd="0" parTransId="{5C362E95-5BB2-4505-8C44-99C798A033D4}" sibTransId="{1391E7C5-F0D9-4AFA-B291-39A30E97823F}"/>
    <dgm:cxn modelId="{57C4EC48-25E5-4516-BEB9-A870A63F6FA2}" srcId="{17E1049F-B568-4272-845C-6F87C868D67E}" destId="{4D2AE5E7-1135-429B-A534-FFAD2A907AE7}" srcOrd="3" destOrd="0" parTransId="{0B447640-2FDF-408D-894D-ACE002445891}" sibTransId="{8CA6E142-415B-409E-8FDE-363ABC856656}"/>
    <dgm:cxn modelId="{81F54332-362C-4A03-986A-922BBDFE217D}" type="presOf" srcId="{E8116BAC-2FC6-4414-B2BB-99660C490D14}" destId="{28E146E2-93F7-4852-BA90-D2576738CF0F}" srcOrd="1" destOrd="0" presId="urn:microsoft.com/office/officeart/2005/8/layout/process1"/>
    <dgm:cxn modelId="{33D7B1C6-DE7F-4E8B-9CC0-1DFCA00BFB10}" type="presOf" srcId="{17E1049F-B568-4272-845C-6F87C868D67E}" destId="{DC5024D0-0C98-4964-B839-DAED22DEA2EE}" srcOrd="0" destOrd="0" presId="urn:microsoft.com/office/officeart/2005/8/layout/process1"/>
    <dgm:cxn modelId="{24296C1A-DF9D-48CB-A6D5-A9C2FF094AC2}" type="presParOf" srcId="{DC5024D0-0C98-4964-B839-DAED22DEA2EE}" destId="{4BF3554C-A7BF-43EA-A113-F8DE71B5AA8C}" srcOrd="0" destOrd="0" presId="urn:microsoft.com/office/officeart/2005/8/layout/process1"/>
    <dgm:cxn modelId="{93122AED-7024-4770-BCBB-C74C328F9601}" type="presParOf" srcId="{DC5024D0-0C98-4964-B839-DAED22DEA2EE}" destId="{F8CCA065-D043-4386-9101-73A7AE86CB2C}" srcOrd="1" destOrd="0" presId="urn:microsoft.com/office/officeart/2005/8/layout/process1"/>
    <dgm:cxn modelId="{1B9502AA-58F7-4620-AB6F-F87A948422DD}" type="presParOf" srcId="{F8CCA065-D043-4386-9101-73A7AE86CB2C}" destId="{C91AF0E1-7399-44DB-B887-60E34C597934}" srcOrd="0" destOrd="0" presId="urn:microsoft.com/office/officeart/2005/8/layout/process1"/>
    <dgm:cxn modelId="{8AC2813B-2A91-482E-9BF9-3022194C986D}" type="presParOf" srcId="{DC5024D0-0C98-4964-B839-DAED22DEA2EE}" destId="{20387292-86B7-41F4-BCAB-C908D77B5B68}" srcOrd="2" destOrd="0" presId="urn:microsoft.com/office/officeart/2005/8/layout/process1"/>
    <dgm:cxn modelId="{4D49C00D-831A-4862-B00A-7A58C9EF6053}" type="presParOf" srcId="{DC5024D0-0C98-4964-B839-DAED22DEA2EE}" destId="{92003EF0-8B5D-49AD-AD18-3EAE3109889E}" srcOrd="3" destOrd="0" presId="urn:microsoft.com/office/officeart/2005/8/layout/process1"/>
    <dgm:cxn modelId="{A1B784E4-61D7-40AD-8D42-9C2998AE0D8C}" type="presParOf" srcId="{92003EF0-8B5D-49AD-AD18-3EAE3109889E}" destId="{28E146E2-93F7-4852-BA90-D2576738CF0F}" srcOrd="0" destOrd="0" presId="urn:microsoft.com/office/officeart/2005/8/layout/process1"/>
    <dgm:cxn modelId="{5D561CBE-2DC8-43A3-9769-02A9D7567EF6}" type="presParOf" srcId="{DC5024D0-0C98-4964-B839-DAED22DEA2EE}" destId="{307B6605-CB29-43A0-8571-F7D9A5E57964}" srcOrd="4" destOrd="0" presId="urn:microsoft.com/office/officeart/2005/8/layout/process1"/>
    <dgm:cxn modelId="{DA48FF29-5DE6-49FC-9417-B3CE1DF662A0}" type="presParOf" srcId="{DC5024D0-0C98-4964-B839-DAED22DEA2EE}" destId="{B5D489C4-F954-45A1-AB8F-86DC561EEF2E}" srcOrd="5" destOrd="0" presId="urn:microsoft.com/office/officeart/2005/8/layout/process1"/>
    <dgm:cxn modelId="{6D2322C9-4010-42C1-BADF-3C637C71A710}" type="presParOf" srcId="{B5D489C4-F954-45A1-AB8F-86DC561EEF2E}" destId="{773D8348-3452-4132-9D3F-60E6827E1106}" srcOrd="0" destOrd="0" presId="urn:microsoft.com/office/officeart/2005/8/layout/process1"/>
    <dgm:cxn modelId="{7B29EFDA-5583-4FDB-8B88-D3F8DE1B78B1}" type="presParOf" srcId="{DC5024D0-0C98-4964-B839-DAED22DEA2EE}" destId="{5B371013-4665-4E2F-B837-740EECF10ECB}" srcOrd="6" destOrd="0" presId="urn:microsoft.com/office/officeart/2005/8/layout/process1"/>
    <dgm:cxn modelId="{C6DC1C4F-F9DB-47A3-8A6A-C5A7750748EC}" type="presParOf" srcId="{DC5024D0-0C98-4964-B839-DAED22DEA2EE}" destId="{D4B75943-7AAC-4659-BD42-D428AEACABF7}" srcOrd="7" destOrd="0" presId="urn:microsoft.com/office/officeart/2005/8/layout/process1"/>
    <dgm:cxn modelId="{87D04334-7C0F-4C97-8B19-2BB4FD9B2FEB}" type="presParOf" srcId="{D4B75943-7AAC-4659-BD42-D428AEACABF7}" destId="{1B949BB2-0641-4578-B994-665BC3FFC176}" srcOrd="0" destOrd="0" presId="urn:microsoft.com/office/officeart/2005/8/layout/process1"/>
    <dgm:cxn modelId="{1FD28CB1-DFC5-42BF-B9C4-99CFD20DF834}" type="presParOf" srcId="{DC5024D0-0C98-4964-B839-DAED22DEA2EE}" destId="{03CE0FCF-95FD-48EF-9ED7-50DFCD349C3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3554C-A7BF-43EA-A113-F8DE71B5AA8C}">
      <dsp:nvSpPr>
        <dsp:cNvPr id="0" name=""/>
        <dsp:cNvSpPr/>
      </dsp:nvSpPr>
      <dsp:spPr>
        <a:xfrm>
          <a:off x="6144" y="1661148"/>
          <a:ext cx="1687184" cy="1012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建立</a:t>
          </a:r>
          <a:r>
            <a:rPr lang="en-US" altLang="zh-TW" sz="2500" kern="1200" dirty="0" smtClean="0"/>
            <a:t>cluster</a:t>
          </a:r>
          <a:endParaRPr lang="zh-TW" altLang="en-US" sz="2500" kern="1200" dirty="0"/>
        </a:p>
      </dsp:txBody>
      <dsp:txXfrm>
        <a:off x="35794" y="1690798"/>
        <a:ext cx="1627884" cy="953010"/>
      </dsp:txXfrm>
    </dsp:sp>
    <dsp:sp modelId="{F8CCA065-D043-4386-9101-73A7AE86CB2C}">
      <dsp:nvSpPr>
        <dsp:cNvPr id="0" name=""/>
        <dsp:cNvSpPr/>
      </dsp:nvSpPr>
      <dsp:spPr>
        <a:xfrm>
          <a:off x="1862047" y="1958093"/>
          <a:ext cx="357683" cy="418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1862047" y="2041777"/>
        <a:ext cx="250378" cy="251053"/>
      </dsp:txXfrm>
    </dsp:sp>
    <dsp:sp modelId="{20387292-86B7-41F4-BCAB-C908D77B5B68}">
      <dsp:nvSpPr>
        <dsp:cNvPr id="0" name=""/>
        <dsp:cNvSpPr/>
      </dsp:nvSpPr>
      <dsp:spPr>
        <a:xfrm>
          <a:off x="2368203" y="1661148"/>
          <a:ext cx="1687184" cy="1012310"/>
        </a:xfrm>
        <a:prstGeom prst="roundRect">
          <a:avLst>
            <a:gd name="adj" fmla="val 10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部屬</a:t>
          </a:r>
          <a:r>
            <a:rPr lang="en-US" altLang="zh-TW" sz="2500" kern="1200" dirty="0" err="1" smtClean="0"/>
            <a:t>metallb</a:t>
          </a:r>
          <a:endParaRPr lang="zh-TW" altLang="en-US" sz="2500" kern="1200" dirty="0"/>
        </a:p>
      </dsp:txBody>
      <dsp:txXfrm>
        <a:off x="2397853" y="1690798"/>
        <a:ext cx="1627884" cy="953010"/>
      </dsp:txXfrm>
    </dsp:sp>
    <dsp:sp modelId="{92003EF0-8B5D-49AD-AD18-3EAE3109889E}">
      <dsp:nvSpPr>
        <dsp:cNvPr id="0" name=""/>
        <dsp:cNvSpPr/>
      </dsp:nvSpPr>
      <dsp:spPr>
        <a:xfrm>
          <a:off x="4224106" y="1958093"/>
          <a:ext cx="357683" cy="418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4224106" y="2041777"/>
        <a:ext cx="250378" cy="251053"/>
      </dsp:txXfrm>
    </dsp:sp>
    <dsp:sp modelId="{307B6605-CB29-43A0-8571-F7D9A5E57964}">
      <dsp:nvSpPr>
        <dsp:cNvPr id="0" name=""/>
        <dsp:cNvSpPr/>
      </dsp:nvSpPr>
      <dsp:spPr>
        <a:xfrm>
          <a:off x="4730262" y="1672845"/>
          <a:ext cx="2154113" cy="988916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設定</a:t>
          </a:r>
          <a:r>
            <a:rPr lang="en-US" altLang="zh-TW" sz="2500" kern="1200" dirty="0" err="1" smtClean="0"/>
            <a:t>ip</a:t>
          </a:r>
          <a:r>
            <a:rPr lang="en-US" altLang="zh-TW" sz="2500" kern="1200" dirty="0" smtClean="0"/>
            <a:t> pool</a:t>
          </a:r>
          <a:endParaRPr lang="zh-TW" altLang="en-US" sz="2500" kern="1200" dirty="0"/>
        </a:p>
      </dsp:txBody>
      <dsp:txXfrm>
        <a:off x="4759226" y="1701809"/>
        <a:ext cx="2096185" cy="930988"/>
      </dsp:txXfrm>
    </dsp:sp>
    <dsp:sp modelId="{B5D489C4-F954-45A1-AB8F-86DC561EEF2E}">
      <dsp:nvSpPr>
        <dsp:cNvPr id="0" name=""/>
        <dsp:cNvSpPr/>
      </dsp:nvSpPr>
      <dsp:spPr>
        <a:xfrm>
          <a:off x="7053094" y="1958093"/>
          <a:ext cx="357683" cy="418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7053094" y="2041777"/>
        <a:ext cx="250378" cy="251053"/>
      </dsp:txXfrm>
    </dsp:sp>
    <dsp:sp modelId="{5B371013-4665-4E2F-B837-740EECF10ECB}">
      <dsp:nvSpPr>
        <dsp:cNvPr id="0" name=""/>
        <dsp:cNvSpPr/>
      </dsp:nvSpPr>
      <dsp:spPr>
        <a:xfrm>
          <a:off x="7559249" y="1661148"/>
          <a:ext cx="1687184" cy="1012310"/>
        </a:xfrm>
        <a:prstGeom prst="roundRect">
          <a:avLst>
            <a:gd name="adj" fmla="val 10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部屬</a:t>
          </a:r>
          <a:r>
            <a:rPr lang="en-US" altLang="zh-TW" sz="2500" kern="1200" dirty="0" err="1" smtClean="0"/>
            <a:t>nginx</a:t>
          </a:r>
          <a:endParaRPr lang="zh-TW" altLang="en-US" sz="2500" kern="1200" dirty="0"/>
        </a:p>
      </dsp:txBody>
      <dsp:txXfrm>
        <a:off x="7588899" y="1690798"/>
        <a:ext cx="1627884" cy="953010"/>
      </dsp:txXfrm>
    </dsp:sp>
    <dsp:sp modelId="{D4B75943-7AAC-4659-BD42-D428AEACABF7}">
      <dsp:nvSpPr>
        <dsp:cNvPr id="0" name=""/>
        <dsp:cNvSpPr/>
      </dsp:nvSpPr>
      <dsp:spPr>
        <a:xfrm>
          <a:off x="9415153" y="1958093"/>
          <a:ext cx="357683" cy="418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9415153" y="2041777"/>
        <a:ext cx="250378" cy="251053"/>
      </dsp:txXfrm>
    </dsp:sp>
    <dsp:sp modelId="{03CE0FCF-95FD-48EF-9ED7-50DFCD349C33}">
      <dsp:nvSpPr>
        <dsp:cNvPr id="0" name=""/>
        <dsp:cNvSpPr/>
      </dsp:nvSpPr>
      <dsp:spPr>
        <a:xfrm>
          <a:off x="9921308" y="1661148"/>
          <a:ext cx="1687184" cy="1012310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確認網站服務</a:t>
          </a:r>
          <a:endParaRPr lang="zh-TW" altLang="en-US" sz="2500" kern="1200" dirty="0"/>
        </a:p>
      </dsp:txBody>
      <dsp:txXfrm>
        <a:off x="9950958" y="1690798"/>
        <a:ext cx="1627884" cy="953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3554C-A7BF-43EA-A113-F8DE71B5AA8C}">
      <dsp:nvSpPr>
        <dsp:cNvPr id="0" name=""/>
        <dsp:cNvSpPr/>
      </dsp:nvSpPr>
      <dsp:spPr>
        <a:xfrm>
          <a:off x="6144" y="1661148"/>
          <a:ext cx="1687184" cy="1012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建立</a:t>
          </a:r>
          <a:r>
            <a:rPr lang="en-US" altLang="zh-TW" sz="2500" kern="1200" dirty="0" smtClean="0"/>
            <a:t>cluster</a:t>
          </a:r>
          <a:endParaRPr lang="zh-TW" altLang="en-US" sz="2500" kern="1200" dirty="0"/>
        </a:p>
      </dsp:txBody>
      <dsp:txXfrm>
        <a:off x="35794" y="1690798"/>
        <a:ext cx="1627884" cy="953010"/>
      </dsp:txXfrm>
    </dsp:sp>
    <dsp:sp modelId="{F8CCA065-D043-4386-9101-73A7AE86CB2C}">
      <dsp:nvSpPr>
        <dsp:cNvPr id="0" name=""/>
        <dsp:cNvSpPr/>
      </dsp:nvSpPr>
      <dsp:spPr>
        <a:xfrm>
          <a:off x="1862047" y="1958093"/>
          <a:ext cx="357683" cy="418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1862047" y="2041777"/>
        <a:ext cx="250378" cy="251053"/>
      </dsp:txXfrm>
    </dsp:sp>
    <dsp:sp modelId="{20387292-86B7-41F4-BCAB-C908D77B5B68}">
      <dsp:nvSpPr>
        <dsp:cNvPr id="0" name=""/>
        <dsp:cNvSpPr/>
      </dsp:nvSpPr>
      <dsp:spPr>
        <a:xfrm>
          <a:off x="2368203" y="1661148"/>
          <a:ext cx="1687184" cy="1012310"/>
        </a:xfrm>
        <a:prstGeom prst="roundRect">
          <a:avLst>
            <a:gd name="adj" fmla="val 10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部屬</a:t>
          </a:r>
          <a:r>
            <a:rPr lang="en-US" altLang="zh-TW" sz="2500" kern="1200" dirty="0" err="1" smtClean="0"/>
            <a:t>metallb</a:t>
          </a:r>
          <a:endParaRPr lang="zh-TW" altLang="en-US" sz="2500" kern="1200" dirty="0"/>
        </a:p>
      </dsp:txBody>
      <dsp:txXfrm>
        <a:off x="2397853" y="1690798"/>
        <a:ext cx="1627884" cy="953010"/>
      </dsp:txXfrm>
    </dsp:sp>
    <dsp:sp modelId="{92003EF0-8B5D-49AD-AD18-3EAE3109889E}">
      <dsp:nvSpPr>
        <dsp:cNvPr id="0" name=""/>
        <dsp:cNvSpPr/>
      </dsp:nvSpPr>
      <dsp:spPr>
        <a:xfrm>
          <a:off x="4224106" y="1958093"/>
          <a:ext cx="357683" cy="418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4224106" y="2041777"/>
        <a:ext cx="250378" cy="251053"/>
      </dsp:txXfrm>
    </dsp:sp>
    <dsp:sp modelId="{307B6605-CB29-43A0-8571-F7D9A5E57964}">
      <dsp:nvSpPr>
        <dsp:cNvPr id="0" name=""/>
        <dsp:cNvSpPr/>
      </dsp:nvSpPr>
      <dsp:spPr>
        <a:xfrm>
          <a:off x="4730262" y="1672845"/>
          <a:ext cx="2154113" cy="988916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設定</a:t>
          </a:r>
          <a:r>
            <a:rPr lang="en-US" altLang="zh-TW" sz="2500" kern="1200" dirty="0" err="1" smtClean="0"/>
            <a:t>ip</a:t>
          </a:r>
          <a:r>
            <a:rPr lang="en-US" altLang="zh-TW" sz="2500" kern="1200" dirty="0" smtClean="0"/>
            <a:t> pool</a:t>
          </a:r>
          <a:endParaRPr lang="zh-TW" altLang="en-US" sz="2500" kern="1200" dirty="0"/>
        </a:p>
      </dsp:txBody>
      <dsp:txXfrm>
        <a:off x="4759226" y="1701809"/>
        <a:ext cx="2096185" cy="930988"/>
      </dsp:txXfrm>
    </dsp:sp>
    <dsp:sp modelId="{B5D489C4-F954-45A1-AB8F-86DC561EEF2E}">
      <dsp:nvSpPr>
        <dsp:cNvPr id="0" name=""/>
        <dsp:cNvSpPr/>
      </dsp:nvSpPr>
      <dsp:spPr>
        <a:xfrm>
          <a:off x="7053094" y="1958093"/>
          <a:ext cx="357683" cy="418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7053094" y="2041777"/>
        <a:ext cx="250378" cy="251053"/>
      </dsp:txXfrm>
    </dsp:sp>
    <dsp:sp modelId="{5B371013-4665-4E2F-B837-740EECF10ECB}">
      <dsp:nvSpPr>
        <dsp:cNvPr id="0" name=""/>
        <dsp:cNvSpPr/>
      </dsp:nvSpPr>
      <dsp:spPr>
        <a:xfrm>
          <a:off x="7559249" y="1661148"/>
          <a:ext cx="1687184" cy="1012310"/>
        </a:xfrm>
        <a:prstGeom prst="roundRect">
          <a:avLst>
            <a:gd name="adj" fmla="val 10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部屬</a:t>
          </a:r>
          <a:r>
            <a:rPr lang="en-US" altLang="zh-TW" sz="2500" kern="1200" dirty="0" err="1" smtClean="0"/>
            <a:t>nginx</a:t>
          </a:r>
          <a:endParaRPr lang="zh-TW" altLang="en-US" sz="2500" kern="1200" dirty="0"/>
        </a:p>
      </dsp:txBody>
      <dsp:txXfrm>
        <a:off x="7588899" y="1690798"/>
        <a:ext cx="1627884" cy="953010"/>
      </dsp:txXfrm>
    </dsp:sp>
    <dsp:sp modelId="{D4B75943-7AAC-4659-BD42-D428AEACABF7}">
      <dsp:nvSpPr>
        <dsp:cNvPr id="0" name=""/>
        <dsp:cNvSpPr/>
      </dsp:nvSpPr>
      <dsp:spPr>
        <a:xfrm>
          <a:off x="9415153" y="1958093"/>
          <a:ext cx="357683" cy="418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9415153" y="2041777"/>
        <a:ext cx="250378" cy="251053"/>
      </dsp:txXfrm>
    </dsp:sp>
    <dsp:sp modelId="{03CE0FCF-95FD-48EF-9ED7-50DFCD349C33}">
      <dsp:nvSpPr>
        <dsp:cNvPr id="0" name=""/>
        <dsp:cNvSpPr/>
      </dsp:nvSpPr>
      <dsp:spPr>
        <a:xfrm>
          <a:off x="9921308" y="1661148"/>
          <a:ext cx="1687184" cy="1012310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確認網站服務</a:t>
          </a:r>
          <a:endParaRPr lang="zh-TW" altLang="en-US" sz="2500" kern="1200" dirty="0"/>
        </a:p>
      </dsp:txBody>
      <dsp:txXfrm>
        <a:off x="9950958" y="1690798"/>
        <a:ext cx="1627884" cy="953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3554C-A7BF-43EA-A113-F8DE71B5AA8C}">
      <dsp:nvSpPr>
        <dsp:cNvPr id="0" name=""/>
        <dsp:cNvSpPr/>
      </dsp:nvSpPr>
      <dsp:spPr>
        <a:xfrm>
          <a:off x="6144" y="1661148"/>
          <a:ext cx="1687184" cy="1012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建立</a:t>
          </a:r>
          <a:r>
            <a:rPr lang="en-US" altLang="zh-TW" sz="2500" kern="1200" dirty="0" smtClean="0"/>
            <a:t>cluster</a:t>
          </a:r>
          <a:endParaRPr lang="zh-TW" altLang="en-US" sz="2500" kern="1200" dirty="0"/>
        </a:p>
      </dsp:txBody>
      <dsp:txXfrm>
        <a:off x="35794" y="1690798"/>
        <a:ext cx="1627884" cy="953010"/>
      </dsp:txXfrm>
    </dsp:sp>
    <dsp:sp modelId="{F8CCA065-D043-4386-9101-73A7AE86CB2C}">
      <dsp:nvSpPr>
        <dsp:cNvPr id="0" name=""/>
        <dsp:cNvSpPr/>
      </dsp:nvSpPr>
      <dsp:spPr>
        <a:xfrm>
          <a:off x="1862047" y="1958093"/>
          <a:ext cx="357683" cy="418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1862047" y="2041777"/>
        <a:ext cx="250378" cy="251053"/>
      </dsp:txXfrm>
    </dsp:sp>
    <dsp:sp modelId="{20387292-86B7-41F4-BCAB-C908D77B5B68}">
      <dsp:nvSpPr>
        <dsp:cNvPr id="0" name=""/>
        <dsp:cNvSpPr/>
      </dsp:nvSpPr>
      <dsp:spPr>
        <a:xfrm>
          <a:off x="2368203" y="1661148"/>
          <a:ext cx="1687184" cy="1012310"/>
        </a:xfrm>
        <a:prstGeom prst="roundRect">
          <a:avLst>
            <a:gd name="adj" fmla="val 10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部屬</a:t>
          </a:r>
          <a:r>
            <a:rPr lang="en-US" altLang="zh-TW" sz="2500" kern="1200" dirty="0" err="1" smtClean="0"/>
            <a:t>metallb</a:t>
          </a:r>
          <a:endParaRPr lang="zh-TW" altLang="en-US" sz="2500" kern="1200" dirty="0"/>
        </a:p>
      </dsp:txBody>
      <dsp:txXfrm>
        <a:off x="2397853" y="1690798"/>
        <a:ext cx="1627884" cy="953010"/>
      </dsp:txXfrm>
    </dsp:sp>
    <dsp:sp modelId="{92003EF0-8B5D-49AD-AD18-3EAE3109889E}">
      <dsp:nvSpPr>
        <dsp:cNvPr id="0" name=""/>
        <dsp:cNvSpPr/>
      </dsp:nvSpPr>
      <dsp:spPr>
        <a:xfrm>
          <a:off x="4224106" y="1958093"/>
          <a:ext cx="357683" cy="418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4224106" y="2041777"/>
        <a:ext cx="250378" cy="251053"/>
      </dsp:txXfrm>
    </dsp:sp>
    <dsp:sp modelId="{307B6605-CB29-43A0-8571-F7D9A5E57964}">
      <dsp:nvSpPr>
        <dsp:cNvPr id="0" name=""/>
        <dsp:cNvSpPr/>
      </dsp:nvSpPr>
      <dsp:spPr>
        <a:xfrm>
          <a:off x="4730262" y="1672845"/>
          <a:ext cx="2154113" cy="988916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設定</a:t>
          </a:r>
          <a:r>
            <a:rPr lang="en-US" altLang="zh-TW" sz="2500" kern="1200" dirty="0" err="1" smtClean="0"/>
            <a:t>ip</a:t>
          </a:r>
          <a:r>
            <a:rPr lang="en-US" altLang="zh-TW" sz="2500" kern="1200" dirty="0" smtClean="0"/>
            <a:t> pool</a:t>
          </a:r>
          <a:endParaRPr lang="zh-TW" altLang="en-US" sz="2500" kern="1200" dirty="0"/>
        </a:p>
      </dsp:txBody>
      <dsp:txXfrm>
        <a:off x="4759226" y="1701809"/>
        <a:ext cx="2096185" cy="930988"/>
      </dsp:txXfrm>
    </dsp:sp>
    <dsp:sp modelId="{B5D489C4-F954-45A1-AB8F-86DC561EEF2E}">
      <dsp:nvSpPr>
        <dsp:cNvPr id="0" name=""/>
        <dsp:cNvSpPr/>
      </dsp:nvSpPr>
      <dsp:spPr>
        <a:xfrm>
          <a:off x="7053094" y="1958093"/>
          <a:ext cx="357683" cy="418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7053094" y="2041777"/>
        <a:ext cx="250378" cy="251053"/>
      </dsp:txXfrm>
    </dsp:sp>
    <dsp:sp modelId="{5B371013-4665-4E2F-B837-740EECF10ECB}">
      <dsp:nvSpPr>
        <dsp:cNvPr id="0" name=""/>
        <dsp:cNvSpPr/>
      </dsp:nvSpPr>
      <dsp:spPr>
        <a:xfrm>
          <a:off x="7559249" y="1661148"/>
          <a:ext cx="1687184" cy="1012310"/>
        </a:xfrm>
        <a:prstGeom prst="roundRect">
          <a:avLst>
            <a:gd name="adj" fmla="val 10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部屬</a:t>
          </a:r>
          <a:r>
            <a:rPr lang="en-US" altLang="zh-TW" sz="2500" kern="1200" dirty="0" err="1" smtClean="0"/>
            <a:t>nginx</a:t>
          </a:r>
          <a:endParaRPr lang="zh-TW" altLang="en-US" sz="2500" kern="1200" dirty="0"/>
        </a:p>
      </dsp:txBody>
      <dsp:txXfrm>
        <a:off x="7588899" y="1690798"/>
        <a:ext cx="1627884" cy="953010"/>
      </dsp:txXfrm>
    </dsp:sp>
    <dsp:sp modelId="{D4B75943-7AAC-4659-BD42-D428AEACABF7}">
      <dsp:nvSpPr>
        <dsp:cNvPr id="0" name=""/>
        <dsp:cNvSpPr/>
      </dsp:nvSpPr>
      <dsp:spPr>
        <a:xfrm>
          <a:off x="9415153" y="1958093"/>
          <a:ext cx="357683" cy="418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9415153" y="2041777"/>
        <a:ext cx="250378" cy="251053"/>
      </dsp:txXfrm>
    </dsp:sp>
    <dsp:sp modelId="{03CE0FCF-95FD-48EF-9ED7-50DFCD349C33}">
      <dsp:nvSpPr>
        <dsp:cNvPr id="0" name=""/>
        <dsp:cNvSpPr/>
      </dsp:nvSpPr>
      <dsp:spPr>
        <a:xfrm>
          <a:off x="9921308" y="1661148"/>
          <a:ext cx="1687184" cy="1012310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確認網站服務</a:t>
          </a:r>
          <a:endParaRPr lang="zh-TW" altLang="en-US" sz="2500" kern="1200" dirty="0"/>
        </a:p>
      </dsp:txBody>
      <dsp:txXfrm>
        <a:off x="9950958" y="1690798"/>
        <a:ext cx="1627884" cy="953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3554C-A7BF-43EA-A113-F8DE71B5AA8C}">
      <dsp:nvSpPr>
        <dsp:cNvPr id="0" name=""/>
        <dsp:cNvSpPr/>
      </dsp:nvSpPr>
      <dsp:spPr>
        <a:xfrm>
          <a:off x="6144" y="1661148"/>
          <a:ext cx="1687184" cy="1012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建立</a:t>
          </a:r>
          <a:r>
            <a:rPr lang="en-US" altLang="zh-TW" sz="2500" kern="1200" dirty="0" smtClean="0"/>
            <a:t>cluster</a:t>
          </a:r>
          <a:endParaRPr lang="zh-TW" altLang="en-US" sz="2500" kern="1200" dirty="0"/>
        </a:p>
      </dsp:txBody>
      <dsp:txXfrm>
        <a:off x="35794" y="1690798"/>
        <a:ext cx="1627884" cy="953010"/>
      </dsp:txXfrm>
    </dsp:sp>
    <dsp:sp modelId="{F8CCA065-D043-4386-9101-73A7AE86CB2C}">
      <dsp:nvSpPr>
        <dsp:cNvPr id="0" name=""/>
        <dsp:cNvSpPr/>
      </dsp:nvSpPr>
      <dsp:spPr>
        <a:xfrm>
          <a:off x="1862047" y="1958093"/>
          <a:ext cx="357683" cy="418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1862047" y="2041777"/>
        <a:ext cx="250378" cy="251053"/>
      </dsp:txXfrm>
    </dsp:sp>
    <dsp:sp modelId="{20387292-86B7-41F4-BCAB-C908D77B5B68}">
      <dsp:nvSpPr>
        <dsp:cNvPr id="0" name=""/>
        <dsp:cNvSpPr/>
      </dsp:nvSpPr>
      <dsp:spPr>
        <a:xfrm>
          <a:off x="2368203" y="1661148"/>
          <a:ext cx="1687184" cy="1012310"/>
        </a:xfrm>
        <a:prstGeom prst="roundRect">
          <a:avLst>
            <a:gd name="adj" fmla="val 10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部屬</a:t>
          </a:r>
          <a:r>
            <a:rPr lang="en-US" altLang="zh-TW" sz="2500" kern="1200" dirty="0" err="1" smtClean="0"/>
            <a:t>metallb</a:t>
          </a:r>
          <a:endParaRPr lang="zh-TW" altLang="en-US" sz="2500" kern="1200" dirty="0"/>
        </a:p>
      </dsp:txBody>
      <dsp:txXfrm>
        <a:off x="2397853" y="1690798"/>
        <a:ext cx="1627884" cy="953010"/>
      </dsp:txXfrm>
    </dsp:sp>
    <dsp:sp modelId="{92003EF0-8B5D-49AD-AD18-3EAE3109889E}">
      <dsp:nvSpPr>
        <dsp:cNvPr id="0" name=""/>
        <dsp:cNvSpPr/>
      </dsp:nvSpPr>
      <dsp:spPr>
        <a:xfrm>
          <a:off x="4224106" y="1958093"/>
          <a:ext cx="357683" cy="418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4224106" y="2041777"/>
        <a:ext cx="250378" cy="251053"/>
      </dsp:txXfrm>
    </dsp:sp>
    <dsp:sp modelId="{307B6605-CB29-43A0-8571-F7D9A5E57964}">
      <dsp:nvSpPr>
        <dsp:cNvPr id="0" name=""/>
        <dsp:cNvSpPr/>
      </dsp:nvSpPr>
      <dsp:spPr>
        <a:xfrm>
          <a:off x="4730262" y="1672845"/>
          <a:ext cx="2154113" cy="988916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設定</a:t>
          </a:r>
          <a:r>
            <a:rPr lang="en-US" altLang="zh-TW" sz="2500" kern="1200" dirty="0" err="1" smtClean="0"/>
            <a:t>ip</a:t>
          </a:r>
          <a:r>
            <a:rPr lang="en-US" altLang="zh-TW" sz="2500" kern="1200" dirty="0" smtClean="0"/>
            <a:t> pool</a:t>
          </a:r>
          <a:endParaRPr lang="zh-TW" altLang="en-US" sz="2500" kern="1200" dirty="0"/>
        </a:p>
      </dsp:txBody>
      <dsp:txXfrm>
        <a:off x="4759226" y="1701809"/>
        <a:ext cx="2096185" cy="930988"/>
      </dsp:txXfrm>
    </dsp:sp>
    <dsp:sp modelId="{B5D489C4-F954-45A1-AB8F-86DC561EEF2E}">
      <dsp:nvSpPr>
        <dsp:cNvPr id="0" name=""/>
        <dsp:cNvSpPr/>
      </dsp:nvSpPr>
      <dsp:spPr>
        <a:xfrm>
          <a:off x="7053094" y="1958093"/>
          <a:ext cx="357683" cy="418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7053094" y="2041777"/>
        <a:ext cx="250378" cy="251053"/>
      </dsp:txXfrm>
    </dsp:sp>
    <dsp:sp modelId="{5B371013-4665-4E2F-B837-740EECF10ECB}">
      <dsp:nvSpPr>
        <dsp:cNvPr id="0" name=""/>
        <dsp:cNvSpPr/>
      </dsp:nvSpPr>
      <dsp:spPr>
        <a:xfrm>
          <a:off x="7559249" y="1661148"/>
          <a:ext cx="1687184" cy="1012310"/>
        </a:xfrm>
        <a:prstGeom prst="roundRect">
          <a:avLst>
            <a:gd name="adj" fmla="val 10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部屬</a:t>
          </a:r>
          <a:r>
            <a:rPr lang="en-US" altLang="zh-TW" sz="2500" kern="1200" dirty="0" err="1" smtClean="0"/>
            <a:t>nginx</a:t>
          </a:r>
          <a:endParaRPr lang="zh-TW" altLang="en-US" sz="2500" kern="1200" dirty="0"/>
        </a:p>
      </dsp:txBody>
      <dsp:txXfrm>
        <a:off x="7588899" y="1690798"/>
        <a:ext cx="1627884" cy="953010"/>
      </dsp:txXfrm>
    </dsp:sp>
    <dsp:sp modelId="{D4B75943-7AAC-4659-BD42-D428AEACABF7}">
      <dsp:nvSpPr>
        <dsp:cNvPr id="0" name=""/>
        <dsp:cNvSpPr/>
      </dsp:nvSpPr>
      <dsp:spPr>
        <a:xfrm>
          <a:off x="9415153" y="1958093"/>
          <a:ext cx="357683" cy="418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9415153" y="2041777"/>
        <a:ext cx="250378" cy="251053"/>
      </dsp:txXfrm>
    </dsp:sp>
    <dsp:sp modelId="{03CE0FCF-95FD-48EF-9ED7-50DFCD349C33}">
      <dsp:nvSpPr>
        <dsp:cNvPr id="0" name=""/>
        <dsp:cNvSpPr/>
      </dsp:nvSpPr>
      <dsp:spPr>
        <a:xfrm>
          <a:off x="9921308" y="1661148"/>
          <a:ext cx="1687184" cy="1012310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確認網站服務</a:t>
          </a:r>
          <a:endParaRPr lang="zh-TW" altLang="en-US" sz="2500" kern="1200" dirty="0"/>
        </a:p>
      </dsp:txBody>
      <dsp:txXfrm>
        <a:off x="9950958" y="1690798"/>
        <a:ext cx="1627884" cy="9530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3554C-A7BF-43EA-A113-F8DE71B5AA8C}">
      <dsp:nvSpPr>
        <dsp:cNvPr id="0" name=""/>
        <dsp:cNvSpPr/>
      </dsp:nvSpPr>
      <dsp:spPr>
        <a:xfrm>
          <a:off x="6144" y="1661148"/>
          <a:ext cx="1687184" cy="1012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建立</a:t>
          </a:r>
          <a:r>
            <a:rPr lang="en-US" altLang="zh-TW" sz="2500" kern="1200" dirty="0" smtClean="0"/>
            <a:t>cluster</a:t>
          </a:r>
          <a:endParaRPr lang="zh-TW" altLang="en-US" sz="2500" kern="1200" dirty="0"/>
        </a:p>
      </dsp:txBody>
      <dsp:txXfrm>
        <a:off x="35794" y="1690798"/>
        <a:ext cx="1627884" cy="953010"/>
      </dsp:txXfrm>
    </dsp:sp>
    <dsp:sp modelId="{F8CCA065-D043-4386-9101-73A7AE86CB2C}">
      <dsp:nvSpPr>
        <dsp:cNvPr id="0" name=""/>
        <dsp:cNvSpPr/>
      </dsp:nvSpPr>
      <dsp:spPr>
        <a:xfrm>
          <a:off x="1862047" y="1958093"/>
          <a:ext cx="357683" cy="418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1862047" y="2041777"/>
        <a:ext cx="250378" cy="251053"/>
      </dsp:txXfrm>
    </dsp:sp>
    <dsp:sp modelId="{20387292-86B7-41F4-BCAB-C908D77B5B68}">
      <dsp:nvSpPr>
        <dsp:cNvPr id="0" name=""/>
        <dsp:cNvSpPr/>
      </dsp:nvSpPr>
      <dsp:spPr>
        <a:xfrm>
          <a:off x="2368203" y="1661148"/>
          <a:ext cx="1687184" cy="1012310"/>
        </a:xfrm>
        <a:prstGeom prst="roundRect">
          <a:avLst>
            <a:gd name="adj" fmla="val 10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部屬</a:t>
          </a:r>
          <a:r>
            <a:rPr lang="en-US" altLang="zh-TW" sz="2500" kern="1200" dirty="0" err="1" smtClean="0"/>
            <a:t>metallb</a:t>
          </a:r>
          <a:endParaRPr lang="zh-TW" altLang="en-US" sz="2500" kern="1200" dirty="0"/>
        </a:p>
      </dsp:txBody>
      <dsp:txXfrm>
        <a:off x="2397853" y="1690798"/>
        <a:ext cx="1627884" cy="953010"/>
      </dsp:txXfrm>
    </dsp:sp>
    <dsp:sp modelId="{92003EF0-8B5D-49AD-AD18-3EAE3109889E}">
      <dsp:nvSpPr>
        <dsp:cNvPr id="0" name=""/>
        <dsp:cNvSpPr/>
      </dsp:nvSpPr>
      <dsp:spPr>
        <a:xfrm>
          <a:off x="4224106" y="1958093"/>
          <a:ext cx="357683" cy="418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4224106" y="2041777"/>
        <a:ext cx="250378" cy="251053"/>
      </dsp:txXfrm>
    </dsp:sp>
    <dsp:sp modelId="{307B6605-CB29-43A0-8571-F7D9A5E57964}">
      <dsp:nvSpPr>
        <dsp:cNvPr id="0" name=""/>
        <dsp:cNvSpPr/>
      </dsp:nvSpPr>
      <dsp:spPr>
        <a:xfrm>
          <a:off x="4730262" y="1672845"/>
          <a:ext cx="2154113" cy="988916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設定</a:t>
          </a:r>
          <a:r>
            <a:rPr lang="en-US" altLang="zh-TW" sz="2500" kern="1200" dirty="0" err="1" smtClean="0"/>
            <a:t>ip</a:t>
          </a:r>
          <a:r>
            <a:rPr lang="en-US" altLang="zh-TW" sz="2500" kern="1200" dirty="0" smtClean="0"/>
            <a:t> pool</a:t>
          </a:r>
          <a:endParaRPr lang="zh-TW" altLang="en-US" sz="2500" kern="1200" dirty="0"/>
        </a:p>
      </dsp:txBody>
      <dsp:txXfrm>
        <a:off x="4759226" y="1701809"/>
        <a:ext cx="2096185" cy="930988"/>
      </dsp:txXfrm>
    </dsp:sp>
    <dsp:sp modelId="{B5D489C4-F954-45A1-AB8F-86DC561EEF2E}">
      <dsp:nvSpPr>
        <dsp:cNvPr id="0" name=""/>
        <dsp:cNvSpPr/>
      </dsp:nvSpPr>
      <dsp:spPr>
        <a:xfrm>
          <a:off x="7053094" y="1958093"/>
          <a:ext cx="357683" cy="418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7053094" y="2041777"/>
        <a:ext cx="250378" cy="251053"/>
      </dsp:txXfrm>
    </dsp:sp>
    <dsp:sp modelId="{5B371013-4665-4E2F-B837-740EECF10ECB}">
      <dsp:nvSpPr>
        <dsp:cNvPr id="0" name=""/>
        <dsp:cNvSpPr/>
      </dsp:nvSpPr>
      <dsp:spPr>
        <a:xfrm>
          <a:off x="7559249" y="1661148"/>
          <a:ext cx="1687184" cy="1012310"/>
        </a:xfrm>
        <a:prstGeom prst="roundRect">
          <a:avLst>
            <a:gd name="adj" fmla="val 10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部屬</a:t>
          </a:r>
          <a:r>
            <a:rPr lang="en-US" altLang="zh-TW" sz="2500" kern="1200" dirty="0" err="1" smtClean="0"/>
            <a:t>nginx</a:t>
          </a:r>
          <a:endParaRPr lang="zh-TW" altLang="en-US" sz="2500" kern="1200" dirty="0"/>
        </a:p>
      </dsp:txBody>
      <dsp:txXfrm>
        <a:off x="7588899" y="1690798"/>
        <a:ext cx="1627884" cy="953010"/>
      </dsp:txXfrm>
    </dsp:sp>
    <dsp:sp modelId="{D4B75943-7AAC-4659-BD42-D428AEACABF7}">
      <dsp:nvSpPr>
        <dsp:cNvPr id="0" name=""/>
        <dsp:cNvSpPr/>
      </dsp:nvSpPr>
      <dsp:spPr>
        <a:xfrm>
          <a:off x="9415153" y="1958093"/>
          <a:ext cx="357683" cy="418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9415153" y="2041777"/>
        <a:ext cx="250378" cy="251053"/>
      </dsp:txXfrm>
    </dsp:sp>
    <dsp:sp modelId="{03CE0FCF-95FD-48EF-9ED7-50DFCD349C33}">
      <dsp:nvSpPr>
        <dsp:cNvPr id="0" name=""/>
        <dsp:cNvSpPr/>
      </dsp:nvSpPr>
      <dsp:spPr>
        <a:xfrm>
          <a:off x="9921308" y="1661148"/>
          <a:ext cx="1687184" cy="1012310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確認網站服務</a:t>
          </a:r>
          <a:endParaRPr lang="zh-TW" altLang="en-US" sz="2500" kern="1200" dirty="0"/>
        </a:p>
      </dsp:txBody>
      <dsp:txXfrm>
        <a:off x="9950958" y="1690798"/>
        <a:ext cx="1627884" cy="9530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3554C-A7BF-43EA-A113-F8DE71B5AA8C}">
      <dsp:nvSpPr>
        <dsp:cNvPr id="0" name=""/>
        <dsp:cNvSpPr/>
      </dsp:nvSpPr>
      <dsp:spPr>
        <a:xfrm>
          <a:off x="6144" y="1661148"/>
          <a:ext cx="1687184" cy="1012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建立</a:t>
          </a:r>
          <a:r>
            <a:rPr lang="en-US" altLang="zh-TW" sz="2500" kern="1200" dirty="0" smtClean="0"/>
            <a:t>cluster</a:t>
          </a:r>
          <a:endParaRPr lang="zh-TW" altLang="en-US" sz="2500" kern="1200" dirty="0"/>
        </a:p>
      </dsp:txBody>
      <dsp:txXfrm>
        <a:off x="35794" y="1690798"/>
        <a:ext cx="1627884" cy="953010"/>
      </dsp:txXfrm>
    </dsp:sp>
    <dsp:sp modelId="{F8CCA065-D043-4386-9101-73A7AE86CB2C}">
      <dsp:nvSpPr>
        <dsp:cNvPr id="0" name=""/>
        <dsp:cNvSpPr/>
      </dsp:nvSpPr>
      <dsp:spPr>
        <a:xfrm>
          <a:off x="1862047" y="1958093"/>
          <a:ext cx="357683" cy="418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1862047" y="2041777"/>
        <a:ext cx="250378" cy="251053"/>
      </dsp:txXfrm>
    </dsp:sp>
    <dsp:sp modelId="{20387292-86B7-41F4-BCAB-C908D77B5B68}">
      <dsp:nvSpPr>
        <dsp:cNvPr id="0" name=""/>
        <dsp:cNvSpPr/>
      </dsp:nvSpPr>
      <dsp:spPr>
        <a:xfrm>
          <a:off x="2368203" y="1661148"/>
          <a:ext cx="1687184" cy="1012310"/>
        </a:xfrm>
        <a:prstGeom prst="roundRect">
          <a:avLst>
            <a:gd name="adj" fmla="val 10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部屬</a:t>
          </a:r>
          <a:r>
            <a:rPr lang="en-US" altLang="zh-TW" sz="2500" kern="1200" dirty="0" err="1" smtClean="0"/>
            <a:t>metallb</a:t>
          </a:r>
          <a:endParaRPr lang="zh-TW" altLang="en-US" sz="2500" kern="1200" dirty="0"/>
        </a:p>
      </dsp:txBody>
      <dsp:txXfrm>
        <a:off x="2397853" y="1690798"/>
        <a:ext cx="1627884" cy="953010"/>
      </dsp:txXfrm>
    </dsp:sp>
    <dsp:sp modelId="{92003EF0-8B5D-49AD-AD18-3EAE3109889E}">
      <dsp:nvSpPr>
        <dsp:cNvPr id="0" name=""/>
        <dsp:cNvSpPr/>
      </dsp:nvSpPr>
      <dsp:spPr>
        <a:xfrm>
          <a:off x="4224106" y="1958093"/>
          <a:ext cx="357683" cy="418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4224106" y="2041777"/>
        <a:ext cx="250378" cy="251053"/>
      </dsp:txXfrm>
    </dsp:sp>
    <dsp:sp modelId="{307B6605-CB29-43A0-8571-F7D9A5E57964}">
      <dsp:nvSpPr>
        <dsp:cNvPr id="0" name=""/>
        <dsp:cNvSpPr/>
      </dsp:nvSpPr>
      <dsp:spPr>
        <a:xfrm>
          <a:off x="4730262" y="1672845"/>
          <a:ext cx="2154113" cy="988916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設定</a:t>
          </a:r>
          <a:r>
            <a:rPr lang="en-US" altLang="zh-TW" sz="2500" kern="1200" dirty="0" err="1" smtClean="0"/>
            <a:t>ip</a:t>
          </a:r>
          <a:r>
            <a:rPr lang="en-US" altLang="zh-TW" sz="2500" kern="1200" dirty="0" smtClean="0"/>
            <a:t> pool</a:t>
          </a:r>
          <a:endParaRPr lang="zh-TW" altLang="en-US" sz="2500" kern="1200" dirty="0"/>
        </a:p>
      </dsp:txBody>
      <dsp:txXfrm>
        <a:off x="4759226" y="1701809"/>
        <a:ext cx="2096185" cy="930988"/>
      </dsp:txXfrm>
    </dsp:sp>
    <dsp:sp modelId="{B5D489C4-F954-45A1-AB8F-86DC561EEF2E}">
      <dsp:nvSpPr>
        <dsp:cNvPr id="0" name=""/>
        <dsp:cNvSpPr/>
      </dsp:nvSpPr>
      <dsp:spPr>
        <a:xfrm>
          <a:off x="7053094" y="1958093"/>
          <a:ext cx="357683" cy="418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7053094" y="2041777"/>
        <a:ext cx="250378" cy="251053"/>
      </dsp:txXfrm>
    </dsp:sp>
    <dsp:sp modelId="{5B371013-4665-4E2F-B837-740EECF10ECB}">
      <dsp:nvSpPr>
        <dsp:cNvPr id="0" name=""/>
        <dsp:cNvSpPr/>
      </dsp:nvSpPr>
      <dsp:spPr>
        <a:xfrm>
          <a:off x="7559249" y="1661148"/>
          <a:ext cx="1687184" cy="1012310"/>
        </a:xfrm>
        <a:prstGeom prst="roundRect">
          <a:avLst>
            <a:gd name="adj" fmla="val 10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部屬</a:t>
          </a:r>
          <a:r>
            <a:rPr lang="en-US" altLang="zh-TW" sz="2500" kern="1200" dirty="0" err="1" smtClean="0"/>
            <a:t>nginx</a:t>
          </a:r>
          <a:endParaRPr lang="zh-TW" altLang="en-US" sz="2500" kern="1200" dirty="0"/>
        </a:p>
      </dsp:txBody>
      <dsp:txXfrm>
        <a:off x="7588899" y="1690798"/>
        <a:ext cx="1627884" cy="953010"/>
      </dsp:txXfrm>
    </dsp:sp>
    <dsp:sp modelId="{D4B75943-7AAC-4659-BD42-D428AEACABF7}">
      <dsp:nvSpPr>
        <dsp:cNvPr id="0" name=""/>
        <dsp:cNvSpPr/>
      </dsp:nvSpPr>
      <dsp:spPr>
        <a:xfrm>
          <a:off x="9415153" y="1958093"/>
          <a:ext cx="357683" cy="418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9415153" y="2041777"/>
        <a:ext cx="250378" cy="251053"/>
      </dsp:txXfrm>
    </dsp:sp>
    <dsp:sp modelId="{03CE0FCF-95FD-48EF-9ED7-50DFCD349C33}">
      <dsp:nvSpPr>
        <dsp:cNvPr id="0" name=""/>
        <dsp:cNvSpPr/>
      </dsp:nvSpPr>
      <dsp:spPr>
        <a:xfrm>
          <a:off x="9921308" y="1661148"/>
          <a:ext cx="1687184" cy="1012310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確認網站服務</a:t>
          </a:r>
          <a:endParaRPr lang="zh-TW" altLang="en-US" sz="2500" kern="1200" dirty="0"/>
        </a:p>
      </dsp:txBody>
      <dsp:txXfrm>
        <a:off x="9950958" y="1690798"/>
        <a:ext cx="1627884" cy="953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88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05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75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55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00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4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04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17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09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7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87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172A-E71C-4C1A-8AC2-4524670785A9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15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雲端運算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nginx</a:t>
            </a:r>
            <a:r>
              <a:rPr lang="en-US" altLang="zh-TW" dirty="0" smtClean="0"/>
              <a:t> load-balance in k8s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110</a:t>
            </a:r>
            <a:r>
              <a:rPr lang="zh-TW" altLang="en-US" dirty="0" smtClean="0"/>
              <a:t>年課程使用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767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3031" y="0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Metallb</a:t>
            </a:r>
            <a:r>
              <a:rPr lang="en-US" altLang="zh-TW" dirty="0" smtClean="0"/>
              <a:t>(Cloud support)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31" y="1008473"/>
            <a:ext cx="8640379" cy="568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1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部屬</a:t>
            </a:r>
            <a:r>
              <a:rPr lang="en-US" altLang="zh-TW" dirty="0" smtClean="0"/>
              <a:t>metallb(metallb.sh</a:t>
            </a:r>
            <a:r>
              <a:rPr lang="zh-TW" altLang="en-US" dirty="0" smtClean="0"/>
              <a:t>檔案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00" y="1950745"/>
            <a:ext cx="9448399" cy="4423678"/>
          </a:xfrm>
        </p:spPr>
      </p:pic>
      <p:grpSp>
        <p:nvGrpSpPr>
          <p:cNvPr id="8" name="群組 7"/>
          <p:cNvGrpSpPr/>
          <p:nvPr/>
        </p:nvGrpSpPr>
        <p:grpSpPr>
          <a:xfrm>
            <a:off x="9976607" y="521751"/>
            <a:ext cx="1687184" cy="1012310"/>
            <a:chOff x="2368203" y="1661148"/>
            <a:chExt cx="1687184" cy="1012310"/>
          </a:xfrm>
        </p:grpSpPr>
        <p:sp>
          <p:nvSpPr>
            <p:cNvPr id="9" name="圓角矩形 8"/>
            <p:cNvSpPr/>
            <p:nvPr/>
          </p:nvSpPr>
          <p:spPr>
            <a:xfrm>
              <a:off x="2368203" y="1661148"/>
              <a:ext cx="1687184" cy="101231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圓角矩形 4"/>
            <p:cNvSpPr txBox="1"/>
            <p:nvPr/>
          </p:nvSpPr>
          <p:spPr>
            <a:xfrm>
              <a:off x="2397853" y="1690798"/>
              <a:ext cx="1627884" cy="9530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500" kern="1200" dirty="0" smtClean="0"/>
                <a:t>部屬</a:t>
              </a:r>
              <a:r>
                <a:rPr lang="en-US" altLang="zh-TW" sz="2500" kern="1200" dirty="0" err="1" smtClean="0"/>
                <a:t>metallb</a:t>
              </a:r>
              <a:endParaRPr lang="zh-TW" altLang="en-US" sz="2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3845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0896600" cy="1325563"/>
          </a:xfrm>
        </p:spPr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err="1" smtClean="0"/>
              <a:t>metallb</a:t>
            </a:r>
            <a:r>
              <a:rPr lang="en-US" altLang="zh-TW" dirty="0" smtClean="0"/>
              <a:t> layer2</a:t>
            </a:r>
            <a:r>
              <a:rPr lang="zh-TW" altLang="en-US" dirty="0"/>
              <a:t>的</a:t>
            </a:r>
            <a:r>
              <a:rPr lang="en-US" altLang="zh-TW" dirty="0" err="1" smtClean="0"/>
              <a:t>configmap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/>
        </p:nvGraphicFramePr>
        <p:xfrm>
          <a:off x="184639" y="2303584"/>
          <a:ext cx="11614638" cy="4334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圓角矩形 2"/>
          <p:cNvSpPr/>
          <p:nvPr/>
        </p:nvSpPr>
        <p:spPr>
          <a:xfrm>
            <a:off x="4875335" y="3323492"/>
            <a:ext cx="2233246" cy="22947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26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 IP pool in </a:t>
            </a:r>
            <a:r>
              <a:rPr lang="en-US" altLang="zh-TW" dirty="0" err="1" smtClean="0"/>
              <a:t>configmap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22" y="2179405"/>
            <a:ext cx="9337162" cy="3816950"/>
          </a:xfrm>
        </p:spPr>
      </p:pic>
      <p:grpSp>
        <p:nvGrpSpPr>
          <p:cNvPr id="5" name="群組 4"/>
          <p:cNvGrpSpPr/>
          <p:nvPr/>
        </p:nvGrpSpPr>
        <p:grpSpPr>
          <a:xfrm>
            <a:off x="9643696" y="533448"/>
            <a:ext cx="2154113" cy="988916"/>
            <a:chOff x="4730262" y="1672845"/>
            <a:chExt cx="2154113" cy="988916"/>
          </a:xfrm>
        </p:grpSpPr>
        <p:sp>
          <p:nvSpPr>
            <p:cNvPr id="6" name="圓角矩形 5"/>
            <p:cNvSpPr/>
            <p:nvPr/>
          </p:nvSpPr>
          <p:spPr>
            <a:xfrm>
              <a:off x="4730262" y="1672845"/>
              <a:ext cx="2154113" cy="98891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0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圓角矩形 4"/>
            <p:cNvSpPr txBox="1"/>
            <p:nvPr/>
          </p:nvSpPr>
          <p:spPr>
            <a:xfrm>
              <a:off x="4759226" y="1701809"/>
              <a:ext cx="2096185" cy="9309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500" kern="1200" dirty="0" smtClean="0"/>
                <a:t>設定</a:t>
              </a:r>
              <a:r>
                <a:rPr lang="en-US" altLang="zh-TW" sz="2500" kern="1200" dirty="0" err="1" smtClean="0"/>
                <a:t>ip</a:t>
              </a:r>
              <a:r>
                <a:rPr lang="en-US" altLang="zh-TW" sz="2500" kern="1200" dirty="0" smtClean="0"/>
                <a:t> pool</a:t>
              </a:r>
              <a:endParaRPr lang="zh-TW" altLang="en-US" sz="2500" kern="1200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905608" y="1522364"/>
            <a:ext cx="695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Docker </a:t>
            </a:r>
            <a:r>
              <a:rPr lang="zh-TW" altLang="en-US" dirty="0" smtClean="0"/>
              <a:t>內部網段 </a:t>
            </a:r>
            <a:r>
              <a:rPr lang="en-US" altLang="zh-TW" dirty="0" smtClean="0"/>
              <a:t>+ </a:t>
            </a:r>
            <a:r>
              <a:rPr lang="zh-TW" altLang="en-US" dirty="0" smtClean="0"/>
              <a:t>學號末三碼 </a:t>
            </a:r>
            <a:r>
              <a:rPr lang="en-US" altLang="zh-TW" dirty="0" smtClean="0"/>
              <a:t>+ 0</a:t>
            </a:r>
            <a:r>
              <a:rPr lang="zh-TW" altLang="en-US" dirty="0" smtClean="0"/>
              <a:t>到</a:t>
            </a:r>
            <a:r>
              <a:rPr lang="en-US" altLang="zh-TW" dirty="0" smtClean="0"/>
              <a:t>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6016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0896600" cy="1325563"/>
          </a:xfrm>
        </p:spPr>
        <p:txBody>
          <a:bodyPr/>
          <a:lstStyle/>
          <a:p>
            <a:r>
              <a:rPr lang="zh-TW" altLang="en-US" dirty="0"/>
              <a:t>目前</a:t>
            </a:r>
            <a:r>
              <a:rPr lang="zh-TW" altLang="en-US" dirty="0" smtClean="0"/>
              <a:t>步驟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/>
        </p:nvGraphicFramePr>
        <p:xfrm>
          <a:off x="184639" y="2303584"/>
          <a:ext cx="11614638" cy="4334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圓角矩形 2"/>
          <p:cNvSpPr/>
          <p:nvPr/>
        </p:nvSpPr>
        <p:spPr>
          <a:xfrm>
            <a:off x="7469066" y="3261946"/>
            <a:ext cx="2233246" cy="22947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03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4408" cy="1325563"/>
          </a:xfrm>
        </p:spPr>
        <p:txBody>
          <a:bodyPr/>
          <a:lstStyle/>
          <a:p>
            <a:r>
              <a:rPr lang="zh-TW" altLang="en-US" dirty="0" smtClean="0"/>
              <a:t>部屬</a:t>
            </a:r>
            <a:r>
              <a:rPr lang="en-US" altLang="zh-TW" dirty="0" err="1" smtClean="0"/>
              <a:t>nginx</a:t>
            </a:r>
            <a:r>
              <a:rPr lang="en-US" altLang="zh-TW" dirty="0" smtClean="0"/>
              <a:t> deployment and service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" t="90292" r="1400" b="-348"/>
          <a:stretch/>
        </p:blipFill>
        <p:spPr>
          <a:xfrm>
            <a:off x="978876" y="2458733"/>
            <a:ext cx="8160743" cy="1506598"/>
          </a:xfrm>
        </p:spPr>
      </p:pic>
      <p:sp>
        <p:nvSpPr>
          <p:cNvPr id="14" name="文字方塊 13"/>
          <p:cNvSpPr txBox="1"/>
          <p:nvPr/>
        </p:nvSpPr>
        <p:spPr>
          <a:xfrm>
            <a:off x="838200" y="1566171"/>
            <a:ext cx="7831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k</a:t>
            </a:r>
            <a:r>
              <a:rPr lang="en-US" altLang="zh-TW" sz="2800" dirty="0" err="1" smtClean="0"/>
              <a:t>ubectl</a:t>
            </a:r>
            <a:r>
              <a:rPr lang="en-US" altLang="zh-TW" sz="2800" dirty="0" smtClean="0"/>
              <a:t> apply –f </a:t>
            </a:r>
            <a:r>
              <a:rPr lang="en-US" altLang="zh-TW" sz="2800" dirty="0" err="1" smtClean="0"/>
              <a:t>nginx.yaml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92860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98931" cy="1325563"/>
          </a:xfrm>
        </p:spPr>
        <p:txBody>
          <a:bodyPr/>
          <a:lstStyle/>
          <a:p>
            <a:r>
              <a:rPr lang="en-US" altLang="zh-TW" dirty="0" smtClean="0"/>
              <a:t>Nginx deployment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21" b="44349"/>
          <a:stretch/>
        </p:blipFill>
        <p:spPr>
          <a:xfrm>
            <a:off x="5901608" y="198071"/>
            <a:ext cx="4807423" cy="6422640"/>
          </a:xfrm>
        </p:spPr>
      </p:pic>
      <p:sp>
        <p:nvSpPr>
          <p:cNvPr id="5" name="矩形 4"/>
          <p:cNvSpPr/>
          <p:nvPr/>
        </p:nvSpPr>
        <p:spPr>
          <a:xfrm>
            <a:off x="5901608" y="3349869"/>
            <a:ext cx="4361031" cy="31124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38199" y="1566171"/>
            <a:ext cx="42877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Nginx container port</a:t>
            </a:r>
            <a:r>
              <a:rPr lang="zh-TW" altLang="en-US" sz="2800" dirty="0" smtClean="0"/>
              <a:t>為</a:t>
            </a:r>
            <a:r>
              <a:rPr lang="en-US" altLang="zh-TW" sz="2800" dirty="0" smtClean="0"/>
              <a:t>80</a:t>
            </a:r>
            <a:br>
              <a:rPr lang="en-US" altLang="zh-TW" sz="2800" dirty="0" smtClean="0"/>
            </a:br>
            <a:r>
              <a:rPr lang="en-US" altLang="zh-TW" sz="2800" dirty="0" err="1" smtClean="0"/>
              <a:t>nginx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instances</a:t>
            </a:r>
            <a:r>
              <a:rPr lang="zh-TW" altLang="en-US" sz="2800" dirty="0" smtClean="0"/>
              <a:t>為</a:t>
            </a:r>
            <a:r>
              <a:rPr lang="en-US" altLang="zh-TW" sz="2800" dirty="0" smtClean="0"/>
              <a:t>5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2954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98931" cy="1325563"/>
          </a:xfrm>
        </p:spPr>
        <p:txBody>
          <a:bodyPr/>
          <a:lstStyle/>
          <a:p>
            <a:r>
              <a:rPr lang="en-US" altLang="zh-TW" dirty="0" smtClean="0"/>
              <a:t>Nginx services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" t="56161" r="1400" b="-348"/>
          <a:stretch/>
        </p:blipFill>
        <p:spPr>
          <a:xfrm>
            <a:off x="5905500" y="940777"/>
            <a:ext cx="6286500" cy="5099538"/>
          </a:xfrm>
        </p:spPr>
      </p:pic>
      <p:sp>
        <p:nvSpPr>
          <p:cNvPr id="5" name="矩形 4"/>
          <p:cNvSpPr/>
          <p:nvPr/>
        </p:nvSpPr>
        <p:spPr>
          <a:xfrm>
            <a:off x="5905500" y="940778"/>
            <a:ext cx="4361031" cy="3862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31884" y="1690688"/>
            <a:ext cx="598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將</a:t>
            </a:r>
            <a:r>
              <a:rPr lang="en-US" altLang="zh-TW" sz="2800" dirty="0" smtClean="0"/>
              <a:t>container port 80</a:t>
            </a:r>
            <a:r>
              <a:rPr lang="zh-TW" altLang="en-US" sz="2800" dirty="0" smtClean="0"/>
              <a:t>轉接到主機</a:t>
            </a:r>
            <a:r>
              <a:rPr lang="en-US" altLang="zh-TW" sz="2800" dirty="0" smtClean="0"/>
              <a:t>32002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6597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Nginx</a:t>
            </a:r>
            <a:r>
              <a:rPr lang="zh-TW" altLang="en-US" dirty="0" smtClean="0"/>
              <a:t>已轉接到</a:t>
            </a:r>
            <a:r>
              <a:rPr lang="en-US" altLang="zh-TW" dirty="0" err="1" smtClean="0"/>
              <a:t>externalIP:port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27" y="2541347"/>
            <a:ext cx="8454093" cy="3835742"/>
          </a:xfrm>
        </p:spPr>
      </p:pic>
      <p:grpSp>
        <p:nvGrpSpPr>
          <p:cNvPr id="5" name="群組 4"/>
          <p:cNvGrpSpPr/>
          <p:nvPr/>
        </p:nvGrpSpPr>
        <p:grpSpPr>
          <a:xfrm>
            <a:off x="10080670" y="474460"/>
            <a:ext cx="1687184" cy="1012310"/>
            <a:chOff x="7559249" y="1661148"/>
            <a:chExt cx="1687184" cy="1012310"/>
          </a:xfrm>
        </p:grpSpPr>
        <p:sp>
          <p:nvSpPr>
            <p:cNvPr id="6" name="圓角矩形 5"/>
            <p:cNvSpPr/>
            <p:nvPr/>
          </p:nvSpPr>
          <p:spPr>
            <a:xfrm>
              <a:off x="7559249" y="1661148"/>
              <a:ext cx="1687184" cy="101231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7796769"/>
                <a:satOff val="-35976"/>
                <a:lumOff val="1324"/>
                <a:alphaOff val="0"/>
              </a:schemeClr>
            </a:fillRef>
            <a:effectRef idx="0">
              <a:schemeClr val="accent4">
                <a:hueOff val="7796769"/>
                <a:satOff val="-35976"/>
                <a:lumOff val="132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圓角矩形 4"/>
            <p:cNvSpPr txBox="1"/>
            <p:nvPr/>
          </p:nvSpPr>
          <p:spPr>
            <a:xfrm>
              <a:off x="7588899" y="1690798"/>
              <a:ext cx="1627884" cy="9530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500" kern="1200" dirty="0" smtClean="0"/>
                <a:t>部屬</a:t>
              </a:r>
              <a:r>
                <a:rPr lang="en-US" altLang="zh-TW" sz="2500" kern="1200" dirty="0" err="1" smtClean="0"/>
                <a:t>nginx</a:t>
              </a:r>
              <a:endParaRPr lang="zh-TW" altLang="en-US" sz="2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5850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0896600" cy="1325563"/>
          </a:xfrm>
        </p:spPr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err="1" smtClean="0"/>
              <a:t>nginx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/>
        </p:nvGraphicFramePr>
        <p:xfrm>
          <a:off x="184639" y="2303584"/>
          <a:ext cx="11614638" cy="4334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圓角矩形 2"/>
          <p:cNvSpPr/>
          <p:nvPr/>
        </p:nvSpPr>
        <p:spPr>
          <a:xfrm>
            <a:off x="9869366" y="3323492"/>
            <a:ext cx="2233246" cy="22947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7200" y="1866534"/>
            <a:ext cx="779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curl –v </a:t>
            </a:r>
            <a:r>
              <a:rPr lang="en-US" altLang="zh-TW" sz="2800" dirty="0" err="1" smtClean="0"/>
              <a:t>externalIP:port</a:t>
            </a:r>
            <a:r>
              <a:rPr lang="en-US" altLang="zh-TW" sz="2800" dirty="0" smtClean="0"/>
              <a:t>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224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0823" y="409087"/>
            <a:ext cx="10896600" cy="1325563"/>
          </a:xfrm>
        </p:spPr>
        <p:txBody>
          <a:bodyPr/>
          <a:lstStyle/>
          <a:p>
            <a:r>
              <a:rPr lang="zh-TW" altLang="en-US" dirty="0" smtClean="0"/>
              <a:t>實作步驟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/>
        </p:nvGraphicFramePr>
        <p:xfrm>
          <a:off x="184639" y="2303584"/>
          <a:ext cx="11614638" cy="4334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513214" y="1734650"/>
            <a:ext cx="762510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此次實作資料夾</a:t>
            </a:r>
            <a:endParaRPr lang="en-US" altLang="zh-TW" sz="2800" dirty="0" smtClean="0"/>
          </a:p>
          <a:p>
            <a:r>
              <a:rPr lang="en-US" altLang="zh-TW" sz="2800" dirty="0" err="1" smtClean="0"/>
              <a:t>git</a:t>
            </a:r>
            <a:r>
              <a:rPr lang="en-US" altLang="zh-TW" sz="2800" dirty="0" smtClean="0"/>
              <a:t> clone </a:t>
            </a:r>
            <a:r>
              <a:rPr lang="zh-TW" altLang="en-US" sz="2800" dirty="0" smtClean="0"/>
              <a:t>https</a:t>
            </a:r>
            <a:r>
              <a:rPr lang="zh-TW" altLang="en-US" sz="2800" dirty="0"/>
              <a:t>://github.com/0yukali0/k8sInkind.git</a:t>
            </a:r>
          </a:p>
        </p:txBody>
      </p:sp>
    </p:spTree>
    <p:extLst>
      <p:ext uri="{BB962C8B-B14F-4D97-AF65-F5344CB8AC3E}">
        <p14:creationId xmlns:p14="http://schemas.microsoft.com/office/powerpoint/2010/main" val="2394461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70" y="231326"/>
            <a:ext cx="7649307" cy="6552307"/>
          </a:xfrm>
        </p:spPr>
      </p:pic>
    </p:spTree>
    <p:extLst>
      <p:ext uri="{BB962C8B-B14F-4D97-AF65-F5344CB8AC3E}">
        <p14:creationId xmlns:p14="http://schemas.microsoft.com/office/powerpoint/2010/main" val="380552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things(CNN, </a:t>
            </a:r>
            <a:r>
              <a:rPr lang="en-US" altLang="zh-TW" dirty="0" smtClean="0"/>
              <a:t>SVR model saving)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17914"/>
            <a:ext cx="10515600" cy="2085009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" t="9279"/>
          <a:stretch/>
        </p:blipFill>
        <p:spPr>
          <a:xfrm>
            <a:off x="940777" y="1690688"/>
            <a:ext cx="5535658" cy="11316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8200" y="5319346"/>
            <a:ext cx="3083169" cy="483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69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things(CNN, </a:t>
            </a:r>
            <a:r>
              <a:rPr lang="en-US" altLang="zh-TW" dirty="0" smtClean="0"/>
              <a:t>SVR log)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" t="2483" r="1835" b="23231"/>
          <a:stretch/>
        </p:blipFill>
        <p:spPr>
          <a:xfrm>
            <a:off x="189262" y="1629142"/>
            <a:ext cx="11164538" cy="45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3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0896600" cy="1325563"/>
          </a:xfrm>
        </p:spPr>
        <p:txBody>
          <a:bodyPr/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kind</a:t>
            </a:r>
            <a:r>
              <a:rPr lang="zh-TW" altLang="en-US" dirty="0" smtClean="0"/>
              <a:t>模擬</a:t>
            </a:r>
            <a:r>
              <a:rPr lang="en-US" altLang="zh-TW" dirty="0" smtClean="0"/>
              <a:t>k8s cluster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870332787"/>
              </p:ext>
            </p:extLst>
          </p:nvPr>
        </p:nvGraphicFramePr>
        <p:xfrm>
          <a:off x="184639" y="1690688"/>
          <a:ext cx="11614638" cy="4334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圓角矩形 2"/>
          <p:cNvSpPr/>
          <p:nvPr/>
        </p:nvSpPr>
        <p:spPr>
          <a:xfrm>
            <a:off x="0" y="2736972"/>
            <a:ext cx="2356339" cy="23387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87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 smtClean="0"/>
              <a:t>k8s cluster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36" y="2637692"/>
            <a:ext cx="10274328" cy="3780691"/>
          </a:xfrm>
        </p:spPr>
      </p:pic>
      <p:grpSp>
        <p:nvGrpSpPr>
          <p:cNvPr id="5" name="群組 4"/>
          <p:cNvGrpSpPr/>
          <p:nvPr/>
        </p:nvGrpSpPr>
        <p:grpSpPr>
          <a:xfrm>
            <a:off x="9042088" y="538431"/>
            <a:ext cx="2191076" cy="1314646"/>
            <a:chOff x="5011" y="1452830"/>
            <a:chExt cx="2191076" cy="1314646"/>
          </a:xfrm>
        </p:grpSpPr>
        <p:sp>
          <p:nvSpPr>
            <p:cNvPr id="6" name="圓角矩形 5"/>
            <p:cNvSpPr/>
            <p:nvPr/>
          </p:nvSpPr>
          <p:spPr>
            <a:xfrm>
              <a:off x="5011" y="1452830"/>
              <a:ext cx="2191076" cy="1314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圓角矩形 4"/>
            <p:cNvSpPr txBox="1"/>
            <p:nvPr/>
          </p:nvSpPr>
          <p:spPr>
            <a:xfrm>
              <a:off x="43516" y="1491335"/>
              <a:ext cx="2114066" cy="12376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3200" kern="1200" dirty="0" smtClean="0"/>
                <a:t>建立</a:t>
              </a:r>
              <a:r>
                <a:rPr lang="en-US" altLang="zh-TW" sz="3200" kern="1200" dirty="0" smtClean="0"/>
                <a:t>cluster</a:t>
              </a:r>
              <a:endParaRPr lang="zh-TW" altLang="en-US" sz="3200" kern="1200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958836" y="1794858"/>
            <a:ext cx="7822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k</a:t>
            </a:r>
            <a:r>
              <a:rPr lang="en-US" altLang="zh-TW" sz="2400" dirty="0" smtClean="0"/>
              <a:t>ind create cluster –</a:t>
            </a:r>
            <a:r>
              <a:rPr lang="en-US" altLang="zh-TW" sz="2400" dirty="0" err="1" smtClean="0"/>
              <a:t>config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cluster.yaml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631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確認</a:t>
            </a:r>
            <a:r>
              <a:rPr lang="en-US" altLang="zh-TW" dirty="0" smtClean="0"/>
              <a:t>cluster nodes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46" y="3052632"/>
            <a:ext cx="10548739" cy="2869476"/>
          </a:xfrm>
        </p:spPr>
      </p:pic>
      <p:grpSp>
        <p:nvGrpSpPr>
          <p:cNvPr id="5" name="群組 4"/>
          <p:cNvGrpSpPr/>
          <p:nvPr/>
        </p:nvGrpSpPr>
        <p:grpSpPr>
          <a:xfrm>
            <a:off x="9162724" y="626354"/>
            <a:ext cx="2191076" cy="1314646"/>
            <a:chOff x="5011" y="1452830"/>
            <a:chExt cx="2191076" cy="1314646"/>
          </a:xfrm>
        </p:grpSpPr>
        <p:sp>
          <p:nvSpPr>
            <p:cNvPr id="6" name="圓角矩形 5"/>
            <p:cNvSpPr/>
            <p:nvPr/>
          </p:nvSpPr>
          <p:spPr>
            <a:xfrm>
              <a:off x="5011" y="1452830"/>
              <a:ext cx="2191076" cy="1314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圓角矩形 4"/>
            <p:cNvSpPr txBox="1"/>
            <p:nvPr/>
          </p:nvSpPr>
          <p:spPr>
            <a:xfrm>
              <a:off x="43516" y="1491335"/>
              <a:ext cx="2114066" cy="12376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3200" kern="1200" dirty="0" smtClean="0"/>
                <a:t>建立</a:t>
              </a:r>
              <a:r>
                <a:rPr lang="en-US" altLang="zh-TW" sz="3200" kern="1200" dirty="0" smtClean="0"/>
                <a:t>cluster</a:t>
              </a:r>
              <a:endParaRPr lang="zh-TW" altLang="en-US" sz="3200" kern="1200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958836" y="1794858"/>
            <a:ext cx="7822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kubectl</a:t>
            </a:r>
            <a:r>
              <a:rPr lang="en-US" altLang="zh-TW" sz="2400" dirty="0" smtClean="0"/>
              <a:t> get nodes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060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0896600" cy="132556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k8s</a:t>
            </a:r>
            <a:r>
              <a:rPr lang="zh-TW" altLang="en-US" dirty="0" smtClean="0"/>
              <a:t>部屬</a:t>
            </a:r>
            <a:r>
              <a:rPr lang="en-US" altLang="zh-TW" dirty="0" err="1" smtClean="0"/>
              <a:t>metallb</a:t>
            </a:r>
            <a:r>
              <a:rPr lang="en-US" altLang="zh-TW" dirty="0" smtClean="0"/>
              <a:t>(load balancer)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2678748634"/>
              </p:ext>
            </p:extLst>
          </p:nvPr>
        </p:nvGraphicFramePr>
        <p:xfrm>
          <a:off x="184639" y="2303584"/>
          <a:ext cx="11614638" cy="4334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圓角矩形 2"/>
          <p:cNvSpPr/>
          <p:nvPr/>
        </p:nvSpPr>
        <p:spPr>
          <a:xfrm>
            <a:off x="2329961" y="3270740"/>
            <a:ext cx="2233246" cy="22947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5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Metallb</a:t>
            </a:r>
            <a:r>
              <a:rPr lang="en-US" altLang="zh-TW" dirty="0"/>
              <a:t> 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背景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K8s</a:t>
            </a:r>
            <a:r>
              <a:rPr lang="zh-TW" altLang="en-US" dirty="0" smtClean="0"/>
              <a:t>元件中是不包含內建的</a:t>
            </a:r>
            <a:r>
              <a:rPr lang="en-US" altLang="zh-TW" dirty="0" smtClean="0"/>
              <a:t>load-balancer</a:t>
            </a:r>
            <a:endParaRPr lang="en-US" altLang="zh-TW" dirty="0"/>
          </a:p>
          <a:p>
            <a:pPr lvl="1"/>
            <a:r>
              <a:rPr lang="en-US" altLang="zh-TW" dirty="0" smtClean="0"/>
              <a:t>k8s</a:t>
            </a:r>
            <a:r>
              <a:rPr lang="zh-TW" altLang="en-US" dirty="0" smtClean="0"/>
              <a:t>提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定義使使用者或雲廠商提供</a:t>
            </a:r>
            <a:r>
              <a:rPr lang="en-US" altLang="zh-TW" dirty="0"/>
              <a:t>l</a:t>
            </a:r>
            <a:r>
              <a:rPr lang="en-US" altLang="zh-TW" dirty="0" smtClean="0"/>
              <a:t>oad-balancer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r>
              <a:rPr lang="zh-TW" altLang="en-US" dirty="0" smtClean="0"/>
              <a:t>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提供</a:t>
            </a:r>
            <a:r>
              <a:rPr lang="en-US" altLang="zh-TW" dirty="0" smtClean="0"/>
              <a:t>local k8s</a:t>
            </a:r>
            <a:r>
              <a:rPr lang="zh-TW" altLang="en-US" dirty="0" smtClean="0"/>
              <a:t>一個途徑來實現</a:t>
            </a:r>
            <a:r>
              <a:rPr lang="en-US" altLang="zh-TW" dirty="0" smtClean="0"/>
              <a:t>load-balance</a:t>
            </a:r>
            <a:r>
              <a:rPr lang="zh-TW" altLang="en-US" dirty="0" smtClean="0"/>
              <a:t>的功能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963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Metallb</a:t>
            </a:r>
            <a:r>
              <a:rPr lang="en-US" altLang="zh-TW" dirty="0"/>
              <a:t> 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Controller</a:t>
            </a:r>
            <a:r>
              <a:rPr lang="zh-TW" altLang="en-US" dirty="0" smtClean="0"/>
              <a:t> 負責從</a:t>
            </a:r>
            <a:r>
              <a:rPr lang="en-US" altLang="zh-TW" dirty="0" smtClean="0"/>
              <a:t>IP pool</a:t>
            </a:r>
            <a:r>
              <a:rPr lang="zh-TW" altLang="en-US" dirty="0" smtClean="0"/>
              <a:t>中分配</a:t>
            </a:r>
            <a:r>
              <a:rPr lang="en-US" altLang="zh-TW" dirty="0" smtClean="0"/>
              <a:t>IP</a:t>
            </a:r>
            <a:r>
              <a:rPr lang="zh-TW" altLang="en-US" dirty="0" smtClean="0"/>
              <a:t>給</a:t>
            </a:r>
            <a:r>
              <a:rPr lang="en-US" altLang="zh-TW" dirty="0" smtClean="0"/>
              <a:t>service</a:t>
            </a:r>
          </a:p>
          <a:p>
            <a:r>
              <a:rPr lang="en-US" altLang="zh-TW" dirty="0" smtClean="0"/>
              <a:t>Speaker</a:t>
            </a:r>
            <a:r>
              <a:rPr lang="zh-TW" altLang="en-US" dirty="0" smtClean="0"/>
              <a:t> 負責網路連接轉接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Layer2</a:t>
            </a:r>
            <a:r>
              <a:rPr lang="zh-TW" altLang="en-US" dirty="0" smtClean="0"/>
              <a:t>無須外部硬體，由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負責，但會受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主機環境限制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BGP</a:t>
            </a:r>
            <a:r>
              <a:rPr lang="zh-TW" altLang="en-US" dirty="0"/>
              <a:t>可</a:t>
            </a:r>
            <a:r>
              <a:rPr lang="zh-TW" altLang="en-US" dirty="0" smtClean="0"/>
              <a:t>透過外部路由器，委任其負責連接外部與</a:t>
            </a:r>
            <a:r>
              <a:rPr lang="en-US" altLang="zh-TW" dirty="0" smtClean="0"/>
              <a:t>k8s</a:t>
            </a:r>
            <a:r>
              <a:rPr lang="zh-TW" altLang="en-US" dirty="0" smtClean="0"/>
              <a:t>內部網路的轉接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130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0615" y="285994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Metallb</a:t>
            </a:r>
            <a:r>
              <a:rPr lang="en-US" altLang="zh-TW" dirty="0" smtClean="0"/>
              <a:t>(CNI</a:t>
            </a:r>
            <a:r>
              <a:rPr lang="zh-TW" altLang="en-US" dirty="0" smtClean="0"/>
              <a:t> </a:t>
            </a:r>
            <a:r>
              <a:rPr lang="en-US" altLang="zh-TW" dirty="0" smtClean="0"/>
              <a:t>support)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26" y="1449476"/>
            <a:ext cx="11065635" cy="517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2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334</Words>
  <Application>Microsoft Office PowerPoint</Application>
  <PresentationFormat>寬螢幕</PresentationFormat>
  <Paragraphs>75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Office 佈景主題</vt:lpstr>
      <vt:lpstr>雲端運算 nginx load-balance in k8s</vt:lpstr>
      <vt:lpstr>實作步驟</vt:lpstr>
      <vt:lpstr>透過kind模擬k8s cluster</vt:lpstr>
      <vt:lpstr>建立k8s cluster </vt:lpstr>
      <vt:lpstr>確認cluster nodes</vt:lpstr>
      <vt:lpstr>在k8s部屬metallb(load balancer)</vt:lpstr>
      <vt:lpstr>Metallb 介紹</vt:lpstr>
      <vt:lpstr>Metallb 介紹</vt:lpstr>
      <vt:lpstr>Metallb(CNI support)</vt:lpstr>
      <vt:lpstr>Metallb(Cloud support)</vt:lpstr>
      <vt:lpstr>部屬metallb(metallb.sh檔案)</vt:lpstr>
      <vt:lpstr>設定metallb layer2的configmap</vt:lpstr>
      <vt:lpstr>Set IP pool in configmap</vt:lpstr>
      <vt:lpstr>目前步驟</vt:lpstr>
      <vt:lpstr>部屬nginx deployment and service</vt:lpstr>
      <vt:lpstr>Nginx deployment</vt:lpstr>
      <vt:lpstr>Nginx services</vt:lpstr>
      <vt:lpstr>Nginx已轉接到externalIP:port</vt:lpstr>
      <vt:lpstr>測試nginx網頁</vt:lpstr>
      <vt:lpstr>PowerPoint 簡報</vt:lpstr>
      <vt:lpstr>Other things(CNN, SVR model saving)</vt:lpstr>
      <vt:lpstr>Other things(CNN, SVR log)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雲端運算 nginx load-balance</dc:title>
  <dc:creator>陳宥騰_テン</dc:creator>
  <cp:lastModifiedBy>陳宥騰_テン</cp:lastModifiedBy>
  <cp:revision>23</cp:revision>
  <dcterms:created xsi:type="dcterms:W3CDTF">2021-11-27T09:14:24Z</dcterms:created>
  <dcterms:modified xsi:type="dcterms:W3CDTF">2021-11-30T16:59:11Z</dcterms:modified>
</cp:coreProperties>
</file>