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5"/>
  </p:normalViewPr>
  <p:slideViewPr>
    <p:cSldViewPr snapToGrid="0" snapToObjects="1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62B70-405A-8845-8702-997F02C08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BCFAAA-7315-D44F-89FA-036C76A4D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C6808C-9425-A04C-9A6B-2478EF2F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9F172B-0828-2448-BBCF-1A5EB513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B9BDB7-6D7F-1345-99F0-3EEA2B0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303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B8F3A-9555-8A4C-A8B6-D222D600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71368A-9142-B74D-A7DA-58F6B31A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C47A2-E50E-EE45-80F8-1CC555C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11DED8-2BD0-8E4C-AD1D-1DCF3A2D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A376A-8E99-2C4B-9406-ABD7E74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708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D40C6A-6646-3542-A5E8-FAD46F21B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8152F-C81B-5444-B988-4DCFBD76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8C698E-1519-094B-B61E-AB7EB867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783A1B-8B21-FC47-BC50-BBA927D7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0329A-67BD-7F43-A24B-54E30BF9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90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142F2-3403-C74D-BB4B-B685F252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FE368-AF78-9340-91A0-25DBD909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C0E593-FBA1-3644-98DC-B303DB27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EB0561-C01D-DF41-8BCA-5D11F288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334CCA-FC0A-A54C-9A94-38DCD64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4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FF7D9-ADCE-E643-B31D-53C32923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293BBC-B75E-8846-8CA1-6F112500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380237-D24A-914E-84E1-8278836D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B63EC-9448-7344-8728-90E52F76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4DEE1-D086-6F48-A3F9-22347AE9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32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B6B5E-AA39-ED43-92DE-C6C981CD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CFAEC-2B86-F840-96BB-B56FEDF03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E0E9CE-5004-1743-A718-14022FA9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61BCF5-E8FD-C24B-9B68-11E73B3C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7CF741-A570-3847-963F-75287EE3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B0D926-04EF-4947-B8AC-09DE55C3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1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01481-CB17-7748-B68B-E3AD008A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310D4-E440-E94A-B979-37A4676E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1F6EE4-A25A-204A-A611-909C6614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482AC-F492-E24E-8B77-78FE2FD85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8CFD1F-BCBC-F54C-9B9A-3D0C67281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2D4F2E-D616-E24F-9763-7A07AE84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7592AD-2A60-BD49-881F-9CE12B08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67BAA7-1D77-D14E-88B4-7F827CF1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819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4F79B-F1AE-874D-8CA0-E50650ED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4CE3DF-C42D-164D-A63C-22D2BB6D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35597F-1F18-1D44-9CD9-6AE1D70B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CE3DCD-3501-9B4B-B33A-F727A475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89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78DFE3-3813-BC44-9263-EEF57954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1C2A18-DB6A-0A46-8F07-0B56D7A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A48DF-531B-D045-B684-3EB8293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806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9325A-E6BB-7F4E-AE5C-A36DC042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06C14-AEEE-0643-B104-5F50E620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B606A3-4EC8-7C48-AF73-B61A7024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A584A3-2ECD-574D-AFD3-D4E0DE1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45C29B-DFC7-8C44-B312-B097BC12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A3114-5748-A846-A159-CACD98E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24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58264-1CF6-9244-918A-B26929B2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1FD90E-C4D5-014A-A535-E8A710541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4B0299-B74D-7048-A160-0EBFE799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36ADB-749F-C744-B44E-6962F6C0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95D213-6317-8845-965B-4FD354B9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75DB1-BF5E-6D4E-AC78-F462FBE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4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AFD29C-DC92-014F-B9DC-8A7E9964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9A209-66E9-A646-94AE-9C99CBBF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B10757-079F-4941-904A-723FAD4E4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0E26-90FD-F74A-B7C4-EFACEB9AB73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129FD-36F1-914B-83CE-0DD7F6D8D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F4CD-2DE2-C543-A420-F9F880C5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0A05-22F7-FA45-B71D-3B97FECA84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51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A8B0-CE69-7349-9833-396F6AB93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 </a:t>
            </a:r>
            <a:r>
              <a:rPr kumimoji="1" lang="en-US" altLang="zh-TW" dirty="0" err="1"/>
              <a:t>TensorRT</a:t>
            </a:r>
            <a:r>
              <a:rPr kumimoji="1" lang="en-US" altLang="zh-TW" dirty="0"/>
              <a:t> example on Kubernetes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CCC06C-92A3-9E4E-8383-4A1777A7D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10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6B4A7-9FDC-104A-B14C-5EF54929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Application on Kubernetes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79410-92DB-0F4F-B66F-D7159831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Software example</a:t>
            </a:r>
          </a:p>
          <a:p>
            <a:pPr lvl="1"/>
            <a:r>
              <a:rPr kumimoji="1" lang="en-US" altLang="zh-TW" dirty="0"/>
              <a:t>Apache Ozone</a:t>
            </a:r>
          </a:p>
          <a:p>
            <a:pPr lvl="1"/>
            <a:r>
              <a:rPr kumimoji="1" lang="en-US" altLang="zh-TW" dirty="0"/>
              <a:t>Apache Hadoop</a:t>
            </a:r>
          </a:p>
          <a:p>
            <a:pPr lvl="1"/>
            <a:r>
              <a:rPr kumimoji="1" lang="en-US" altLang="zh-TW" dirty="0"/>
              <a:t>Apache spark</a:t>
            </a:r>
          </a:p>
          <a:p>
            <a:r>
              <a:rPr kumimoji="1" lang="en-US" altLang="zh-TW" dirty="0"/>
              <a:t>Application example</a:t>
            </a:r>
          </a:p>
          <a:p>
            <a:pPr lvl="1"/>
            <a:r>
              <a:rPr kumimoji="1" lang="en-US" altLang="zh-TW" dirty="0"/>
              <a:t>Duolingo</a:t>
            </a:r>
          </a:p>
          <a:p>
            <a:pPr lvl="1"/>
            <a:r>
              <a:rPr kumimoji="1" lang="en-US" altLang="zh-TW" dirty="0"/>
              <a:t>WordPress</a:t>
            </a:r>
          </a:p>
          <a:p>
            <a:r>
              <a:rPr kumimoji="1" lang="en-US" altLang="zh-TW" dirty="0"/>
              <a:t>ML</a:t>
            </a:r>
          </a:p>
          <a:p>
            <a:pPr lvl="1"/>
            <a:r>
              <a:rPr kumimoji="1" lang="en-US" altLang="zh-TW" dirty="0"/>
              <a:t>TF</a:t>
            </a:r>
          </a:p>
          <a:p>
            <a:pPr lvl="1"/>
            <a:r>
              <a:rPr kumimoji="1" lang="en-US" altLang="zh-TW" dirty="0" err="1"/>
              <a:t>Pytorch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9E4BC4-EEE1-9E46-B518-540622F2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67" y="4974065"/>
            <a:ext cx="1824320" cy="13378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7B49F33-E5C4-4D42-978A-E3C693F4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13" y="1518254"/>
            <a:ext cx="3803374" cy="28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9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B1B99-4D08-7D47-BF3C-D977AAC7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Relationship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3B271-D15E-AD48-A3DB-23D6F619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/>
              <a:t>Running an example on Kubernetes</a:t>
            </a:r>
          </a:p>
          <a:p>
            <a:pPr lvl="1"/>
            <a:r>
              <a:rPr kumimoji="1" lang="en-US" altLang="zh-TW" sz="2800" dirty="0" err="1"/>
              <a:t>imagenet-camera.py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3093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CA4A9-2B64-9E44-AFEE-E5338C49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Flow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7F548-CED7-704C-805B-F56A5F45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1B7C1-530E-A343-A51B-5259AAD69A44}"/>
              </a:ext>
            </a:extLst>
          </p:cNvPr>
          <p:cNvSpPr txBox="1"/>
          <p:nvPr/>
        </p:nvSpPr>
        <p:spPr>
          <a:xfrm>
            <a:off x="838199" y="1690688"/>
            <a:ext cx="109694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Kubernetes(k8s, lite version k3s)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 err="1"/>
              <a:t>Configmap.yaml</a:t>
            </a:r>
            <a:endParaRPr kumimoji="1" lang="en-US" altLang="zh-TW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Key-value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 err="1"/>
              <a:t>Deployment.yaml</a:t>
            </a:r>
            <a:endParaRPr kumimoji="1" lang="en-US" altLang="zh-TW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Volume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 err="1"/>
              <a:t>VolumeMount</a:t>
            </a:r>
            <a:endParaRPr kumimoji="1" lang="en-US" altLang="zh-TW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Yunikorn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Multi-Tenant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Hierarchical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 err="1"/>
              <a:t>TensorRT</a:t>
            </a:r>
            <a:endParaRPr kumimoji="1"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F21DAC-ABB1-6E42-A59B-FF303671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22" y="2407196"/>
            <a:ext cx="7417352" cy="41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735F4-B8F5-6F48-A0F2-C8873675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6792D-CBB0-A941-99C1-0FC3AF5F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Lack of Device plugin.</a:t>
            </a:r>
          </a:p>
          <a:p>
            <a:r>
              <a:rPr kumimoji="1" lang="en-US" altLang="zh-TW" dirty="0"/>
              <a:t>Architecture of image.</a:t>
            </a:r>
          </a:p>
          <a:p>
            <a:r>
              <a:rPr kumimoji="1" lang="en-US" altLang="zh-TW" dirty="0"/>
              <a:t>K3s parameters problem.</a:t>
            </a:r>
          </a:p>
          <a:p>
            <a:r>
              <a:rPr kumimoji="1" lang="en-US" altLang="zh-TW" dirty="0"/>
              <a:t>K3s container runtime context.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28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3E8CE-85DD-854C-9D1B-B53F1068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Feeling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801553-7313-AE4D-887E-373CD238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Different structure of selector in </a:t>
            </a:r>
            <a:r>
              <a:rPr kumimoji="1" lang="en-US" altLang="zh-TW" dirty="0" err="1"/>
              <a:t>yaml</a:t>
            </a:r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I need to learn how to implement device plugin in future to fulfill </a:t>
            </a:r>
            <a:r>
              <a:rPr kumimoji="1" lang="en-US" altLang="zh-TW"/>
              <a:t>my requirements.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8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517A1-CBA2-D04D-A875-E542917A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Vedio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1721B-19C9-3246-9AAA-61AE93F8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Only devices</a:t>
            </a:r>
          </a:p>
          <a:p>
            <a:pPr lvl="1"/>
            <a:r>
              <a:rPr kumimoji="1" lang="en-US" altLang="zh-TW" dirty="0" err="1"/>
              <a:t>demo.py</a:t>
            </a:r>
            <a:endParaRPr kumimoji="1" lang="en-US" altLang="zh-TW" dirty="0"/>
          </a:p>
          <a:p>
            <a:r>
              <a:rPr kumimoji="1" lang="en-US" altLang="zh-TW" dirty="0"/>
              <a:t>Kubernetes</a:t>
            </a:r>
          </a:p>
          <a:p>
            <a:pPr lvl="1"/>
            <a:r>
              <a:rPr kumimoji="1" lang="en-US" altLang="zh-TW" dirty="0" err="1"/>
              <a:t>Env</a:t>
            </a:r>
            <a:endParaRPr kumimoji="1" lang="en-US" altLang="zh-TW" dirty="0"/>
          </a:p>
          <a:p>
            <a:pPr lvl="2"/>
            <a:r>
              <a:rPr kumimoji="1" lang="en-US" altLang="zh-TW" dirty="0" err="1"/>
              <a:t>demo.py</a:t>
            </a:r>
            <a:endParaRPr kumimoji="1" lang="en-US" altLang="zh-TW" dirty="0"/>
          </a:p>
          <a:p>
            <a:pPr lvl="2"/>
            <a:r>
              <a:rPr kumimoji="1" lang="en-US" altLang="zh-TW" dirty="0" err="1"/>
              <a:t>Imagenet-camera.py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Exe</a:t>
            </a:r>
          </a:p>
          <a:p>
            <a:pPr lvl="2"/>
            <a:r>
              <a:rPr kumimoji="1" lang="en-US" altLang="zh-TW" dirty="0" err="1"/>
              <a:t>Imagenet-camera.py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093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117</Words>
  <Application>Microsoft Macintosh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A TensorRT example on Kubernetes</vt:lpstr>
      <vt:lpstr>Application on Kubernetes</vt:lpstr>
      <vt:lpstr>Relationship</vt:lpstr>
      <vt:lpstr>Flow</vt:lpstr>
      <vt:lpstr>Problem</vt:lpstr>
      <vt:lpstr>Feeling</vt:lpstr>
      <vt:lpstr>Vedio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TensorRT example on Kubernetes</dc:title>
  <dc:creator>陳宥騰</dc:creator>
  <cp:lastModifiedBy>陳宥騰</cp:lastModifiedBy>
  <cp:revision>17</cp:revision>
  <dcterms:created xsi:type="dcterms:W3CDTF">2022-06-23T06:22:03Z</dcterms:created>
  <dcterms:modified xsi:type="dcterms:W3CDTF">2023-08-09T01:23:47Z</dcterms:modified>
</cp:coreProperties>
</file>