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6A2"/>
    <a:srgbClr val="BFD8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01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137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C9218-A1A0-47D2-934E-A4D5AC48A8E1}" type="datetimeFigureOut">
              <a:rPr lang="nl-NL" smtClean="0"/>
              <a:pPr/>
              <a:t>12-9-2017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23E06-4AEE-46A8-8C49-925BBCBEA1C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31607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D345F-5868-495C-9435-0C48BC5DC121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26165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12-9-2017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9357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12-9-2017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11923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12-9-2017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13077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12-9-2017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72541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12-9-2017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144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12-9-2017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952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12-9-2017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4147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12-9-2017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674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12-9-2017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1745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12-9-2017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54908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12-9-2017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99905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22C4-046F-4F91-8070-474DE20EE4DC}" type="datetimeFigureOut">
              <a:rPr lang="nl-NL" smtClean="0"/>
              <a:pPr/>
              <a:t>12-9-2017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8A9C7-2C1B-43BA-9461-C5375C79E14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13022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BETL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4" name="Stroomdiagram: Magnetische schijf 3"/>
          <p:cNvSpPr/>
          <p:nvPr/>
        </p:nvSpPr>
        <p:spPr>
          <a:xfrm>
            <a:off x="5003800" y="1087384"/>
            <a:ext cx="100330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BETL</a:t>
            </a:r>
            <a:endParaRPr lang="nl-NL" dirty="0"/>
          </a:p>
        </p:txBody>
      </p:sp>
      <p:sp>
        <p:nvSpPr>
          <p:cNvPr id="5" name="Stroomdiagram: Magnetische schijf 4"/>
          <p:cNvSpPr/>
          <p:nvPr/>
        </p:nvSpPr>
        <p:spPr>
          <a:xfrm>
            <a:off x="5308600" y="2124076"/>
            <a:ext cx="201295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Object_meta_data</a:t>
            </a:r>
            <a:endParaRPr lang="nl-NL" dirty="0"/>
          </a:p>
        </p:txBody>
      </p:sp>
      <p:sp>
        <p:nvSpPr>
          <p:cNvPr id="6" name="Stroomdiagram: Magnetische schijf 5"/>
          <p:cNvSpPr/>
          <p:nvPr/>
        </p:nvSpPr>
        <p:spPr>
          <a:xfrm>
            <a:off x="4127499" y="2150953"/>
            <a:ext cx="100330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nl-NL" dirty="0"/>
          </a:p>
        </p:txBody>
      </p:sp>
      <p:cxnSp>
        <p:nvCxnSpPr>
          <p:cNvPr id="8" name="Rechte verbindingslijn met pijl 7"/>
          <p:cNvCxnSpPr>
            <a:endCxn id="5" idx="1"/>
          </p:cNvCxnSpPr>
          <p:nvPr/>
        </p:nvCxnSpPr>
        <p:spPr>
          <a:xfrm>
            <a:off x="5505450" y="1595384"/>
            <a:ext cx="809625" cy="52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 flipH="1">
            <a:off x="4667250" y="1652991"/>
            <a:ext cx="838200" cy="47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" descr="Afbeeldingsresultaat voor tandwiel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 descr="Afbeeldingsresultaat voor tandwiel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512" y="3346341"/>
            <a:ext cx="1955800" cy="133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12"/>
          <p:cNvSpPr txBox="1"/>
          <p:nvPr/>
        </p:nvSpPr>
        <p:spPr>
          <a:xfrm>
            <a:off x="5886449" y="4867057"/>
            <a:ext cx="260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BETL Engine</a:t>
            </a:r>
            <a:endParaRPr lang="nl-NL" dirty="0"/>
          </a:p>
        </p:txBody>
      </p:sp>
      <p:cxnSp>
        <p:nvCxnSpPr>
          <p:cNvPr id="15" name="Rechte verbindingslijn met pijl 14"/>
          <p:cNvCxnSpPr>
            <a:stCxn id="5" idx="3"/>
            <a:endCxn id="1030" idx="0"/>
          </p:cNvCxnSpPr>
          <p:nvPr/>
        </p:nvCxnSpPr>
        <p:spPr>
          <a:xfrm>
            <a:off x="6315075" y="2632076"/>
            <a:ext cx="20337" cy="7142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roomdiagram: Magnetische schijf 19"/>
          <p:cNvSpPr/>
          <p:nvPr/>
        </p:nvSpPr>
        <p:spPr>
          <a:xfrm>
            <a:off x="8178800" y="1087384"/>
            <a:ext cx="1855746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AdventureWorks</a:t>
            </a:r>
            <a:endParaRPr lang="nl-NL" dirty="0"/>
          </a:p>
        </p:txBody>
      </p:sp>
      <p:cxnSp>
        <p:nvCxnSpPr>
          <p:cNvPr id="23" name="Rechte verbindingslijn met pijl 22"/>
          <p:cNvCxnSpPr/>
          <p:nvPr/>
        </p:nvCxnSpPr>
        <p:spPr>
          <a:xfrm flipH="1">
            <a:off x="6934200" y="1595384"/>
            <a:ext cx="2000250" cy="175095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V="1">
            <a:off x="7200900" y="1595384"/>
            <a:ext cx="2070100" cy="18717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7702549" y="1932166"/>
            <a:ext cx="7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SRC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8140700" y="2531242"/>
            <a:ext cx="7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TRG</a:t>
            </a:r>
            <a:endParaRPr lang="nl-NL" dirty="0"/>
          </a:p>
        </p:txBody>
      </p:sp>
      <p:cxnSp>
        <p:nvCxnSpPr>
          <p:cNvPr id="30" name="Rechte verbindingslijn met pijl 29"/>
          <p:cNvCxnSpPr/>
          <p:nvPr/>
        </p:nvCxnSpPr>
        <p:spPr>
          <a:xfrm flipV="1">
            <a:off x="3035300" y="4115866"/>
            <a:ext cx="2273300" cy="243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8" descr="Afbeeldingsresultaat voor uml us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4" name="Afbeelding 10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1831" y="2733136"/>
            <a:ext cx="700087" cy="1268158"/>
          </a:xfrm>
          <a:prstGeom prst="rect">
            <a:avLst/>
          </a:prstGeom>
        </p:spPr>
      </p:pic>
      <p:sp>
        <p:nvSpPr>
          <p:cNvPr id="36" name="Tekstvak 35"/>
          <p:cNvSpPr txBox="1"/>
          <p:nvPr/>
        </p:nvSpPr>
        <p:spPr>
          <a:xfrm>
            <a:off x="1422400" y="3977243"/>
            <a:ext cx="155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 DEVELOPER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3721100" y="4140200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SRC</a:t>
            </a:r>
            <a:endParaRPr lang="nl-NL" dirty="0"/>
          </a:p>
        </p:txBody>
      </p:sp>
      <p:sp>
        <p:nvSpPr>
          <p:cNvPr id="1029" name="AutoShape 14" descr="Afbeeldingsresultaat voor ssi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40" name="Picture 16" descr="http://www.crushthesoul.com/sites/default/files/development/ssis_logo_large_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175" y="4313623"/>
            <a:ext cx="2643550" cy="156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troomdiagram: Magnetische schijf 30"/>
          <p:cNvSpPr/>
          <p:nvPr/>
        </p:nvSpPr>
        <p:spPr>
          <a:xfrm>
            <a:off x="2946398" y="2125459"/>
            <a:ext cx="100330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nl-NL" dirty="0"/>
          </a:p>
        </p:txBody>
      </p:sp>
      <p:cxnSp>
        <p:nvCxnSpPr>
          <p:cNvPr id="32" name="Rechte verbindingslijn met pijl 31"/>
          <p:cNvCxnSpPr/>
          <p:nvPr/>
        </p:nvCxnSpPr>
        <p:spPr>
          <a:xfrm flipH="1">
            <a:off x="3470274" y="1639275"/>
            <a:ext cx="2020889" cy="49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>
            <a:endCxn id="6" idx="3"/>
          </p:cNvCxnSpPr>
          <p:nvPr/>
        </p:nvCxnSpPr>
        <p:spPr>
          <a:xfrm flipH="1" flipV="1">
            <a:off x="4629149" y="2658953"/>
            <a:ext cx="876301" cy="9097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stCxn id="31" idx="3"/>
          </p:cNvCxnSpPr>
          <p:nvPr/>
        </p:nvCxnSpPr>
        <p:spPr>
          <a:xfrm>
            <a:off x="3448048" y="2633459"/>
            <a:ext cx="1917702" cy="10622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46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oomdiagram: Magnetische schijf 4"/>
          <p:cNvSpPr/>
          <p:nvPr/>
        </p:nvSpPr>
        <p:spPr>
          <a:xfrm>
            <a:off x="242330" y="181222"/>
            <a:ext cx="2014838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system A</a:t>
            </a:r>
            <a:endParaRPr lang="nl-NL" dirty="0"/>
          </a:p>
        </p:txBody>
      </p:sp>
      <p:sp>
        <p:nvSpPr>
          <p:cNvPr id="6" name="Stroomdiagram: Magnetische schijf 5"/>
          <p:cNvSpPr/>
          <p:nvPr/>
        </p:nvSpPr>
        <p:spPr>
          <a:xfrm>
            <a:off x="188784" y="819655"/>
            <a:ext cx="2014838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system B</a:t>
            </a:r>
            <a:endParaRPr lang="nl-NL" dirty="0"/>
          </a:p>
        </p:txBody>
      </p:sp>
      <p:sp>
        <p:nvSpPr>
          <p:cNvPr id="7" name="Stroomdiagram: Magnetische schijf 6"/>
          <p:cNvSpPr/>
          <p:nvPr/>
        </p:nvSpPr>
        <p:spPr>
          <a:xfrm>
            <a:off x="172309" y="1478682"/>
            <a:ext cx="2014838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system C</a:t>
            </a:r>
            <a:endParaRPr lang="nl-NL" dirty="0"/>
          </a:p>
        </p:txBody>
      </p:sp>
      <p:sp>
        <p:nvSpPr>
          <p:cNvPr id="8" name="Stroomdiagram: Magnetische schijf 7"/>
          <p:cNvSpPr/>
          <p:nvPr/>
        </p:nvSpPr>
        <p:spPr>
          <a:xfrm>
            <a:off x="3376827" y="852606"/>
            <a:ext cx="112927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</a:t>
            </a:r>
            <a:endParaRPr lang="nl-NL" dirty="0"/>
          </a:p>
        </p:txBody>
      </p:sp>
      <p:cxnSp>
        <p:nvCxnSpPr>
          <p:cNvPr id="9" name="Rechte verbindingslijn met pijl 8"/>
          <p:cNvCxnSpPr>
            <a:endCxn id="8" idx="2"/>
          </p:cNvCxnSpPr>
          <p:nvPr/>
        </p:nvCxnSpPr>
        <p:spPr>
          <a:xfrm>
            <a:off x="2277427" y="433174"/>
            <a:ext cx="1099400" cy="673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stCxn id="6" idx="4"/>
            <a:endCxn id="8" idx="2"/>
          </p:cNvCxnSpPr>
          <p:nvPr/>
        </p:nvCxnSpPr>
        <p:spPr>
          <a:xfrm>
            <a:off x="2203622" y="1073655"/>
            <a:ext cx="1173205" cy="32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>
            <a:stCxn id="7" idx="4"/>
            <a:endCxn id="8" idx="2"/>
          </p:cNvCxnSpPr>
          <p:nvPr/>
        </p:nvCxnSpPr>
        <p:spPr>
          <a:xfrm flipV="1">
            <a:off x="2187147" y="1106606"/>
            <a:ext cx="1189680" cy="626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2232454" y="1894703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Staging</a:t>
            </a:r>
            <a:r>
              <a:rPr lang="nl-NL" dirty="0" smtClean="0"/>
              <a:t> ETL</a:t>
            </a:r>
            <a:endParaRPr lang="nl-NL" dirty="0"/>
          </a:p>
        </p:txBody>
      </p:sp>
      <p:sp>
        <p:nvSpPr>
          <p:cNvPr id="25" name="Stroomdiagram: Magnetische schijf 24"/>
          <p:cNvSpPr/>
          <p:nvPr/>
        </p:nvSpPr>
        <p:spPr>
          <a:xfrm>
            <a:off x="5176795" y="848487"/>
            <a:ext cx="112927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DWH</a:t>
            </a:r>
            <a:endParaRPr lang="nl-NL" dirty="0"/>
          </a:p>
        </p:txBody>
      </p:sp>
      <p:cxnSp>
        <p:nvCxnSpPr>
          <p:cNvPr id="26" name="Rechte verbindingslijn met pijl 25"/>
          <p:cNvCxnSpPr>
            <a:endCxn id="25" idx="2"/>
          </p:cNvCxnSpPr>
          <p:nvPr/>
        </p:nvCxnSpPr>
        <p:spPr>
          <a:xfrm flipV="1">
            <a:off x="4506098" y="1102487"/>
            <a:ext cx="670697" cy="8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flipV="1">
            <a:off x="6306065" y="1090130"/>
            <a:ext cx="670697" cy="8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troomdiagram: Magnetische schijf 28"/>
          <p:cNvSpPr/>
          <p:nvPr/>
        </p:nvSpPr>
        <p:spPr>
          <a:xfrm>
            <a:off x="6960287" y="869082"/>
            <a:ext cx="112927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Datamart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4221892" y="1429264"/>
            <a:ext cx="150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Transform</a:t>
            </a:r>
            <a:r>
              <a:rPr lang="nl-NL" dirty="0" smtClean="0"/>
              <a:t> ETL</a:t>
            </a:r>
            <a:endParaRPr lang="nl-NL" dirty="0"/>
          </a:p>
        </p:txBody>
      </p:sp>
      <p:sp>
        <p:nvSpPr>
          <p:cNvPr id="31" name="Tekstvak 30"/>
          <p:cNvSpPr txBox="1"/>
          <p:nvPr/>
        </p:nvSpPr>
        <p:spPr>
          <a:xfrm>
            <a:off x="6120714" y="143338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Datamart</a:t>
            </a:r>
            <a:r>
              <a:rPr lang="nl-NL" dirty="0" smtClean="0"/>
              <a:t> ETL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troomdiagram: Magnetische schijf 32"/>
          <p:cNvSpPr/>
          <p:nvPr/>
        </p:nvSpPr>
        <p:spPr>
          <a:xfrm>
            <a:off x="5040870" y="877323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schema</a:t>
            </a:r>
            <a:endParaRPr lang="nl-NL" dirty="0"/>
          </a:p>
        </p:txBody>
      </p:sp>
      <p:sp>
        <p:nvSpPr>
          <p:cNvPr id="4" name="Stroomdiagram: Magnetische schijf 3"/>
          <p:cNvSpPr/>
          <p:nvPr/>
        </p:nvSpPr>
        <p:spPr>
          <a:xfrm>
            <a:off x="802503" y="815538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schema</a:t>
            </a:r>
            <a:endParaRPr lang="nl-NL" dirty="0"/>
          </a:p>
        </p:txBody>
      </p:sp>
      <p:sp>
        <p:nvSpPr>
          <p:cNvPr id="5" name="Stroomdiagram: Meerdere documenten 4"/>
          <p:cNvSpPr/>
          <p:nvPr/>
        </p:nvSpPr>
        <p:spPr>
          <a:xfrm>
            <a:off x="1301579" y="1235677"/>
            <a:ext cx="626076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</a:t>
            </a:r>
            <a:endParaRPr lang="nl-NL" dirty="0"/>
          </a:p>
        </p:txBody>
      </p:sp>
      <p:sp>
        <p:nvSpPr>
          <p:cNvPr id="7" name="Stroomdiagram: Magnetische schijf 6"/>
          <p:cNvSpPr/>
          <p:nvPr/>
        </p:nvSpPr>
        <p:spPr>
          <a:xfrm>
            <a:off x="453083" y="514857"/>
            <a:ext cx="1124464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database</a:t>
            </a:r>
            <a:endParaRPr lang="nl-NL" dirty="0"/>
          </a:p>
        </p:txBody>
      </p:sp>
      <p:sp>
        <p:nvSpPr>
          <p:cNvPr id="8" name="Stroomdiagram: Magnetische schijf 7"/>
          <p:cNvSpPr/>
          <p:nvPr/>
        </p:nvSpPr>
        <p:spPr>
          <a:xfrm>
            <a:off x="189470" y="210057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server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815546" y="1960605"/>
            <a:ext cx="140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table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view</a:t>
            </a:r>
            <a:endParaRPr lang="nl-NL" dirty="0"/>
          </a:p>
        </p:txBody>
      </p:sp>
      <p:sp>
        <p:nvSpPr>
          <p:cNvPr id="11" name="Stroomdiagram: Meerdere documenten 10"/>
          <p:cNvSpPr/>
          <p:nvPr/>
        </p:nvSpPr>
        <p:spPr>
          <a:xfrm>
            <a:off x="4922109" y="1305699"/>
            <a:ext cx="626076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4831491" y="2022388"/>
            <a:ext cx="67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table</a:t>
            </a:r>
            <a:endParaRPr lang="nl-NL" dirty="0"/>
          </a:p>
        </p:txBody>
      </p:sp>
      <p:sp>
        <p:nvSpPr>
          <p:cNvPr id="15" name="Stroomdiagram: Magnetische schijf 14"/>
          <p:cNvSpPr/>
          <p:nvPr/>
        </p:nvSpPr>
        <p:spPr>
          <a:xfrm>
            <a:off x="5390977" y="518976"/>
            <a:ext cx="1355811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database</a:t>
            </a:r>
            <a:endParaRPr lang="nl-NL" dirty="0"/>
          </a:p>
        </p:txBody>
      </p:sp>
      <p:sp>
        <p:nvSpPr>
          <p:cNvPr id="16" name="Stroomdiagram: Magnetische schijf 15"/>
          <p:cNvSpPr/>
          <p:nvPr/>
        </p:nvSpPr>
        <p:spPr>
          <a:xfrm>
            <a:off x="5774037" y="218295"/>
            <a:ext cx="1355811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server</a:t>
            </a:r>
            <a:endParaRPr lang="nl-NL" dirty="0"/>
          </a:p>
        </p:txBody>
      </p:sp>
      <p:cxnSp>
        <p:nvCxnSpPr>
          <p:cNvPr id="17" name="Rechte verbindingslijn met pijl 16"/>
          <p:cNvCxnSpPr/>
          <p:nvPr/>
        </p:nvCxnSpPr>
        <p:spPr>
          <a:xfrm flipV="1">
            <a:off x="2141838" y="1581665"/>
            <a:ext cx="26278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Afbeeldingsresultaat voor tandwi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624632"/>
            <a:ext cx="1191569" cy="81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kstvak 21"/>
          <p:cNvSpPr txBox="1"/>
          <p:nvPr/>
        </p:nvSpPr>
        <p:spPr>
          <a:xfrm>
            <a:off x="2821973" y="2469846"/>
            <a:ext cx="135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BETL Engine</a:t>
            </a:r>
            <a:endParaRPr lang="nl-NL" dirty="0"/>
          </a:p>
        </p:txBody>
      </p:sp>
      <p:cxnSp>
        <p:nvCxnSpPr>
          <p:cNvPr id="25" name="Rechte verbindingslijn met pijl 24"/>
          <p:cNvCxnSpPr>
            <a:stCxn id="22" idx="1"/>
          </p:cNvCxnSpPr>
          <p:nvPr/>
        </p:nvCxnSpPr>
        <p:spPr>
          <a:xfrm flipH="1">
            <a:off x="1122062" y="2654512"/>
            <a:ext cx="1699911" cy="92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22" idx="2"/>
          </p:cNvCxnSpPr>
          <p:nvPr/>
        </p:nvCxnSpPr>
        <p:spPr>
          <a:xfrm flipH="1">
            <a:off x="3292732" y="2839178"/>
            <a:ext cx="206547" cy="76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troomdiagram: Magnetische schijf 34"/>
          <p:cNvSpPr/>
          <p:nvPr/>
        </p:nvSpPr>
        <p:spPr>
          <a:xfrm>
            <a:off x="229974" y="4551395"/>
            <a:ext cx="6063734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BETL</a:t>
            </a:r>
            <a:endParaRPr lang="nl-NL" dirty="0"/>
          </a:p>
        </p:txBody>
      </p:sp>
      <p:sp>
        <p:nvSpPr>
          <p:cNvPr id="37" name="Stroomdiagram: Magnetische schijf 36"/>
          <p:cNvSpPr/>
          <p:nvPr/>
        </p:nvSpPr>
        <p:spPr>
          <a:xfrm>
            <a:off x="197022" y="3612285"/>
            <a:ext cx="1895389" cy="869100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 data </a:t>
            </a:r>
            <a:r>
              <a:rPr lang="en-US" dirty="0" err="1" smtClean="0"/>
              <a:t>repostiory</a:t>
            </a:r>
            <a:r>
              <a:rPr lang="en-US" dirty="0" smtClean="0"/>
              <a:t> (def)</a:t>
            </a:r>
            <a:endParaRPr lang="nl-NL" dirty="0"/>
          </a:p>
        </p:txBody>
      </p:sp>
      <p:sp>
        <p:nvSpPr>
          <p:cNvPr id="38" name="Stroomdiagram: Magnetische schijf 37"/>
          <p:cNvSpPr/>
          <p:nvPr/>
        </p:nvSpPr>
        <p:spPr>
          <a:xfrm>
            <a:off x="2268838" y="3608167"/>
            <a:ext cx="1895389" cy="869100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ETL process data (</a:t>
            </a:r>
            <a:r>
              <a:rPr lang="en-US" dirty="0" err="1" smtClean="0"/>
              <a:t>dbo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39" name="Stroomdiagram: Magnetische schijf 38"/>
          <p:cNvSpPr/>
          <p:nvPr/>
        </p:nvSpPr>
        <p:spPr>
          <a:xfrm>
            <a:off x="4406557" y="3571097"/>
            <a:ext cx="1895389" cy="869100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Utility functions (</a:t>
            </a:r>
            <a:r>
              <a:rPr lang="en-US" dirty="0" err="1" smtClean="0"/>
              <a:t>util</a:t>
            </a:r>
            <a:r>
              <a:rPr lang="en-US" dirty="0" smtClean="0"/>
              <a:t>)</a:t>
            </a:r>
            <a:endParaRPr lang="nl-NL" dirty="0"/>
          </a:p>
        </p:txBody>
      </p:sp>
      <p:cxnSp>
        <p:nvCxnSpPr>
          <p:cNvPr id="40" name="Rechte verbindingslijn met pijl 39"/>
          <p:cNvCxnSpPr>
            <a:endCxn id="39" idx="1"/>
          </p:cNvCxnSpPr>
          <p:nvPr/>
        </p:nvCxnSpPr>
        <p:spPr>
          <a:xfrm>
            <a:off x="4127157" y="2702011"/>
            <a:ext cx="1227095" cy="86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Afbeelding 4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1626" y="1530412"/>
            <a:ext cx="700087" cy="1268158"/>
          </a:xfrm>
          <a:prstGeom prst="rect">
            <a:avLst/>
          </a:prstGeom>
        </p:spPr>
      </p:pic>
      <p:sp>
        <p:nvSpPr>
          <p:cNvPr id="44" name="Tekstvak 43"/>
          <p:cNvSpPr txBox="1"/>
          <p:nvPr/>
        </p:nvSpPr>
        <p:spPr>
          <a:xfrm>
            <a:off x="6620476" y="2823946"/>
            <a:ext cx="155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 DEVELOPER</a:t>
            </a:r>
            <a:endParaRPr lang="nl-NL" dirty="0"/>
          </a:p>
        </p:txBody>
      </p:sp>
      <p:sp>
        <p:nvSpPr>
          <p:cNvPr id="45" name="Tekstvak 44"/>
          <p:cNvSpPr txBox="1"/>
          <p:nvPr/>
        </p:nvSpPr>
        <p:spPr>
          <a:xfrm>
            <a:off x="8188410" y="1771135"/>
            <a:ext cx="223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exec</a:t>
            </a:r>
            <a:r>
              <a:rPr lang="nl-NL" dirty="0" smtClean="0"/>
              <a:t> </a:t>
            </a:r>
            <a:r>
              <a:rPr lang="nl-NL" dirty="0" err="1" smtClean="0"/>
              <a:t>betl.dbo.push</a:t>
            </a:r>
            <a:r>
              <a:rPr lang="nl-NL" dirty="0" smtClean="0"/>
              <a:t> ‘A’</a:t>
            </a:r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178676" y="1439917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Database object tree (</a:t>
            </a:r>
            <a:r>
              <a:rPr lang="nl-NL" dirty="0" err="1" smtClean="0">
                <a:solidFill>
                  <a:srgbClr val="FF0000"/>
                </a:solidFill>
              </a:rPr>
              <a:t>def.Obj</a:t>
            </a:r>
            <a:r>
              <a:rPr lang="nl-NL" dirty="0" smtClean="0">
                <a:solidFill>
                  <a:srgbClr val="FF0000"/>
                </a:solidFill>
              </a:rPr>
              <a:t>_</a:t>
            </a:r>
            <a:r>
              <a:rPr lang="nl-NL" dirty="0" err="1" smtClean="0">
                <a:solidFill>
                  <a:srgbClr val="FF0000"/>
                </a:solidFill>
              </a:rPr>
              <a:t>ext</a:t>
            </a:r>
            <a:r>
              <a:rPr lang="nl-NL" dirty="0" smtClean="0">
                <a:solidFill>
                  <a:srgbClr val="FF0000"/>
                </a:solidFill>
              </a:rPr>
              <a:t>)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Stroomdiagram: Magnetische schijf 3"/>
          <p:cNvSpPr/>
          <p:nvPr/>
        </p:nvSpPr>
        <p:spPr>
          <a:xfrm>
            <a:off x="5070067" y="289891"/>
            <a:ext cx="1895389" cy="869100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Meta data </a:t>
            </a:r>
            <a:r>
              <a:rPr lang="en-US" dirty="0" err="1" smtClean="0">
                <a:solidFill>
                  <a:srgbClr val="FF0000"/>
                </a:solidFill>
              </a:rPr>
              <a:t>repostiory</a:t>
            </a:r>
            <a:r>
              <a:rPr lang="en-US" dirty="0" smtClean="0">
                <a:solidFill>
                  <a:srgbClr val="FF0000"/>
                </a:solidFill>
              </a:rPr>
              <a:t> (def)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5" name="Stroomdiagram: Magnetische schijf 4"/>
          <p:cNvSpPr/>
          <p:nvPr/>
        </p:nvSpPr>
        <p:spPr>
          <a:xfrm>
            <a:off x="560765" y="340108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schema</a:t>
            </a:r>
            <a:endParaRPr lang="nl-NL" dirty="0"/>
          </a:p>
        </p:txBody>
      </p:sp>
      <p:sp>
        <p:nvSpPr>
          <p:cNvPr id="6" name="Stroomdiagram: Meerdere documenten 5"/>
          <p:cNvSpPr/>
          <p:nvPr/>
        </p:nvSpPr>
        <p:spPr>
          <a:xfrm>
            <a:off x="455872" y="4357249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Table</a:t>
            </a:r>
            <a:r>
              <a:rPr lang="nl-NL" dirty="0" smtClean="0"/>
              <a:t> A</a:t>
            </a:r>
            <a:endParaRPr lang="nl-NL" dirty="0"/>
          </a:p>
        </p:txBody>
      </p:sp>
      <p:sp>
        <p:nvSpPr>
          <p:cNvPr id="7" name="Stroomdiagram: Magnetische schijf 6"/>
          <p:cNvSpPr/>
          <p:nvPr/>
        </p:nvSpPr>
        <p:spPr>
          <a:xfrm>
            <a:off x="1630240" y="2501312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Database B</a:t>
            </a:r>
            <a:endParaRPr lang="nl-NL" dirty="0"/>
          </a:p>
        </p:txBody>
      </p:sp>
      <p:sp>
        <p:nvSpPr>
          <p:cNvPr id="8" name="Stroomdiagram: Magnetische schijf 7"/>
          <p:cNvSpPr/>
          <p:nvPr/>
        </p:nvSpPr>
        <p:spPr>
          <a:xfrm>
            <a:off x="1671428" y="1818139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Server X</a:t>
            </a:r>
            <a:endParaRPr lang="nl-NL" dirty="0"/>
          </a:p>
        </p:txBody>
      </p:sp>
      <p:sp>
        <p:nvSpPr>
          <p:cNvPr id="10" name="Stroomdiagram: Magnetische schijf 9"/>
          <p:cNvSpPr/>
          <p:nvPr/>
        </p:nvSpPr>
        <p:spPr>
          <a:xfrm>
            <a:off x="258639" y="2496056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Database A</a:t>
            </a:r>
            <a:endParaRPr lang="nl-NL" dirty="0"/>
          </a:p>
        </p:txBody>
      </p:sp>
      <p:sp>
        <p:nvSpPr>
          <p:cNvPr id="11" name="Stroomdiagram: Magnetische schijf 10"/>
          <p:cNvSpPr/>
          <p:nvPr/>
        </p:nvSpPr>
        <p:spPr>
          <a:xfrm>
            <a:off x="3101688" y="2522332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Database C</a:t>
            </a:r>
            <a:endParaRPr lang="nl-NL" dirty="0"/>
          </a:p>
        </p:txBody>
      </p:sp>
      <p:sp>
        <p:nvSpPr>
          <p:cNvPr id="12" name="Stroomdiagram: Magnetische schijf 11"/>
          <p:cNvSpPr/>
          <p:nvPr/>
        </p:nvSpPr>
        <p:spPr>
          <a:xfrm>
            <a:off x="1711647" y="3353785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schema</a:t>
            </a:r>
            <a:endParaRPr lang="nl-NL" dirty="0"/>
          </a:p>
        </p:txBody>
      </p:sp>
      <p:cxnSp>
        <p:nvCxnSpPr>
          <p:cNvPr id="14" name="Rechte verbindingslijn met pijl 13"/>
          <p:cNvCxnSpPr>
            <a:stCxn id="8" idx="3"/>
            <a:endCxn id="10" idx="1"/>
          </p:cNvCxnSpPr>
          <p:nvPr/>
        </p:nvCxnSpPr>
        <p:spPr>
          <a:xfrm flipH="1">
            <a:off x="875554" y="2246515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8" idx="3"/>
            <a:endCxn id="7" idx="1"/>
          </p:cNvCxnSpPr>
          <p:nvPr/>
        </p:nvCxnSpPr>
        <p:spPr>
          <a:xfrm>
            <a:off x="2225423" y="2246515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stCxn id="8" idx="3"/>
          </p:cNvCxnSpPr>
          <p:nvPr/>
        </p:nvCxnSpPr>
        <p:spPr>
          <a:xfrm>
            <a:off x="2225423" y="2246515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>
            <a:stCxn id="7" idx="3"/>
          </p:cNvCxnSpPr>
          <p:nvPr/>
        </p:nvCxnSpPr>
        <p:spPr>
          <a:xfrm flipH="1">
            <a:off x="1055914" y="2929688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7" idx="3"/>
          </p:cNvCxnSpPr>
          <p:nvPr/>
        </p:nvCxnSpPr>
        <p:spPr>
          <a:xfrm flipH="1">
            <a:off x="2220686" y="2929688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troomdiagram: Meerdere documenten 26"/>
          <p:cNvSpPr/>
          <p:nvPr/>
        </p:nvSpPr>
        <p:spPr>
          <a:xfrm>
            <a:off x="1468242" y="4313706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Table</a:t>
            </a:r>
            <a:r>
              <a:rPr lang="nl-NL" dirty="0" smtClean="0"/>
              <a:t> B</a:t>
            </a:r>
            <a:endParaRPr lang="nl-NL" dirty="0"/>
          </a:p>
        </p:txBody>
      </p:sp>
      <p:sp>
        <p:nvSpPr>
          <p:cNvPr id="28" name="Stroomdiagram: Meerdere documenten 27"/>
          <p:cNvSpPr/>
          <p:nvPr/>
        </p:nvSpPr>
        <p:spPr>
          <a:xfrm>
            <a:off x="2458844" y="4281049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View C</a:t>
            </a:r>
            <a:endParaRPr lang="nl-NL" dirty="0"/>
          </a:p>
        </p:txBody>
      </p:sp>
      <p:cxnSp>
        <p:nvCxnSpPr>
          <p:cNvPr id="29" name="Rechte verbindingslijn met pijl 28"/>
          <p:cNvCxnSpPr>
            <a:endCxn id="6" idx="0"/>
          </p:cNvCxnSpPr>
          <p:nvPr/>
        </p:nvCxnSpPr>
        <p:spPr>
          <a:xfrm flipH="1">
            <a:off x="927200" y="3789659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>
            <a:stCxn id="12" idx="3"/>
            <a:endCxn id="27" idx="0"/>
          </p:cNvCxnSpPr>
          <p:nvPr/>
        </p:nvCxnSpPr>
        <p:spPr>
          <a:xfrm flipH="1">
            <a:off x="1970529" y="3782161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>
            <a:stCxn id="12" idx="3"/>
            <a:endCxn id="28" idx="0"/>
          </p:cNvCxnSpPr>
          <p:nvPr/>
        </p:nvCxnSpPr>
        <p:spPr>
          <a:xfrm>
            <a:off x="2204201" y="3782161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hoek 40"/>
          <p:cNvSpPr/>
          <p:nvPr/>
        </p:nvSpPr>
        <p:spPr>
          <a:xfrm>
            <a:off x="4626427" y="1450804"/>
            <a:ext cx="2601687" cy="4852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err="1" smtClean="0">
                <a:solidFill>
                  <a:srgbClr val="FF0000"/>
                </a:solidFill>
              </a:rPr>
              <a:t>Properties</a:t>
            </a:r>
            <a:r>
              <a:rPr lang="nl-NL" dirty="0" smtClean="0">
                <a:solidFill>
                  <a:srgbClr val="FF0000"/>
                </a:solidFill>
              </a:rPr>
              <a:t> (</a:t>
            </a:r>
            <a:r>
              <a:rPr lang="nl-NL" dirty="0" err="1" smtClean="0">
                <a:solidFill>
                  <a:srgbClr val="FF0000"/>
                </a:solidFill>
              </a:rPr>
              <a:t>def.Prop</a:t>
            </a:r>
            <a:r>
              <a:rPr lang="nl-NL" dirty="0" smtClean="0">
                <a:solidFill>
                  <a:srgbClr val="FF0000"/>
                </a:solidFill>
              </a:rPr>
              <a:t>_</a:t>
            </a:r>
            <a:r>
              <a:rPr lang="nl-NL" dirty="0" err="1" smtClean="0">
                <a:solidFill>
                  <a:srgbClr val="FF0000"/>
                </a:solidFill>
              </a:rPr>
              <a:t>ext</a:t>
            </a:r>
            <a:r>
              <a:rPr lang="nl-NL" dirty="0" smtClean="0">
                <a:solidFill>
                  <a:srgbClr val="FF0000"/>
                </a:solidFill>
              </a:rPr>
              <a:t>)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2" name="Afgeschuind diagonale hoek rechthoek 41"/>
          <p:cNvSpPr/>
          <p:nvPr/>
        </p:nvSpPr>
        <p:spPr>
          <a:xfrm>
            <a:off x="4963886" y="2808514"/>
            <a:ext cx="1981200" cy="41365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Target_schema_</a:t>
            </a:r>
            <a:r>
              <a:rPr lang="nl-NL" dirty="0" err="1" smtClean="0"/>
              <a:t>id</a:t>
            </a:r>
            <a:endParaRPr lang="nl-NL" dirty="0"/>
          </a:p>
        </p:txBody>
      </p:sp>
      <p:sp>
        <p:nvSpPr>
          <p:cNvPr id="43" name="Afgeschuind diagonale hoek rechthoek 42"/>
          <p:cNvSpPr/>
          <p:nvPr/>
        </p:nvSpPr>
        <p:spPr>
          <a:xfrm>
            <a:off x="4920342" y="2188028"/>
            <a:ext cx="2013858" cy="41365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template</a:t>
            </a:r>
            <a:r>
              <a:rPr lang="nl-NL" dirty="0" smtClean="0"/>
              <a:t>_</a:t>
            </a:r>
            <a:r>
              <a:rPr lang="nl-NL" dirty="0" err="1" smtClean="0"/>
              <a:t>id</a:t>
            </a:r>
            <a:endParaRPr lang="nl-NL" dirty="0"/>
          </a:p>
        </p:txBody>
      </p:sp>
      <p:sp>
        <p:nvSpPr>
          <p:cNvPr id="44" name="Afgeschuind diagonale hoek rechthoek 43"/>
          <p:cNvSpPr/>
          <p:nvPr/>
        </p:nvSpPr>
        <p:spPr>
          <a:xfrm>
            <a:off x="4963884" y="3407229"/>
            <a:ext cx="2133601" cy="41365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recreate</a:t>
            </a:r>
            <a:r>
              <a:rPr lang="nl-NL" dirty="0" smtClean="0"/>
              <a:t>_tables</a:t>
            </a:r>
            <a:endParaRPr lang="nl-NL" dirty="0"/>
          </a:p>
        </p:txBody>
      </p:sp>
      <p:sp>
        <p:nvSpPr>
          <p:cNvPr id="45" name="Tekstvak 44"/>
          <p:cNvSpPr txBox="1"/>
          <p:nvPr/>
        </p:nvSpPr>
        <p:spPr>
          <a:xfrm>
            <a:off x="7282543" y="1894115"/>
            <a:ext cx="50726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nl-NL" dirty="0" err="1" smtClean="0"/>
              <a:t>default</a:t>
            </a:r>
            <a:r>
              <a:rPr lang="nl-NL" dirty="0" smtClean="0"/>
              <a:t>_</a:t>
            </a:r>
            <a:r>
              <a:rPr lang="nl-NL" dirty="0" err="1" smtClean="0"/>
              <a:t>value</a:t>
            </a:r>
            <a:endParaRPr lang="nl-NL" dirty="0" smtClean="0"/>
          </a:p>
          <a:p>
            <a:pPr>
              <a:buFont typeface="Arial" charset="0"/>
              <a:buChar char="•"/>
            </a:pPr>
            <a:r>
              <a:rPr lang="nl-NL" dirty="0" err="1" smtClean="0"/>
              <a:t>apply</a:t>
            </a:r>
            <a:r>
              <a:rPr lang="nl-NL" dirty="0" smtClean="0"/>
              <a:t>_schema</a:t>
            </a:r>
          </a:p>
          <a:p>
            <a:pPr>
              <a:buFont typeface="Arial" charset="0"/>
              <a:buChar char="•"/>
            </a:pPr>
            <a:r>
              <a:rPr lang="nl-NL" dirty="0" err="1" smtClean="0"/>
              <a:t>aply</a:t>
            </a:r>
            <a:r>
              <a:rPr lang="nl-NL" dirty="0" smtClean="0"/>
              <a:t>_</a:t>
            </a:r>
            <a:r>
              <a:rPr lang="nl-NL" dirty="0" err="1" smtClean="0"/>
              <a:t>table</a:t>
            </a:r>
            <a:endParaRPr lang="nl-NL" dirty="0" smtClean="0"/>
          </a:p>
          <a:p>
            <a:pPr>
              <a:buFont typeface="Arial" charset="0"/>
              <a:buChar char="•"/>
            </a:pPr>
            <a:r>
              <a:rPr lang="nl-NL" dirty="0" smtClean="0"/>
              <a:t>…</a:t>
            </a:r>
          </a:p>
          <a:p>
            <a:pPr>
              <a:buFont typeface="Arial" charset="0"/>
              <a:buChar char="•"/>
            </a:pPr>
            <a:r>
              <a:rPr lang="nl-NL" dirty="0" err="1" smtClean="0"/>
              <a:t>apply</a:t>
            </a:r>
            <a:r>
              <a:rPr lang="nl-NL" dirty="0" smtClean="0"/>
              <a:t>_user</a:t>
            </a:r>
          </a:p>
          <a:p>
            <a:pPr>
              <a:buFont typeface="Arial" charset="0"/>
              <a:buChar char="•"/>
            </a:pPr>
            <a:endParaRPr lang="nl-NL" dirty="0" smtClean="0"/>
          </a:p>
          <a:p>
            <a:r>
              <a:rPr lang="nl-NL" dirty="0" err="1" smtClean="0"/>
              <a:t>exec</a:t>
            </a:r>
            <a:r>
              <a:rPr lang="nl-NL" dirty="0" smtClean="0"/>
              <a:t> </a:t>
            </a:r>
            <a:r>
              <a:rPr lang="nl-NL" dirty="0" err="1" smtClean="0"/>
              <a:t>betl.def.set</a:t>
            </a:r>
            <a:r>
              <a:rPr lang="nl-NL" dirty="0" smtClean="0"/>
              <a:t>_p &lt;</a:t>
            </a:r>
            <a:r>
              <a:rPr lang="nl-NL" dirty="0" err="1" smtClean="0"/>
              <a:t>property</a:t>
            </a:r>
            <a:r>
              <a:rPr lang="nl-NL" dirty="0" smtClean="0"/>
              <a:t>&gt;,&lt;</a:t>
            </a:r>
            <a:r>
              <a:rPr lang="nl-NL" dirty="0" err="1" smtClean="0"/>
              <a:t>value</a:t>
            </a:r>
            <a:r>
              <a:rPr lang="nl-NL" dirty="0" smtClean="0"/>
              <a:t>&gt;,&lt;</a:t>
            </a:r>
            <a:r>
              <a:rPr lang="nl-NL" dirty="0" err="1" smtClean="0"/>
              <a:t>obj</a:t>
            </a:r>
            <a:r>
              <a:rPr lang="nl-NL" dirty="0" smtClean="0"/>
              <a:t>_name&gt;</a:t>
            </a:r>
          </a:p>
          <a:p>
            <a:r>
              <a:rPr lang="nl-NL" dirty="0" err="1" smtClean="0"/>
              <a:t>exec</a:t>
            </a:r>
            <a:r>
              <a:rPr lang="nl-NL" dirty="0" smtClean="0"/>
              <a:t> </a:t>
            </a:r>
            <a:r>
              <a:rPr lang="nl-NL" dirty="0" err="1" smtClean="0"/>
              <a:t>betl.def.get</a:t>
            </a:r>
            <a:r>
              <a:rPr lang="nl-NL" dirty="0" smtClean="0"/>
              <a:t>_p &lt;</a:t>
            </a:r>
            <a:r>
              <a:rPr lang="nl-NL" dirty="0" err="1" smtClean="0"/>
              <a:t>property</a:t>
            </a:r>
            <a:r>
              <a:rPr lang="nl-NL" dirty="0" smtClean="0"/>
              <a:t>&gt;,&lt;</a:t>
            </a:r>
            <a:r>
              <a:rPr lang="nl-NL" dirty="0" err="1" smtClean="0"/>
              <a:t>value</a:t>
            </a:r>
            <a:r>
              <a:rPr lang="nl-NL" dirty="0" smtClean="0"/>
              <a:t>&gt;,&lt;</a:t>
            </a:r>
            <a:r>
              <a:rPr lang="nl-NL" dirty="0" err="1" smtClean="0"/>
              <a:t>obj</a:t>
            </a:r>
            <a:r>
              <a:rPr lang="nl-NL" dirty="0" smtClean="0"/>
              <a:t>_name&gt;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6" name="Rechthoek 45"/>
          <p:cNvSpPr/>
          <p:nvPr/>
        </p:nvSpPr>
        <p:spPr>
          <a:xfrm>
            <a:off x="167791" y="5249917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err="1" smtClean="0">
                <a:solidFill>
                  <a:srgbClr val="FF0000"/>
                </a:solidFill>
              </a:rPr>
              <a:t>Users</a:t>
            </a:r>
            <a:r>
              <a:rPr lang="nl-NL" dirty="0" smtClean="0">
                <a:solidFill>
                  <a:srgbClr val="FF0000"/>
                </a:solidFill>
              </a:rPr>
              <a:t> (</a:t>
            </a:r>
            <a:r>
              <a:rPr lang="nl-NL" dirty="0" err="1" smtClean="0">
                <a:solidFill>
                  <a:srgbClr val="FF0000"/>
                </a:solidFill>
              </a:rPr>
              <a:t>def.Obj</a:t>
            </a:r>
            <a:r>
              <a:rPr lang="nl-NL" dirty="0" smtClean="0">
                <a:solidFill>
                  <a:srgbClr val="FF0000"/>
                </a:solidFill>
              </a:rPr>
              <a:t>_</a:t>
            </a:r>
            <a:r>
              <a:rPr lang="nl-NL" dirty="0" err="1" smtClean="0">
                <a:solidFill>
                  <a:srgbClr val="FF0000"/>
                </a:solidFill>
              </a:rPr>
              <a:t>ext</a:t>
            </a:r>
            <a:r>
              <a:rPr lang="nl-NL" dirty="0" smtClean="0">
                <a:solidFill>
                  <a:srgbClr val="FF0000"/>
                </a:solidFill>
              </a:rPr>
              <a:t>)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50" name="Lachebekje 49"/>
          <p:cNvSpPr/>
          <p:nvPr/>
        </p:nvSpPr>
        <p:spPr>
          <a:xfrm>
            <a:off x="2275115" y="5617029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bg1"/>
                </a:solidFill>
              </a:rPr>
              <a:t>User B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51" name="Lachebekje 50"/>
          <p:cNvSpPr/>
          <p:nvPr/>
        </p:nvSpPr>
        <p:spPr>
          <a:xfrm>
            <a:off x="609600" y="5617029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bg1"/>
                </a:solidFill>
              </a:rPr>
              <a:t>User A</a:t>
            </a:r>
            <a:endParaRPr lang="nl-NL" sz="1400" dirty="0">
              <a:solidFill>
                <a:schemeClr val="bg1"/>
              </a:solidFill>
            </a:endParaRPr>
          </a:p>
        </p:txBody>
      </p:sp>
      <p:cxnSp>
        <p:nvCxnSpPr>
          <p:cNvPr id="53" name="Rechte verbindingslijn met pijl 52"/>
          <p:cNvCxnSpPr>
            <a:stCxn id="42" idx="2"/>
            <a:endCxn id="12" idx="4"/>
          </p:cNvCxnSpPr>
          <p:nvPr/>
        </p:nvCxnSpPr>
        <p:spPr>
          <a:xfrm flipH="1">
            <a:off x="2696755" y="3015343"/>
            <a:ext cx="2267131" cy="55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>
            <a:stCxn id="43" idx="2"/>
            <a:endCxn id="11" idx="4"/>
          </p:cNvCxnSpPr>
          <p:nvPr/>
        </p:nvCxnSpPr>
        <p:spPr>
          <a:xfrm flipH="1">
            <a:off x="4414346" y="2394857"/>
            <a:ext cx="505996" cy="341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fgeschuind diagonale hoek rechthoek 61"/>
          <p:cNvSpPr/>
          <p:nvPr/>
        </p:nvSpPr>
        <p:spPr>
          <a:xfrm>
            <a:off x="4985655" y="4060372"/>
            <a:ext cx="2133601" cy="41365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log_level</a:t>
            </a:r>
            <a:endParaRPr lang="nl-NL" dirty="0"/>
          </a:p>
        </p:txBody>
      </p:sp>
      <p:sp>
        <p:nvSpPr>
          <p:cNvPr id="63" name="Afgeschuind diagonale hoek rechthoek 62"/>
          <p:cNvSpPr/>
          <p:nvPr/>
        </p:nvSpPr>
        <p:spPr>
          <a:xfrm>
            <a:off x="4985656" y="5638801"/>
            <a:ext cx="2133601" cy="41365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etc</a:t>
            </a:r>
            <a:r>
              <a:rPr lang="nl-NL" dirty="0" smtClean="0"/>
              <a:t>…</a:t>
            </a:r>
            <a:endParaRPr lang="nl-NL" dirty="0"/>
          </a:p>
        </p:txBody>
      </p:sp>
      <p:cxnSp>
        <p:nvCxnSpPr>
          <p:cNvPr id="64" name="Rechte verbindingslijn met pijl 63"/>
          <p:cNvCxnSpPr>
            <a:endCxn id="50" idx="7"/>
          </p:cNvCxnSpPr>
          <p:nvPr/>
        </p:nvCxnSpPr>
        <p:spPr>
          <a:xfrm flipH="1">
            <a:off x="3139228" y="4245429"/>
            <a:ext cx="1879088" cy="1472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fgeschuind diagonale hoek rechthoek 65"/>
          <p:cNvSpPr/>
          <p:nvPr/>
        </p:nvSpPr>
        <p:spPr>
          <a:xfrm>
            <a:off x="4974769" y="4757058"/>
            <a:ext cx="2133601" cy="41365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transfer_</a:t>
            </a:r>
            <a:r>
              <a:rPr lang="nl-NL" dirty="0" err="1" smtClean="0"/>
              <a:t>id</a:t>
            </a:r>
            <a:endParaRPr lang="nl-NL" dirty="0"/>
          </a:p>
        </p:txBody>
      </p:sp>
      <p:cxnSp>
        <p:nvCxnSpPr>
          <p:cNvPr id="67" name="Rechte verbindingslijn met pijl 66"/>
          <p:cNvCxnSpPr>
            <a:stCxn id="66" idx="2"/>
          </p:cNvCxnSpPr>
          <p:nvPr/>
        </p:nvCxnSpPr>
        <p:spPr>
          <a:xfrm flipH="1">
            <a:off x="3291628" y="4963887"/>
            <a:ext cx="1683141" cy="90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troomdiagram: Magnetische schijf 32"/>
          <p:cNvSpPr/>
          <p:nvPr/>
        </p:nvSpPr>
        <p:spPr>
          <a:xfrm>
            <a:off x="5040870" y="877323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dbo</a:t>
            </a:r>
            <a:endParaRPr lang="nl-NL" dirty="0"/>
          </a:p>
        </p:txBody>
      </p:sp>
      <p:sp>
        <p:nvSpPr>
          <p:cNvPr id="4" name="Stroomdiagram: Magnetische schijf 3"/>
          <p:cNvSpPr/>
          <p:nvPr/>
        </p:nvSpPr>
        <p:spPr>
          <a:xfrm>
            <a:off x="802502" y="815538"/>
            <a:ext cx="1421713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Production</a:t>
            </a:r>
            <a:endParaRPr lang="nl-NL" dirty="0"/>
          </a:p>
        </p:txBody>
      </p:sp>
      <p:sp>
        <p:nvSpPr>
          <p:cNvPr id="5" name="Stroomdiagram: Meerdere documenten 4"/>
          <p:cNvSpPr/>
          <p:nvPr/>
        </p:nvSpPr>
        <p:spPr>
          <a:xfrm>
            <a:off x="873211" y="1202725"/>
            <a:ext cx="14086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Product</a:t>
            </a:r>
            <a:endParaRPr lang="nl-NL" dirty="0"/>
          </a:p>
        </p:txBody>
      </p:sp>
      <p:sp>
        <p:nvSpPr>
          <p:cNvPr id="7" name="Stroomdiagram: Magnetische schijf 6"/>
          <p:cNvSpPr/>
          <p:nvPr/>
        </p:nvSpPr>
        <p:spPr>
          <a:xfrm>
            <a:off x="453082" y="514857"/>
            <a:ext cx="2314832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AdventureWorks2014</a:t>
            </a:r>
            <a:endParaRPr lang="nl-NL" dirty="0"/>
          </a:p>
        </p:txBody>
      </p:sp>
      <p:sp>
        <p:nvSpPr>
          <p:cNvPr id="8" name="Stroomdiagram: Magnetische schijf 7"/>
          <p:cNvSpPr/>
          <p:nvPr/>
        </p:nvSpPr>
        <p:spPr>
          <a:xfrm>
            <a:off x="189470" y="210057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localhost</a:t>
            </a:r>
            <a:endParaRPr lang="nl-NL" dirty="0"/>
          </a:p>
        </p:txBody>
      </p:sp>
      <p:sp>
        <p:nvSpPr>
          <p:cNvPr id="11" name="Stroomdiagram: Meerdere documenten 10"/>
          <p:cNvSpPr/>
          <p:nvPr/>
        </p:nvSpPr>
        <p:spPr>
          <a:xfrm>
            <a:off x="4922108" y="1305699"/>
            <a:ext cx="10927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Product</a:t>
            </a:r>
            <a:endParaRPr lang="nl-NL" dirty="0"/>
          </a:p>
        </p:txBody>
      </p:sp>
      <p:sp>
        <p:nvSpPr>
          <p:cNvPr id="15" name="Stroomdiagram: Magnetische schijf 14"/>
          <p:cNvSpPr/>
          <p:nvPr/>
        </p:nvSpPr>
        <p:spPr>
          <a:xfrm>
            <a:off x="5390977" y="518976"/>
            <a:ext cx="1355811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My_</a:t>
            </a:r>
            <a:r>
              <a:rPr lang="nl-NL" dirty="0" err="1" smtClean="0"/>
              <a:t>Staging</a:t>
            </a:r>
            <a:endParaRPr lang="nl-NL" dirty="0"/>
          </a:p>
        </p:txBody>
      </p:sp>
      <p:sp>
        <p:nvSpPr>
          <p:cNvPr id="16" name="Stroomdiagram: Magnetische schijf 15"/>
          <p:cNvSpPr/>
          <p:nvPr/>
        </p:nvSpPr>
        <p:spPr>
          <a:xfrm>
            <a:off x="5774037" y="218295"/>
            <a:ext cx="1355811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localhost</a:t>
            </a:r>
            <a:endParaRPr lang="nl-NL" dirty="0"/>
          </a:p>
        </p:txBody>
      </p:sp>
      <p:cxnSp>
        <p:nvCxnSpPr>
          <p:cNvPr id="17" name="Rechte verbindingslijn met pijl 16"/>
          <p:cNvCxnSpPr/>
          <p:nvPr/>
        </p:nvCxnSpPr>
        <p:spPr>
          <a:xfrm>
            <a:off x="2397211" y="1573427"/>
            <a:ext cx="2372497" cy="8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Afbeeldingsresultaat voor tandwi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624632"/>
            <a:ext cx="1191569" cy="81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kstvak 21"/>
          <p:cNvSpPr txBox="1"/>
          <p:nvPr/>
        </p:nvSpPr>
        <p:spPr>
          <a:xfrm>
            <a:off x="3241423" y="2461457"/>
            <a:ext cx="67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BETL</a:t>
            </a:r>
            <a:endParaRPr lang="nl-NL" dirty="0"/>
          </a:p>
        </p:txBody>
      </p:sp>
      <p:sp>
        <p:nvSpPr>
          <p:cNvPr id="45" name="Tekstvak 44"/>
          <p:cNvSpPr txBox="1"/>
          <p:nvPr/>
        </p:nvSpPr>
        <p:spPr>
          <a:xfrm>
            <a:off x="440906" y="3113374"/>
            <a:ext cx="603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exec</a:t>
            </a:r>
            <a:r>
              <a:rPr lang="nl-NL" dirty="0" smtClean="0"/>
              <a:t> </a:t>
            </a:r>
            <a:r>
              <a:rPr lang="nl-NL" dirty="0" err="1" smtClean="0"/>
              <a:t>betl.dbo.push</a:t>
            </a:r>
            <a:r>
              <a:rPr lang="nl-NL" dirty="0" smtClean="0"/>
              <a:t> ‘AdventureWorks2014.Production.Product’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157</Words>
  <Application>Microsoft Office PowerPoint</Application>
  <PresentationFormat>Aangepast</PresentationFormat>
  <Paragraphs>78</Paragraphs>
  <Slides>5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Kantoorthema</vt:lpstr>
      <vt:lpstr>BETL </vt:lpstr>
      <vt:lpstr>Dia 2</vt:lpstr>
      <vt:lpstr>Dia 3</vt:lpstr>
      <vt:lpstr>Dia 4</vt:lpstr>
      <vt:lpstr>Dia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BETL</dc:title>
  <dc:creator>Bas van den Berg</dc:creator>
  <cp:lastModifiedBy>BAS</cp:lastModifiedBy>
  <cp:revision>23</cp:revision>
  <dcterms:created xsi:type="dcterms:W3CDTF">2017-02-20T10:41:06Z</dcterms:created>
  <dcterms:modified xsi:type="dcterms:W3CDTF">2017-09-12T09:49:40Z</dcterms:modified>
</cp:coreProperties>
</file>