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C9218-A1A0-47D2-934E-A4D5AC48A8E1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3E06-4AEE-46A8-8C49-925BBCBEA1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7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345F-5868-495C-9435-0C48BC5DC12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165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7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2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4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4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2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4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45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0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0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2C4-046F-4F91-8070-474DE20EE4DC}" type="datetimeFigureOut">
              <a:rPr lang="nl-NL" smtClean="0"/>
              <a:t>20-2-2017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A9C7-2C1B-43BA-9461-C5375C79E1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BETL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5003800" y="1087384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BETL</a:t>
            </a:r>
            <a:endParaRPr lang="nl-NL" dirty="0"/>
          </a:p>
        </p:txBody>
      </p:sp>
      <p:sp>
        <p:nvSpPr>
          <p:cNvPr id="5" name="Stroomdiagram: Magnetische schijf 4"/>
          <p:cNvSpPr/>
          <p:nvPr/>
        </p:nvSpPr>
        <p:spPr>
          <a:xfrm>
            <a:off x="5308600" y="2124076"/>
            <a:ext cx="201295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Object_meta_data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4127499" y="2150953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nl-NL" dirty="0"/>
          </a:p>
        </p:txBody>
      </p:sp>
      <p:cxnSp>
        <p:nvCxnSpPr>
          <p:cNvPr id="8" name="Rechte verbindingslijn met pijl 7"/>
          <p:cNvCxnSpPr>
            <a:endCxn id="5" idx="1"/>
          </p:cNvCxnSpPr>
          <p:nvPr/>
        </p:nvCxnSpPr>
        <p:spPr>
          <a:xfrm>
            <a:off x="5505450" y="1595384"/>
            <a:ext cx="809625" cy="52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667250" y="1652991"/>
            <a:ext cx="838200" cy="4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Afbeeldingsresultaat voor tandwiel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tandwie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346341"/>
            <a:ext cx="1955800" cy="13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5886449" y="4867057"/>
            <a:ext cx="260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BETL Engine</a:t>
            </a:r>
            <a:endParaRPr lang="nl-NL" dirty="0"/>
          </a:p>
        </p:txBody>
      </p:sp>
      <p:cxnSp>
        <p:nvCxnSpPr>
          <p:cNvPr id="15" name="Rechte verbindingslijn met pijl 14"/>
          <p:cNvCxnSpPr>
            <a:stCxn id="5" idx="3"/>
            <a:endCxn id="1030" idx="0"/>
          </p:cNvCxnSpPr>
          <p:nvPr/>
        </p:nvCxnSpPr>
        <p:spPr>
          <a:xfrm>
            <a:off x="6315075" y="2632076"/>
            <a:ext cx="28575" cy="714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roomdiagram: Magnetische schijf 19"/>
          <p:cNvSpPr/>
          <p:nvPr/>
        </p:nvSpPr>
        <p:spPr>
          <a:xfrm>
            <a:off x="8178800" y="1087384"/>
            <a:ext cx="1855746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AdventureWorks</a:t>
            </a: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>
            <a:off x="6934200" y="1595384"/>
            <a:ext cx="2000250" cy="175095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7200900" y="1595384"/>
            <a:ext cx="2070100" cy="1871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7702549" y="1932166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8140700" y="2531242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TRG</a:t>
            </a:r>
            <a:endParaRPr lang="nl-NL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3035300" y="4115866"/>
            <a:ext cx="2273300" cy="243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8" descr="Afbeeldingsresultaat voor uml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4" name="Afbeelding 10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31" y="2733136"/>
            <a:ext cx="700087" cy="1268158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1422400" y="3977243"/>
            <a:ext cx="1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DEVELOPER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3721100" y="41402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SRC</a:t>
            </a:r>
            <a:endParaRPr lang="nl-NL" dirty="0"/>
          </a:p>
        </p:txBody>
      </p:sp>
      <p:sp>
        <p:nvSpPr>
          <p:cNvPr id="1029" name="AutoShape 14" descr="Afbeeldingsresultaat voor ss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40" name="Picture 16" descr="http://www.crushthesoul.com/sites/default/files/development/ssis_logo_large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346575"/>
            <a:ext cx="2643550" cy="15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troomdiagram: Magnetische schijf 30"/>
          <p:cNvSpPr/>
          <p:nvPr/>
        </p:nvSpPr>
        <p:spPr>
          <a:xfrm>
            <a:off x="2946398" y="2125459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nl-NL" dirty="0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3470274" y="1639275"/>
            <a:ext cx="2020889" cy="49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endCxn id="6" idx="3"/>
          </p:cNvCxnSpPr>
          <p:nvPr/>
        </p:nvCxnSpPr>
        <p:spPr>
          <a:xfrm flipH="1" flipV="1">
            <a:off x="4629149" y="2658953"/>
            <a:ext cx="876301" cy="909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31" idx="3"/>
          </p:cNvCxnSpPr>
          <p:nvPr/>
        </p:nvCxnSpPr>
        <p:spPr>
          <a:xfrm>
            <a:off x="3448048" y="2633459"/>
            <a:ext cx="1917702" cy="10622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Breedbeeld</PresentationFormat>
  <Paragraphs>13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BETL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BETL </dc:title>
  <dc:creator>Bas van den Berg</dc:creator>
  <cp:lastModifiedBy>Bas van den Berg</cp:lastModifiedBy>
  <cp:revision>1</cp:revision>
  <dcterms:created xsi:type="dcterms:W3CDTF">2017-02-20T10:41:06Z</dcterms:created>
  <dcterms:modified xsi:type="dcterms:W3CDTF">2017-02-20T10:41:19Z</dcterms:modified>
</cp:coreProperties>
</file>