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7.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8.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9.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10.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1.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2.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3.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diagrams/data6.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60" r:id="rId6"/>
    <p:sldId id="262" r:id="rId7"/>
    <p:sldId id="280" r:id="rId8"/>
    <p:sldId id="264" r:id="rId9"/>
    <p:sldId id="270" r:id="rId10"/>
    <p:sldId id="273" r:id="rId11"/>
    <p:sldId id="268" r:id="rId12"/>
    <p:sldId id="271" r:id="rId13"/>
    <p:sldId id="278" r:id="rId14"/>
    <p:sldId id="279" r:id="rId15"/>
    <p:sldId id="281" r:id="rId16"/>
    <p:sldId id="284" r:id="rId17"/>
    <p:sldId id="269" r:id="rId18"/>
    <p:sldId id="267" r:id="rId19"/>
    <p:sldId id="275" r:id="rId20"/>
    <p:sldId id="276" r:id="rId21"/>
    <p:sldId id="285" r:id="rId22"/>
    <p:sldId id="286" r:id="rId23"/>
    <p:sldId id="287"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kiosk/>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7EC"/>
    <a:srgbClr val="D0D6EC"/>
    <a:srgbClr val="F8C6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84542" autoAdjust="0"/>
  </p:normalViewPr>
  <p:slideViewPr>
    <p:cSldViewPr snapToGrid="0">
      <p:cViewPr varScale="1">
        <p:scale>
          <a:sx n="90" d="100"/>
          <a:sy n="90" d="100"/>
        </p:scale>
        <p:origin x="219" y="45"/>
      </p:cViewPr>
      <p:guideLst/>
    </p:cSldViewPr>
  </p:slideViewPr>
  <p:notesTextViewPr>
    <p:cViewPr>
      <p:scale>
        <a:sx n="1" d="1"/>
        <a:sy n="1" d="1"/>
      </p:scale>
      <p:origin x="0" y="0"/>
    </p:cViewPr>
  </p:notesTextViewPr>
  <p:notesViewPr>
    <p:cSldViewPr snapToGrid="0">
      <p:cViewPr varScale="1">
        <p:scale>
          <a:sx n="68" d="100"/>
          <a:sy n="68" d="100"/>
        </p:scale>
        <p:origin x="2873" y="31"/>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数量</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1B1F-4098-9424-9CFFC9724D29}"/>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1B1F-4098-9424-9CFFC9724D29}"/>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2-1B1F-4098-9424-9CFFC9724D29}"/>
              </c:ext>
            </c:extLst>
          </c:dPt>
          <c:dLbls>
            <c:dLbl>
              <c:idx val="0"/>
              <c:layout>
                <c:manualLayout>
                  <c:x val="0.17667017809401356"/>
                  <c:y val="-1.8352419063046754E-2"/>
                </c:manualLayout>
              </c:layout>
              <c:numFmt formatCode="0.00%" sourceLinked="0"/>
              <c:spPr>
                <a:noFill/>
                <a:ln>
                  <a:noFill/>
                </a:ln>
                <a:effectLst/>
              </c:spPr>
              <c:txPr>
                <a:bodyPr rot="0" spcFirstLastPara="1" vertOverflow="ellipsis" vert="horz" wrap="square" lIns="38100" tIns="19050" rIns="38100" bIns="19050" anchor="ctr" anchorCtr="1">
                  <a:noAutofit/>
                </a:bodyPr>
                <a:lstStyle/>
                <a:p>
                  <a:pPr>
                    <a:defRPr sz="2000" b="1" i="0" u="none" strike="noStrike" kern="1200" baseline="0">
                      <a:solidFill>
                        <a:schemeClr val="tx1">
                          <a:lumMod val="75000"/>
                          <a:lumOff val="25000"/>
                        </a:schemeClr>
                      </a:solidFill>
                      <a:latin typeface="+mn-lt"/>
                      <a:ea typeface="+mn-ea"/>
                      <a:cs typeface="+mn-cs"/>
                    </a:defRPr>
                  </a:pPr>
                  <a:endParaRPr lang="zh-CN"/>
                </a:p>
              </c:txPr>
              <c:showLegendKey val="0"/>
              <c:showVal val="0"/>
              <c:showCatName val="0"/>
              <c:showSerName val="0"/>
              <c:showPercent val="1"/>
              <c:showBubbleSize val="0"/>
              <c:extLst>
                <c:ext xmlns:c15="http://schemas.microsoft.com/office/drawing/2012/chart" uri="{CE6537A1-D6FC-4f65-9D91-7224C49458BB}">
                  <c15:layout>
                    <c:manualLayout>
                      <c:w val="0.19485522643560835"/>
                      <c:h val="0.10681149383984467"/>
                    </c:manualLayout>
                  </c15:layout>
                </c:ext>
                <c:ext xmlns:c16="http://schemas.microsoft.com/office/drawing/2014/chart" uri="{C3380CC4-5D6E-409C-BE32-E72D297353CC}">
                  <c16:uniqueId val="{00000001-1B1F-4098-9424-9CFFC9724D29}"/>
                </c:ext>
              </c:extLst>
            </c:dLbl>
            <c:dLbl>
              <c:idx val="1"/>
              <c:layout>
                <c:manualLayout>
                  <c:x val="-0.15095347589516675"/>
                  <c:y val="-2.701064341471256E-2"/>
                </c:manualLayout>
              </c:layout>
              <c:numFmt formatCode="0.00%" sourceLinked="0"/>
              <c:spPr>
                <a:noFill/>
                <a:ln>
                  <a:noFill/>
                </a:ln>
                <a:effectLst/>
              </c:spPr>
              <c:txPr>
                <a:bodyPr rot="0" spcFirstLastPara="1" vertOverflow="ellipsis" vert="horz" wrap="square" lIns="38100" tIns="19050" rIns="38100" bIns="19050" anchor="ctr" anchorCtr="1">
                  <a:noAutofit/>
                </a:bodyPr>
                <a:lstStyle/>
                <a:p>
                  <a:pPr>
                    <a:defRPr sz="2000" b="1" i="0" u="none" strike="noStrike" kern="1200" baseline="0">
                      <a:solidFill>
                        <a:schemeClr val="tx1">
                          <a:lumMod val="75000"/>
                          <a:lumOff val="25000"/>
                        </a:schemeClr>
                      </a:solidFill>
                      <a:latin typeface="+mn-lt"/>
                      <a:ea typeface="+mn-ea"/>
                      <a:cs typeface="+mn-cs"/>
                    </a:defRPr>
                  </a:pPr>
                  <a:endParaRPr lang="zh-CN"/>
                </a:p>
              </c:txPr>
              <c:showLegendKey val="0"/>
              <c:showVal val="0"/>
              <c:showCatName val="0"/>
              <c:showSerName val="0"/>
              <c:showPercent val="1"/>
              <c:showBubbleSize val="0"/>
              <c:extLst>
                <c:ext xmlns:c15="http://schemas.microsoft.com/office/drawing/2012/chart" uri="{CE6537A1-D6FC-4f65-9D91-7224C49458BB}">
                  <c15:layout>
                    <c:manualLayout>
                      <c:w val="0.15248729065597019"/>
                      <c:h val="7.1008807199261795E-2"/>
                    </c:manualLayout>
                  </c15:layout>
                </c:ext>
                <c:ext xmlns:c16="http://schemas.microsoft.com/office/drawing/2014/chart" uri="{C3380CC4-5D6E-409C-BE32-E72D297353CC}">
                  <c16:uniqueId val="{00000003-1B1F-4098-9424-9CFFC9724D29}"/>
                </c:ext>
              </c:extLst>
            </c:dLbl>
            <c:dLbl>
              <c:idx val="2"/>
              <c:layout>
                <c:manualLayout>
                  <c:x val="0.16045808202751843"/>
                  <c:y val="-2.4623809740109588E-2"/>
                </c:manualLayout>
              </c:layout>
              <c:numFmt formatCode="0.00%" sourceLinked="0"/>
              <c:spPr>
                <a:noFill/>
                <a:ln>
                  <a:noFill/>
                </a:ln>
                <a:effectLst/>
              </c:spPr>
              <c:txPr>
                <a:bodyPr rot="0" spcFirstLastPara="1" vertOverflow="ellipsis" vert="horz" wrap="square" lIns="38100" tIns="19050" rIns="38100" bIns="19050" anchor="ctr" anchorCtr="1">
                  <a:noAutofit/>
                </a:bodyPr>
                <a:lstStyle/>
                <a:p>
                  <a:pPr>
                    <a:defRPr sz="2000" b="1" i="0" u="none" strike="noStrike" kern="1200" baseline="0">
                      <a:solidFill>
                        <a:schemeClr val="tx1">
                          <a:lumMod val="75000"/>
                          <a:lumOff val="25000"/>
                        </a:schemeClr>
                      </a:solidFill>
                      <a:latin typeface="+mn-lt"/>
                      <a:ea typeface="+mn-ea"/>
                      <a:cs typeface="+mn-cs"/>
                    </a:defRPr>
                  </a:pPr>
                  <a:endParaRPr lang="zh-CN"/>
                </a:p>
              </c:txPr>
              <c:showLegendKey val="0"/>
              <c:showVal val="0"/>
              <c:showCatName val="0"/>
              <c:showSerName val="0"/>
              <c:showPercent val="1"/>
              <c:showBubbleSize val="0"/>
              <c:extLst>
                <c:ext xmlns:c15="http://schemas.microsoft.com/office/drawing/2012/chart" uri="{CE6537A1-D6FC-4f65-9D91-7224C49458BB}">
                  <c15:layout>
                    <c:manualLayout>
                      <c:w val="0.17770036574055875"/>
                      <c:h val="9.4877264959650376E-2"/>
                    </c:manualLayout>
                  </c15:layout>
                </c:ext>
                <c:ext xmlns:c16="http://schemas.microsoft.com/office/drawing/2014/chart" uri="{C3380CC4-5D6E-409C-BE32-E72D297353CC}">
                  <c16:uniqueId val="{00000002-1B1F-4098-9424-9CFFC9724D29}"/>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lumMod val="75000"/>
                        <a:lumOff val="25000"/>
                      </a:schemeClr>
                    </a:solidFill>
                    <a:latin typeface="+mn-lt"/>
                    <a:ea typeface="+mn-ea"/>
                    <a:cs typeface="+mn-cs"/>
                  </a:defRPr>
                </a:pPr>
                <a:endParaRPr lang="zh-CN"/>
              </a:p>
            </c:txPr>
            <c:showLegendKey val="0"/>
            <c:showVal val="0"/>
            <c:showCatName val="0"/>
            <c:showSerName val="0"/>
            <c:showPercent val="1"/>
            <c:showBubbleSize val="0"/>
            <c:showLeaderLines val="1"/>
            <c:leaderLines>
              <c:spPr>
                <a:ln w="41275" cap="flat" cmpd="sng" algn="ctr">
                  <a:solidFill>
                    <a:schemeClr val="tx1"/>
                  </a:solidFill>
                  <a:round/>
                </a:ln>
                <a:effectLst/>
              </c:spPr>
            </c:leaderLines>
            <c:extLst>
              <c:ext xmlns:c15="http://schemas.microsoft.com/office/drawing/2012/chart" uri="{CE6537A1-D6FC-4f65-9D91-7224C49458BB}"/>
            </c:extLst>
          </c:dLbls>
          <c:cat>
            <c:strRef>
              <c:f>Sheet1!$A$2:$A$4</c:f>
              <c:strCache>
                <c:ptCount val="3"/>
                <c:pt idx="0">
                  <c:v>10s</c:v>
                </c:pt>
                <c:pt idx="1">
                  <c:v>小于等于15s（不包含10s）</c:v>
                </c:pt>
                <c:pt idx="2">
                  <c:v>其他</c:v>
                </c:pt>
              </c:strCache>
            </c:strRef>
          </c:cat>
          <c:val>
            <c:numRef>
              <c:f>Sheet1!$B$2:$B$4</c:f>
              <c:numCache>
                <c:formatCode>General</c:formatCode>
                <c:ptCount val="3"/>
                <c:pt idx="0">
                  <c:v>1994021</c:v>
                </c:pt>
                <c:pt idx="1">
                  <c:v>15072</c:v>
                </c:pt>
                <c:pt idx="2">
                  <c:v>3148</c:v>
                </c:pt>
              </c:numCache>
            </c:numRef>
          </c:val>
          <c:extLst>
            <c:ext xmlns:c16="http://schemas.microsoft.com/office/drawing/2014/chart" uri="{C3380CC4-5D6E-409C-BE32-E72D297353CC}">
              <c16:uniqueId val="{00000000-1B1F-4098-9424-9CFFC9724D29}"/>
            </c:ext>
          </c:extLst>
        </c:ser>
        <c:dLbls>
          <c:showLegendKey val="0"/>
          <c:showVal val="1"/>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6.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image" Target="../media/image8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240443-B186-400E-8229-BD9BF720C75D}" type="doc">
      <dgm:prSet loTypeId="urn:microsoft.com/office/officeart/2005/8/layout/arrow2" loCatId="process" qsTypeId="urn:microsoft.com/office/officeart/2005/8/quickstyle/simple3" qsCatId="simple" csTypeId="urn:microsoft.com/office/officeart/2005/8/colors/accent1_2" csCatId="accent1" phldr="1"/>
      <dgm:spPr/>
      <dgm:t>
        <a:bodyPr/>
        <a:lstStyle/>
        <a:p>
          <a:endParaRPr lang="zh-CN" altLang="en-US"/>
        </a:p>
      </dgm:t>
    </dgm:pt>
    <dgm:pt modelId="{4CAAFAFF-D9EF-4B14-82B9-4D69D132F457}">
      <dgm:prSet phldrT="[文本]" custT="1"/>
      <dgm:spPr/>
      <dgm:t>
        <a:bodyPr/>
        <a:lstStyle/>
        <a:p>
          <a:r>
            <a:rPr lang="zh-CN" altLang="en-US" sz="2400" dirty="0"/>
            <a:t>数据清洗</a:t>
          </a:r>
          <a:endParaRPr lang="en-US" altLang="zh-CN" sz="2400" dirty="0"/>
        </a:p>
      </dgm:t>
    </dgm:pt>
    <dgm:pt modelId="{111727E7-684A-4FA6-BF5B-8DA2BA4B752F}" type="parTrans" cxnId="{927F2569-A70A-4CB9-8A2D-A5570471E27B}">
      <dgm:prSet/>
      <dgm:spPr/>
      <dgm:t>
        <a:bodyPr/>
        <a:lstStyle/>
        <a:p>
          <a:endParaRPr lang="zh-CN" altLang="en-US" sz="2400"/>
        </a:p>
      </dgm:t>
    </dgm:pt>
    <dgm:pt modelId="{9BEC605D-0A14-430B-9931-8C527193C380}" type="sibTrans" cxnId="{927F2569-A70A-4CB9-8A2D-A5570471E27B}">
      <dgm:prSet/>
      <dgm:spPr/>
      <dgm:t>
        <a:bodyPr/>
        <a:lstStyle/>
        <a:p>
          <a:endParaRPr lang="zh-CN" altLang="en-US" sz="2400"/>
        </a:p>
      </dgm:t>
    </dgm:pt>
    <dgm:pt modelId="{4C450C43-1814-4DCC-A89A-E41DC0750D37}">
      <dgm:prSet phldrT="[文本]" custT="1"/>
      <dgm:spPr/>
      <dgm:t>
        <a:bodyPr/>
        <a:lstStyle/>
        <a:p>
          <a:r>
            <a:rPr lang="zh-CN" altLang="en-US" sz="2400" dirty="0"/>
            <a:t>电池组容量计算</a:t>
          </a:r>
          <a:endParaRPr lang="en-US" altLang="zh-CN" sz="2400" dirty="0"/>
        </a:p>
      </dgm:t>
    </dgm:pt>
    <dgm:pt modelId="{39D445EE-E0E1-4D5A-B3D1-F6265EF14376}" type="parTrans" cxnId="{F33B2E27-E749-4DD9-991A-70991D347D51}">
      <dgm:prSet/>
      <dgm:spPr/>
      <dgm:t>
        <a:bodyPr/>
        <a:lstStyle/>
        <a:p>
          <a:endParaRPr lang="zh-CN" altLang="en-US" sz="2400"/>
        </a:p>
      </dgm:t>
    </dgm:pt>
    <dgm:pt modelId="{EAC97C71-4076-4243-99ED-6B641B77CD0F}" type="sibTrans" cxnId="{F33B2E27-E749-4DD9-991A-70991D347D51}">
      <dgm:prSet/>
      <dgm:spPr/>
      <dgm:t>
        <a:bodyPr/>
        <a:lstStyle/>
        <a:p>
          <a:endParaRPr lang="zh-CN" altLang="en-US" sz="2400"/>
        </a:p>
      </dgm:t>
    </dgm:pt>
    <dgm:pt modelId="{FCAEEFE6-0588-4CE9-9125-95D0107EAC37}">
      <dgm:prSet phldrT="[文本]" custT="1"/>
      <dgm:spPr/>
      <dgm:t>
        <a:bodyPr/>
        <a:lstStyle/>
        <a:p>
          <a:r>
            <a:rPr lang="zh-CN" altLang="en-US" sz="2400" dirty="0"/>
            <a:t>容量估计模型</a:t>
          </a:r>
        </a:p>
      </dgm:t>
    </dgm:pt>
    <dgm:pt modelId="{E667B5C5-15CC-4DA2-921F-258051F37FBF}" type="parTrans" cxnId="{C421940F-2C48-4570-9F4D-CF3419BD9305}">
      <dgm:prSet/>
      <dgm:spPr/>
      <dgm:t>
        <a:bodyPr/>
        <a:lstStyle/>
        <a:p>
          <a:endParaRPr lang="zh-CN" altLang="en-US" sz="2400"/>
        </a:p>
      </dgm:t>
    </dgm:pt>
    <dgm:pt modelId="{59C914EA-C202-48F2-9B75-905D6B17E542}" type="sibTrans" cxnId="{C421940F-2C48-4570-9F4D-CF3419BD9305}">
      <dgm:prSet/>
      <dgm:spPr/>
      <dgm:t>
        <a:bodyPr/>
        <a:lstStyle/>
        <a:p>
          <a:endParaRPr lang="zh-CN" altLang="en-US" sz="2400"/>
        </a:p>
      </dgm:t>
    </dgm:pt>
    <dgm:pt modelId="{880E4F58-BEAC-4EB7-B334-72C20F921C70}">
      <dgm:prSet phldrT="[文本]" custT="1"/>
      <dgm:spPr/>
      <dgm:t>
        <a:bodyPr/>
        <a:lstStyle/>
        <a:p>
          <a:r>
            <a:rPr lang="zh-CN" altLang="en-US" sz="2400" dirty="0"/>
            <a:t>容量衰退模型</a:t>
          </a:r>
        </a:p>
      </dgm:t>
    </dgm:pt>
    <dgm:pt modelId="{9CEC9BA5-A3D0-4812-959E-9AE61002F223}" type="parTrans" cxnId="{367C3595-97C8-4F18-A257-4D8385576493}">
      <dgm:prSet/>
      <dgm:spPr/>
      <dgm:t>
        <a:bodyPr/>
        <a:lstStyle/>
        <a:p>
          <a:endParaRPr lang="zh-CN" altLang="en-US"/>
        </a:p>
      </dgm:t>
    </dgm:pt>
    <dgm:pt modelId="{4A4E379D-8B2F-4C30-BCD5-C6049391F240}" type="sibTrans" cxnId="{367C3595-97C8-4F18-A257-4D8385576493}">
      <dgm:prSet/>
      <dgm:spPr/>
      <dgm:t>
        <a:bodyPr/>
        <a:lstStyle/>
        <a:p>
          <a:endParaRPr lang="zh-CN" altLang="en-US"/>
        </a:p>
      </dgm:t>
    </dgm:pt>
    <dgm:pt modelId="{C3595870-C3B9-42DE-98F5-A18FB9A74F52}">
      <dgm:prSet phldrT="[文本]" custT="1"/>
      <dgm:spPr/>
      <dgm:t>
        <a:bodyPr/>
        <a:lstStyle/>
        <a:p>
          <a:r>
            <a:rPr lang="zh-CN" altLang="en-US" sz="2400" dirty="0"/>
            <a:t>未来工况预测</a:t>
          </a:r>
        </a:p>
      </dgm:t>
    </dgm:pt>
    <dgm:pt modelId="{17FA75C5-66A7-46E5-B068-AD9F3EB977EA}" type="parTrans" cxnId="{CD173451-E06B-4CAF-BDF3-632B16332848}">
      <dgm:prSet/>
      <dgm:spPr/>
      <dgm:t>
        <a:bodyPr/>
        <a:lstStyle/>
        <a:p>
          <a:endParaRPr lang="zh-CN" altLang="en-US"/>
        </a:p>
      </dgm:t>
    </dgm:pt>
    <dgm:pt modelId="{BDB445F9-55B2-4D3B-BC14-0ECE8D972480}" type="sibTrans" cxnId="{CD173451-E06B-4CAF-BDF3-632B16332848}">
      <dgm:prSet/>
      <dgm:spPr/>
      <dgm:t>
        <a:bodyPr/>
        <a:lstStyle/>
        <a:p>
          <a:endParaRPr lang="zh-CN" altLang="en-US"/>
        </a:p>
      </dgm:t>
    </dgm:pt>
    <dgm:pt modelId="{E2693941-6564-4D7D-BC65-11930EB0A5A9}" type="pres">
      <dgm:prSet presAssocID="{CE240443-B186-400E-8229-BD9BF720C75D}" presName="arrowDiagram" presStyleCnt="0">
        <dgm:presLayoutVars>
          <dgm:chMax val="5"/>
          <dgm:dir/>
          <dgm:resizeHandles val="exact"/>
        </dgm:presLayoutVars>
      </dgm:prSet>
      <dgm:spPr/>
    </dgm:pt>
    <dgm:pt modelId="{72A625B5-DB80-4A6A-8C70-8FCEEAB54B07}" type="pres">
      <dgm:prSet presAssocID="{CE240443-B186-400E-8229-BD9BF720C75D}" presName="arrow" presStyleLbl="bgShp" presStyleIdx="0" presStyleCnt="1"/>
      <dgm:spPr/>
    </dgm:pt>
    <dgm:pt modelId="{00A18BC5-3AA0-4915-9F05-1BF4AA4D1479}" type="pres">
      <dgm:prSet presAssocID="{CE240443-B186-400E-8229-BD9BF720C75D}" presName="arrowDiagram5" presStyleCnt="0"/>
      <dgm:spPr/>
    </dgm:pt>
    <dgm:pt modelId="{82678DF5-B238-47C8-BBF8-88016A2AA2F4}" type="pres">
      <dgm:prSet presAssocID="{4CAAFAFF-D9EF-4B14-82B9-4D69D132F457}" presName="bullet5a" presStyleLbl="node1" presStyleIdx="0" presStyleCnt="5"/>
      <dgm:spPr/>
    </dgm:pt>
    <dgm:pt modelId="{85C0840D-4A53-4503-90CB-483E3DF9586B}" type="pres">
      <dgm:prSet presAssocID="{4CAAFAFF-D9EF-4B14-82B9-4D69D132F457}" presName="textBox5a" presStyleLbl="revTx" presStyleIdx="0" presStyleCnt="5">
        <dgm:presLayoutVars>
          <dgm:bulletEnabled val="1"/>
        </dgm:presLayoutVars>
      </dgm:prSet>
      <dgm:spPr/>
    </dgm:pt>
    <dgm:pt modelId="{8D75FEDD-33B5-472D-B78B-447009EABD6E}" type="pres">
      <dgm:prSet presAssocID="{4C450C43-1814-4DCC-A89A-E41DC0750D37}" presName="bullet5b" presStyleLbl="node1" presStyleIdx="1" presStyleCnt="5"/>
      <dgm:spPr/>
    </dgm:pt>
    <dgm:pt modelId="{188AC32A-E61D-47F0-96F8-5C0430E23752}" type="pres">
      <dgm:prSet presAssocID="{4C450C43-1814-4DCC-A89A-E41DC0750D37}" presName="textBox5b" presStyleLbl="revTx" presStyleIdx="1" presStyleCnt="5" custScaleX="165596" custScaleY="22401" custLinFactNeighborX="27243" custLinFactNeighborY="-34095">
        <dgm:presLayoutVars>
          <dgm:bulletEnabled val="1"/>
        </dgm:presLayoutVars>
      </dgm:prSet>
      <dgm:spPr/>
    </dgm:pt>
    <dgm:pt modelId="{642CF15B-0061-42AF-9E53-E4C980CA076E}" type="pres">
      <dgm:prSet presAssocID="{FCAEEFE6-0588-4CE9-9125-95D0107EAC37}" presName="bullet5c" presStyleLbl="node1" presStyleIdx="2" presStyleCnt="5"/>
      <dgm:spPr/>
    </dgm:pt>
    <dgm:pt modelId="{8DB0D154-AC09-4C83-A195-4468388EF9C8}" type="pres">
      <dgm:prSet presAssocID="{FCAEEFE6-0588-4CE9-9125-95D0107EAC37}" presName="textBox5c" presStyleLbl="revTx" presStyleIdx="2" presStyleCnt="5" custScaleX="122843" custScaleY="21348" custLinFactNeighborX="8111" custLinFactNeighborY="-34951">
        <dgm:presLayoutVars>
          <dgm:bulletEnabled val="1"/>
        </dgm:presLayoutVars>
      </dgm:prSet>
      <dgm:spPr/>
    </dgm:pt>
    <dgm:pt modelId="{EA5A5B72-3197-44CE-8F1D-F555C10BA344}" type="pres">
      <dgm:prSet presAssocID="{880E4F58-BEAC-4EB7-B334-72C20F921C70}" presName="bullet5d" presStyleLbl="node1" presStyleIdx="3" presStyleCnt="5"/>
      <dgm:spPr/>
    </dgm:pt>
    <dgm:pt modelId="{31432DED-868A-4884-A30E-635FEE208F3E}" type="pres">
      <dgm:prSet presAssocID="{880E4F58-BEAC-4EB7-B334-72C20F921C70}" presName="textBox5d" presStyleLbl="revTx" presStyleIdx="3" presStyleCnt="5" custScaleX="124385" custScaleY="14643" custLinFactNeighborX="9276" custLinFactNeighborY="-38203">
        <dgm:presLayoutVars>
          <dgm:bulletEnabled val="1"/>
        </dgm:presLayoutVars>
      </dgm:prSet>
      <dgm:spPr/>
    </dgm:pt>
    <dgm:pt modelId="{7426D7FC-2CB0-4C60-ADE1-0F1EE1DFB81F}" type="pres">
      <dgm:prSet presAssocID="{C3595870-C3B9-42DE-98F5-A18FB9A74F52}" presName="bullet5e" presStyleLbl="node1" presStyleIdx="4" presStyleCnt="5"/>
      <dgm:spPr/>
    </dgm:pt>
    <dgm:pt modelId="{4D422784-22D5-419B-B67D-0121E201B5CE}" type="pres">
      <dgm:prSet presAssocID="{C3595870-C3B9-42DE-98F5-A18FB9A74F52}" presName="textBox5e" presStyleLbl="revTx" presStyleIdx="4" presStyleCnt="5" custScaleX="119435" custScaleY="10450" custLinFactNeighborX="5100" custLinFactNeighborY="-39915">
        <dgm:presLayoutVars>
          <dgm:bulletEnabled val="1"/>
        </dgm:presLayoutVars>
      </dgm:prSet>
      <dgm:spPr/>
    </dgm:pt>
  </dgm:ptLst>
  <dgm:cxnLst>
    <dgm:cxn modelId="{8B49CC02-D411-4C5D-8BA1-2F10EF663278}" type="presOf" srcId="{CE240443-B186-400E-8229-BD9BF720C75D}" destId="{E2693941-6564-4D7D-BC65-11930EB0A5A9}" srcOrd="0" destOrd="0" presId="urn:microsoft.com/office/officeart/2005/8/layout/arrow2"/>
    <dgm:cxn modelId="{C421940F-2C48-4570-9F4D-CF3419BD9305}" srcId="{CE240443-B186-400E-8229-BD9BF720C75D}" destId="{FCAEEFE6-0588-4CE9-9125-95D0107EAC37}" srcOrd="2" destOrd="0" parTransId="{E667B5C5-15CC-4DA2-921F-258051F37FBF}" sibTransId="{59C914EA-C202-48F2-9B75-905D6B17E542}"/>
    <dgm:cxn modelId="{F33B2E27-E749-4DD9-991A-70991D347D51}" srcId="{CE240443-B186-400E-8229-BD9BF720C75D}" destId="{4C450C43-1814-4DCC-A89A-E41DC0750D37}" srcOrd="1" destOrd="0" parTransId="{39D445EE-E0E1-4D5A-B3D1-F6265EF14376}" sibTransId="{EAC97C71-4076-4243-99ED-6B641B77CD0F}"/>
    <dgm:cxn modelId="{951F0741-364F-4E7C-812A-4C18426A580F}" type="presOf" srcId="{FCAEEFE6-0588-4CE9-9125-95D0107EAC37}" destId="{8DB0D154-AC09-4C83-A195-4468388EF9C8}" srcOrd="0" destOrd="0" presId="urn:microsoft.com/office/officeart/2005/8/layout/arrow2"/>
    <dgm:cxn modelId="{927F2569-A70A-4CB9-8A2D-A5570471E27B}" srcId="{CE240443-B186-400E-8229-BD9BF720C75D}" destId="{4CAAFAFF-D9EF-4B14-82B9-4D69D132F457}" srcOrd="0" destOrd="0" parTransId="{111727E7-684A-4FA6-BF5B-8DA2BA4B752F}" sibTransId="{9BEC605D-0A14-430B-9931-8C527193C380}"/>
    <dgm:cxn modelId="{CD173451-E06B-4CAF-BDF3-632B16332848}" srcId="{CE240443-B186-400E-8229-BD9BF720C75D}" destId="{C3595870-C3B9-42DE-98F5-A18FB9A74F52}" srcOrd="4" destOrd="0" parTransId="{17FA75C5-66A7-46E5-B068-AD9F3EB977EA}" sibTransId="{BDB445F9-55B2-4D3B-BC14-0ECE8D972480}"/>
    <dgm:cxn modelId="{342E457A-7FBD-4FD6-B251-252B78660D4B}" type="presOf" srcId="{C3595870-C3B9-42DE-98F5-A18FB9A74F52}" destId="{4D422784-22D5-419B-B67D-0121E201B5CE}" srcOrd="0" destOrd="0" presId="urn:microsoft.com/office/officeart/2005/8/layout/arrow2"/>
    <dgm:cxn modelId="{799D1888-696E-49AB-92CF-C109677C8239}" type="presOf" srcId="{880E4F58-BEAC-4EB7-B334-72C20F921C70}" destId="{31432DED-868A-4884-A30E-635FEE208F3E}" srcOrd="0" destOrd="0" presId="urn:microsoft.com/office/officeart/2005/8/layout/arrow2"/>
    <dgm:cxn modelId="{367C3595-97C8-4F18-A257-4D8385576493}" srcId="{CE240443-B186-400E-8229-BD9BF720C75D}" destId="{880E4F58-BEAC-4EB7-B334-72C20F921C70}" srcOrd="3" destOrd="0" parTransId="{9CEC9BA5-A3D0-4812-959E-9AE61002F223}" sibTransId="{4A4E379D-8B2F-4C30-BCD5-C6049391F240}"/>
    <dgm:cxn modelId="{9CBCBBA2-28B4-4F74-87BE-FC97671E9E5D}" type="presOf" srcId="{4CAAFAFF-D9EF-4B14-82B9-4D69D132F457}" destId="{85C0840D-4A53-4503-90CB-483E3DF9586B}" srcOrd="0" destOrd="0" presId="urn:microsoft.com/office/officeart/2005/8/layout/arrow2"/>
    <dgm:cxn modelId="{CAC9A8D9-6654-426A-AC7B-7A45D0FCA62F}" type="presOf" srcId="{4C450C43-1814-4DCC-A89A-E41DC0750D37}" destId="{188AC32A-E61D-47F0-96F8-5C0430E23752}" srcOrd="0" destOrd="0" presId="urn:microsoft.com/office/officeart/2005/8/layout/arrow2"/>
    <dgm:cxn modelId="{BA091E83-E542-4429-BED5-ECACD872F7B8}" type="presParOf" srcId="{E2693941-6564-4D7D-BC65-11930EB0A5A9}" destId="{72A625B5-DB80-4A6A-8C70-8FCEEAB54B07}" srcOrd="0" destOrd="0" presId="urn:microsoft.com/office/officeart/2005/8/layout/arrow2"/>
    <dgm:cxn modelId="{4F13F08A-5475-4A2F-B5E6-2845316879B1}" type="presParOf" srcId="{E2693941-6564-4D7D-BC65-11930EB0A5A9}" destId="{00A18BC5-3AA0-4915-9F05-1BF4AA4D1479}" srcOrd="1" destOrd="0" presId="urn:microsoft.com/office/officeart/2005/8/layout/arrow2"/>
    <dgm:cxn modelId="{6AB9549A-33D8-47BB-9909-34D32930F93E}" type="presParOf" srcId="{00A18BC5-3AA0-4915-9F05-1BF4AA4D1479}" destId="{82678DF5-B238-47C8-BBF8-88016A2AA2F4}" srcOrd="0" destOrd="0" presId="urn:microsoft.com/office/officeart/2005/8/layout/arrow2"/>
    <dgm:cxn modelId="{0852FADD-CA56-4494-A9F3-E83DC88B15ED}" type="presParOf" srcId="{00A18BC5-3AA0-4915-9F05-1BF4AA4D1479}" destId="{85C0840D-4A53-4503-90CB-483E3DF9586B}" srcOrd="1" destOrd="0" presId="urn:microsoft.com/office/officeart/2005/8/layout/arrow2"/>
    <dgm:cxn modelId="{6B5C182A-4FA6-4F8F-A471-DD409C91A533}" type="presParOf" srcId="{00A18BC5-3AA0-4915-9F05-1BF4AA4D1479}" destId="{8D75FEDD-33B5-472D-B78B-447009EABD6E}" srcOrd="2" destOrd="0" presId="urn:microsoft.com/office/officeart/2005/8/layout/arrow2"/>
    <dgm:cxn modelId="{4D18C30D-23DC-45B3-BE15-F785C9ED75BA}" type="presParOf" srcId="{00A18BC5-3AA0-4915-9F05-1BF4AA4D1479}" destId="{188AC32A-E61D-47F0-96F8-5C0430E23752}" srcOrd="3" destOrd="0" presId="urn:microsoft.com/office/officeart/2005/8/layout/arrow2"/>
    <dgm:cxn modelId="{875C1F16-9DC3-49C8-A913-4CF4069D5BF3}" type="presParOf" srcId="{00A18BC5-3AA0-4915-9F05-1BF4AA4D1479}" destId="{642CF15B-0061-42AF-9E53-E4C980CA076E}" srcOrd="4" destOrd="0" presId="urn:microsoft.com/office/officeart/2005/8/layout/arrow2"/>
    <dgm:cxn modelId="{A25ADFD1-B7B3-44D9-9AEF-2924CEA68323}" type="presParOf" srcId="{00A18BC5-3AA0-4915-9F05-1BF4AA4D1479}" destId="{8DB0D154-AC09-4C83-A195-4468388EF9C8}" srcOrd="5" destOrd="0" presId="urn:microsoft.com/office/officeart/2005/8/layout/arrow2"/>
    <dgm:cxn modelId="{B710B848-F3A7-44AC-8BDF-318FDEC446FB}" type="presParOf" srcId="{00A18BC5-3AA0-4915-9F05-1BF4AA4D1479}" destId="{EA5A5B72-3197-44CE-8F1D-F555C10BA344}" srcOrd="6" destOrd="0" presId="urn:microsoft.com/office/officeart/2005/8/layout/arrow2"/>
    <dgm:cxn modelId="{AF96AA9E-87C1-4A06-925A-4FDAF6AB666E}" type="presParOf" srcId="{00A18BC5-3AA0-4915-9F05-1BF4AA4D1479}" destId="{31432DED-868A-4884-A30E-635FEE208F3E}" srcOrd="7" destOrd="0" presId="urn:microsoft.com/office/officeart/2005/8/layout/arrow2"/>
    <dgm:cxn modelId="{DC9CEA63-E68C-42F5-BD2F-60FB8CC901B2}" type="presParOf" srcId="{00A18BC5-3AA0-4915-9F05-1BF4AA4D1479}" destId="{7426D7FC-2CB0-4C60-ADE1-0F1EE1DFB81F}" srcOrd="8" destOrd="0" presId="urn:microsoft.com/office/officeart/2005/8/layout/arrow2"/>
    <dgm:cxn modelId="{3FDCA474-FD90-47AE-9132-5E86AEDBF1AE}" type="presParOf" srcId="{00A18BC5-3AA0-4915-9F05-1BF4AA4D1479}" destId="{4D422784-22D5-419B-B67D-0121E201B5CE}" srcOrd="9"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316E882-49ED-4D36-992A-5F118E783BA9}" type="doc">
      <dgm:prSet loTypeId="urn:microsoft.com/office/officeart/2005/8/layout/hierarchy2" loCatId="hierarchy" qsTypeId="urn:microsoft.com/office/officeart/2005/8/quickstyle/simple3" qsCatId="simple" csTypeId="urn:microsoft.com/office/officeart/2005/8/colors/accent2_3" csCatId="accent2" phldr="1"/>
      <dgm:spPr/>
      <dgm:t>
        <a:bodyPr/>
        <a:lstStyle/>
        <a:p>
          <a:endParaRPr lang="zh-CN" altLang="en-US"/>
        </a:p>
      </dgm:t>
    </dgm:pt>
    <dgm:pt modelId="{740DCCBA-D7FF-4B53-BDDA-2ADC9ED7344C}">
      <dgm:prSet phldrT="[文本]"/>
      <dgm:spPr/>
      <dgm:t>
        <a:bodyPr/>
        <a:lstStyle/>
        <a:p>
          <a:r>
            <a:rPr lang="zh-CN" altLang="en-US" dirty="0"/>
            <a:t>可用容量的影响因素</a:t>
          </a:r>
        </a:p>
      </dgm:t>
    </dgm:pt>
    <dgm:pt modelId="{51892CE9-1EE1-4E62-92CD-C178958D31C8}" type="parTrans" cxnId="{EBA22AA8-4821-4F43-8C13-B8E0AFD840C6}">
      <dgm:prSet/>
      <dgm:spPr/>
      <dgm:t>
        <a:bodyPr/>
        <a:lstStyle/>
        <a:p>
          <a:endParaRPr lang="zh-CN" altLang="en-US"/>
        </a:p>
      </dgm:t>
    </dgm:pt>
    <dgm:pt modelId="{134823E1-68B2-4C37-9C94-AFBAA7EF2D88}" type="sibTrans" cxnId="{EBA22AA8-4821-4F43-8C13-B8E0AFD840C6}">
      <dgm:prSet/>
      <dgm:spPr/>
      <dgm:t>
        <a:bodyPr/>
        <a:lstStyle/>
        <a:p>
          <a:endParaRPr lang="zh-CN" altLang="en-US"/>
        </a:p>
      </dgm:t>
    </dgm:pt>
    <dgm:pt modelId="{B055EE2F-48F4-43DA-8B6D-E51AA5C56F17}">
      <dgm:prSet phldrT="[文本]"/>
      <dgm:spPr/>
      <dgm:t>
        <a:bodyPr/>
        <a:lstStyle/>
        <a:p>
          <a:r>
            <a:rPr lang="zh-CN" altLang="en-US" dirty="0"/>
            <a:t>电池单体相关因素</a:t>
          </a:r>
        </a:p>
      </dgm:t>
    </dgm:pt>
    <dgm:pt modelId="{E31873EE-DBDA-4D1D-B962-54577AD6EBD1}" type="parTrans" cxnId="{7E492485-129F-418B-82DA-B0B26542D0CD}">
      <dgm:prSet/>
      <dgm:spPr/>
      <dgm:t>
        <a:bodyPr/>
        <a:lstStyle/>
        <a:p>
          <a:endParaRPr lang="zh-CN" altLang="en-US"/>
        </a:p>
      </dgm:t>
    </dgm:pt>
    <dgm:pt modelId="{8C717A4B-C790-49F8-8DA7-ED1053CD39DE}" type="sibTrans" cxnId="{7E492485-129F-418B-82DA-B0B26542D0CD}">
      <dgm:prSet/>
      <dgm:spPr/>
      <dgm:t>
        <a:bodyPr/>
        <a:lstStyle/>
        <a:p>
          <a:endParaRPr lang="zh-CN" altLang="en-US"/>
        </a:p>
      </dgm:t>
    </dgm:pt>
    <dgm:pt modelId="{E8B31D6E-5DFB-43E9-A0B6-F3570883350F}">
      <dgm:prSet phldrT="[文本]"/>
      <dgm:spPr/>
      <dgm:t>
        <a:bodyPr/>
        <a:lstStyle/>
        <a:p>
          <a:r>
            <a:rPr lang="zh-CN" altLang="en-US" dirty="0"/>
            <a:t>电流</a:t>
          </a:r>
        </a:p>
      </dgm:t>
    </dgm:pt>
    <dgm:pt modelId="{8A7893B6-10CF-437A-A58B-72C6FAAB2DF0}" type="parTrans" cxnId="{A03D2602-2A32-4B08-9F53-0046E8285B7E}">
      <dgm:prSet/>
      <dgm:spPr/>
      <dgm:t>
        <a:bodyPr/>
        <a:lstStyle/>
        <a:p>
          <a:endParaRPr lang="zh-CN" altLang="en-US"/>
        </a:p>
      </dgm:t>
    </dgm:pt>
    <dgm:pt modelId="{4F2B860B-86C6-4056-82E8-36662B66B741}" type="sibTrans" cxnId="{A03D2602-2A32-4B08-9F53-0046E8285B7E}">
      <dgm:prSet/>
      <dgm:spPr/>
      <dgm:t>
        <a:bodyPr/>
        <a:lstStyle/>
        <a:p>
          <a:endParaRPr lang="zh-CN" altLang="en-US"/>
        </a:p>
      </dgm:t>
    </dgm:pt>
    <dgm:pt modelId="{72C14B23-4081-4EBF-9D26-FEC64B620E15}">
      <dgm:prSet phldrT="[文本]"/>
      <dgm:spPr/>
      <dgm:t>
        <a:bodyPr/>
        <a:lstStyle/>
        <a:p>
          <a:r>
            <a:rPr lang="en-US" altLang="zh-CN" dirty="0"/>
            <a:t>SOC</a:t>
          </a:r>
          <a:endParaRPr lang="zh-CN" altLang="en-US" dirty="0"/>
        </a:p>
      </dgm:t>
    </dgm:pt>
    <dgm:pt modelId="{3FB63DC8-31E7-42CC-873F-94790CDF6D62}" type="parTrans" cxnId="{B08C9186-213C-45F2-8649-1D422D5E6E0D}">
      <dgm:prSet/>
      <dgm:spPr/>
      <dgm:t>
        <a:bodyPr/>
        <a:lstStyle/>
        <a:p>
          <a:endParaRPr lang="zh-CN" altLang="en-US"/>
        </a:p>
      </dgm:t>
    </dgm:pt>
    <dgm:pt modelId="{D9BE204B-9556-4642-AB61-0EB238726AA2}" type="sibTrans" cxnId="{B08C9186-213C-45F2-8649-1D422D5E6E0D}">
      <dgm:prSet/>
      <dgm:spPr/>
      <dgm:t>
        <a:bodyPr/>
        <a:lstStyle/>
        <a:p>
          <a:endParaRPr lang="zh-CN" altLang="en-US"/>
        </a:p>
      </dgm:t>
    </dgm:pt>
    <dgm:pt modelId="{69BCE090-43CF-45D0-8EF7-A7A7072883D0}">
      <dgm:prSet phldrT="[文本]"/>
      <dgm:spPr/>
      <dgm:t>
        <a:bodyPr/>
        <a:lstStyle/>
        <a:p>
          <a:r>
            <a:rPr lang="zh-CN" altLang="en-US" dirty="0"/>
            <a:t>温度相关因素</a:t>
          </a:r>
        </a:p>
      </dgm:t>
    </dgm:pt>
    <dgm:pt modelId="{568444B8-375C-4092-88FB-B2FB2D4CA19B}" type="parTrans" cxnId="{7CB97D30-7179-47E9-ACF4-C31052F46BE0}">
      <dgm:prSet/>
      <dgm:spPr/>
      <dgm:t>
        <a:bodyPr/>
        <a:lstStyle/>
        <a:p>
          <a:endParaRPr lang="zh-CN" altLang="en-US"/>
        </a:p>
      </dgm:t>
    </dgm:pt>
    <dgm:pt modelId="{180B8AE7-551C-4790-9711-442769B2160F}" type="sibTrans" cxnId="{7CB97D30-7179-47E9-ACF4-C31052F46BE0}">
      <dgm:prSet/>
      <dgm:spPr/>
      <dgm:t>
        <a:bodyPr/>
        <a:lstStyle/>
        <a:p>
          <a:endParaRPr lang="zh-CN" altLang="en-US"/>
        </a:p>
      </dgm:t>
    </dgm:pt>
    <dgm:pt modelId="{782ED07C-84E0-4FB3-8AD6-620E14D5D388}">
      <dgm:prSet phldrT="[文本]"/>
      <dgm:spPr/>
      <dgm:t>
        <a:bodyPr/>
        <a:lstStyle/>
        <a:p>
          <a:r>
            <a:rPr lang="zh-CN" altLang="en-US" dirty="0"/>
            <a:t>温升</a:t>
          </a:r>
        </a:p>
      </dgm:t>
    </dgm:pt>
    <dgm:pt modelId="{90D0FAE7-4410-4E73-9DC9-AA336FA339EA}" type="parTrans" cxnId="{4A94013E-0125-4294-A67D-F8A9516A4D92}">
      <dgm:prSet/>
      <dgm:spPr/>
      <dgm:t>
        <a:bodyPr/>
        <a:lstStyle/>
        <a:p>
          <a:endParaRPr lang="zh-CN" altLang="en-US"/>
        </a:p>
      </dgm:t>
    </dgm:pt>
    <dgm:pt modelId="{9EA87CDD-1122-43A9-8EF8-3CCF3BA2ACD1}" type="sibTrans" cxnId="{4A94013E-0125-4294-A67D-F8A9516A4D92}">
      <dgm:prSet/>
      <dgm:spPr/>
      <dgm:t>
        <a:bodyPr/>
        <a:lstStyle/>
        <a:p>
          <a:endParaRPr lang="zh-CN" altLang="en-US"/>
        </a:p>
      </dgm:t>
    </dgm:pt>
    <dgm:pt modelId="{C13E9C1B-7281-4AB1-8F0C-C7234F4A3ECD}">
      <dgm:prSet phldrT="[文本]"/>
      <dgm:spPr/>
      <dgm:t>
        <a:bodyPr/>
        <a:lstStyle/>
        <a:p>
          <a:r>
            <a:rPr lang="zh-CN" altLang="en-US" dirty="0"/>
            <a:t>一致性</a:t>
          </a:r>
        </a:p>
      </dgm:t>
    </dgm:pt>
    <dgm:pt modelId="{A3E69A46-5B92-4A03-B298-B7B091B2A09C}" type="parTrans" cxnId="{C4A00482-515E-429D-AF18-35F9A1DAE765}">
      <dgm:prSet/>
      <dgm:spPr/>
      <dgm:t>
        <a:bodyPr/>
        <a:lstStyle/>
        <a:p>
          <a:endParaRPr lang="zh-CN" altLang="en-US"/>
        </a:p>
      </dgm:t>
    </dgm:pt>
    <dgm:pt modelId="{CFF38311-8EF5-439C-BB0F-8CB46CCCB4E0}" type="sibTrans" cxnId="{C4A00482-515E-429D-AF18-35F9A1DAE765}">
      <dgm:prSet/>
      <dgm:spPr/>
      <dgm:t>
        <a:bodyPr/>
        <a:lstStyle/>
        <a:p>
          <a:endParaRPr lang="zh-CN" altLang="en-US"/>
        </a:p>
      </dgm:t>
    </dgm:pt>
    <dgm:pt modelId="{2C99EF28-A7CA-455B-A8FB-458DD96642D7}">
      <dgm:prSet phldrT="[文本]"/>
      <dgm:spPr/>
      <dgm:t>
        <a:bodyPr/>
        <a:lstStyle/>
        <a:p>
          <a:r>
            <a:rPr lang="zh-CN" altLang="en-US" dirty="0"/>
            <a:t>电池温度</a:t>
          </a:r>
        </a:p>
      </dgm:t>
    </dgm:pt>
    <dgm:pt modelId="{7B9C2BEF-D0AC-4695-ABA4-BE09A0094854}" type="parTrans" cxnId="{01AEC817-00B1-4E60-B285-859E07B3CDFE}">
      <dgm:prSet/>
      <dgm:spPr/>
      <dgm:t>
        <a:bodyPr/>
        <a:lstStyle/>
        <a:p>
          <a:endParaRPr lang="zh-CN" altLang="en-US"/>
        </a:p>
      </dgm:t>
    </dgm:pt>
    <dgm:pt modelId="{BDA20FEE-12A6-4145-A823-D3C38675D803}" type="sibTrans" cxnId="{01AEC817-00B1-4E60-B285-859E07B3CDFE}">
      <dgm:prSet/>
      <dgm:spPr/>
      <dgm:t>
        <a:bodyPr/>
        <a:lstStyle/>
        <a:p>
          <a:endParaRPr lang="zh-CN" altLang="en-US"/>
        </a:p>
      </dgm:t>
    </dgm:pt>
    <dgm:pt modelId="{D695E850-33CB-42B4-97FC-4D8023957256}">
      <dgm:prSet phldrT="[文本]"/>
      <dgm:spPr/>
      <dgm:t>
        <a:bodyPr/>
        <a:lstStyle/>
        <a:p>
          <a:r>
            <a:rPr lang="zh-CN" altLang="en-US" dirty="0"/>
            <a:t>一致性</a:t>
          </a:r>
        </a:p>
      </dgm:t>
    </dgm:pt>
    <dgm:pt modelId="{FF9DA6BE-6E22-4BF6-B7EB-F537FB65730C}" type="parTrans" cxnId="{7BD05647-42A5-4085-A7FA-3FCF8AAC36E8}">
      <dgm:prSet/>
      <dgm:spPr/>
      <dgm:t>
        <a:bodyPr/>
        <a:lstStyle/>
        <a:p>
          <a:endParaRPr lang="zh-CN" altLang="en-US"/>
        </a:p>
      </dgm:t>
    </dgm:pt>
    <dgm:pt modelId="{9CB04EC8-F354-40E7-96DE-B40AA06EDA1D}" type="sibTrans" cxnId="{7BD05647-42A5-4085-A7FA-3FCF8AAC36E8}">
      <dgm:prSet/>
      <dgm:spPr/>
      <dgm:t>
        <a:bodyPr/>
        <a:lstStyle/>
        <a:p>
          <a:endParaRPr lang="zh-CN" altLang="en-US"/>
        </a:p>
      </dgm:t>
    </dgm:pt>
    <dgm:pt modelId="{8E18E1F2-EA4B-421E-9986-5461DCADEDB0}" type="pres">
      <dgm:prSet presAssocID="{9316E882-49ED-4D36-992A-5F118E783BA9}" presName="diagram" presStyleCnt="0">
        <dgm:presLayoutVars>
          <dgm:chPref val="1"/>
          <dgm:dir/>
          <dgm:animOne val="branch"/>
          <dgm:animLvl val="lvl"/>
          <dgm:resizeHandles val="exact"/>
        </dgm:presLayoutVars>
      </dgm:prSet>
      <dgm:spPr/>
    </dgm:pt>
    <dgm:pt modelId="{E66B3AF7-F74C-4170-A7D8-F222B7B4A827}" type="pres">
      <dgm:prSet presAssocID="{740DCCBA-D7FF-4B53-BDDA-2ADC9ED7344C}" presName="root1" presStyleCnt="0"/>
      <dgm:spPr/>
    </dgm:pt>
    <dgm:pt modelId="{CB52F83F-4D14-4BA2-B31A-41E9024EF3F9}" type="pres">
      <dgm:prSet presAssocID="{740DCCBA-D7FF-4B53-BDDA-2ADC9ED7344C}" presName="LevelOneTextNode" presStyleLbl="node0" presStyleIdx="0" presStyleCnt="1">
        <dgm:presLayoutVars>
          <dgm:chPref val="3"/>
        </dgm:presLayoutVars>
      </dgm:prSet>
      <dgm:spPr/>
    </dgm:pt>
    <dgm:pt modelId="{B98875F8-EF48-4F69-B13D-FCCAF1486FBF}" type="pres">
      <dgm:prSet presAssocID="{740DCCBA-D7FF-4B53-BDDA-2ADC9ED7344C}" presName="level2hierChild" presStyleCnt="0"/>
      <dgm:spPr/>
    </dgm:pt>
    <dgm:pt modelId="{37C2AAC0-4004-441F-B841-2E0C0507AAE2}" type="pres">
      <dgm:prSet presAssocID="{E31873EE-DBDA-4D1D-B962-54577AD6EBD1}" presName="conn2-1" presStyleLbl="parChTrans1D2" presStyleIdx="0" presStyleCnt="2"/>
      <dgm:spPr/>
    </dgm:pt>
    <dgm:pt modelId="{C12408B5-C652-47A4-BCFF-74B7F3191066}" type="pres">
      <dgm:prSet presAssocID="{E31873EE-DBDA-4D1D-B962-54577AD6EBD1}" presName="connTx" presStyleLbl="parChTrans1D2" presStyleIdx="0" presStyleCnt="2"/>
      <dgm:spPr/>
    </dgm:pt>
    <dgm:pt modelId="{D52CA7E8-F095-4F9A-B769-BB7195021207}" type="pres">
      <dgm:prSet presAssocID="{B055EE2F-48F4-43DA-8B6D-E51AA5C56F17}" presName="root2" presStyleCnt="0"/>
      <dgm:spPr/>
    </dgm:pt>
    <dgm:pt modelId="{5BD4B897-F87C-47C6-A6CE-4B12A8D8E795}" type="pres">
      <dgm:prSet presAssocID="{B055EE2F-48F4-43DA-8B6D-E51AA5C56F17}" presName="LevelTwoTextNode" presStyleLbl="node2" presStyleIdx="0" presStyleCnt="2">
        <dgm:presLayoutVars>
          <dgm:chPref val="3"/>
        </dgm:presLayoutVars>
      </dgm:prSet>
      <dgm:spPr/>
    </dgm:pt>
    <dgm:pt modelId="{9957DA7C-8E78-4811-B24B-1B64973B9DE4}" type="pres">
      <dgm:prSet presAssocID="{B055EE2F-48F4-43DA-8B6D-E51AA5C56F17}" presName="level3hierChild" presStyleCnt="0"/>
      <dgm:spPr/>
    </dgm:pt>
    <dgm:pt modelId="{453DCE38-0327-423D-8680-7AACE97C51E5}" type="pres">
      <dgm:prSet presAssocID="{8A7893B6-10CF-437A-A58B-72C6FAAB2DF0}" presName="conn2-1" presStyleLbl="parChTrans1D3" presStyleIdx="0" presStyleCnt="6"/>
      <dgm:spPr/>
    </dgm:pt>
    <dgm:pt modelId="{5EB51224-DED9-496D-9CF1-0B1DC7EEACFE}" type="pres">
      <dgm:prSet presAssocID="{8A7893B6-10CF-437A-A58B-72C6FAAB2DF0}" presName="connTx" presStyleLbl="parChTrans1D3" presStyleIdx="0" presStyleCnt="6"/>
      <dgm:spPr/>
    </dgm:pt>
    <dgm:pt modelId="{82BADE22-BFBC-44FF-BC50-E62A484546F6}" type="pres">
      <dgm:prSet presAssocID="{E8B31D6E-5DFB-43E9-A0B6-F3570883350F}" presName="root2" presStyleCnt="0"/>
      <dgm:spPr/>
    </dgm:pt>
    <dgm:pt modelId="{F6ACBFFB-2FD7-4D3F-97A7-E35E8ACE76A4}" type="pres">
      <dgm:prSet presAssocID="{E8B31D6E-5DFB-43E9-A0B6-F3570883350F}" presName="LevelTwoTextNode" presStyleLbl="node3" presStyleIdx="0" presStyleCnt="6">
        <dgm:presLayoutVars>
          <dgm:chPref val="3"/>
        </dgm:presLayoutVars>
      </dgm:prSet>
      <dgm:spPr/>
    </dgm:pt>
    <dgm:pt modelId="{57B20DD9-F7C1-432E-8481-8796B8E836A5}" type="pres">
      <dgm:prSet presAssocID="{E8B31D6E-5DFB-43E9-A0B6-F3570883350F}" presName="level3hierChild" presStyleCnt="0"/>
      <dgm:spPr/>
    </dgm:pt>
    <dgm:pt modelId="{70B292D8-A21F-4A33-AC3A-DBBE74B405F0}" type="pres">
      <dgm:prSet presAssocID="{3FB63DC8-31E7-42CC-873F-94790CDF6D62}" presName="conn2-1" presStyleLbl="parChTrans1D3" presStyleIdx="1" presStyleCnt="6"/>
      <dgm:spPr/>
    </dgm:pt>
    <dgm:pt modelId="{600EFEED-1C4C-4F7E-B627-54102F63D706}" type="pres">
      <dgm:prSet presAssocID="{3FB63DC8-31E7-42CC-873F-94790CDF6D62}" presName="connTx" presStyleLbl="parChTrans1D3" presStyleIdx="1" presStyleCnt="6"/>
      <dgm:spPr/>
    </dgm:pt>
    <dgm:pt modelId="{59D93C2A-543B-4A96-BBE5-09F30E73366E}" type="pres">
      <dgm:prSet presAssocID="{72C14B23-4081-4EBF-9D26-FEC64B620E15}" presName="root2" presStyleCnt="0"/>
      <dgm:spPr/>
    </dgm:pt>
    <dgm:pt modelId="{D8E07352-A257-493B-B02E-9CC5E29C882C}" type="pres">
      <dgm:prSet presAssocID="{72C14B23-4081-4EBF-9D26-FEC64B620E15}" presName="LevelTwoTextNode" presStyleLbl="node3" presStyleIdx="1" presStyleCnt="6">
        <dgm:presLayoutVars>
          <dgm:chPref val="3"/>
        </dgm:presLayoutVars>
      </dgm:prSet>
      <dgm:spPr/>
    </dgm:pt>
    <dgm:pt modelId="{C84BC548-15B4-4602-9AC2-D1383BEDFCE9}" type="pres">
      <dgm:prSet presAssocID="{72C14B23-4081-4EBF-9D26-FEC64B620E15}" presName="level3hierChild" presStyleCnt="0"/>
      <dgm:spPr/>
    </dgm:pt>
    <dgm:pt modelId="{F38D20F7-5BFD-4C60-9CDC-04CEB1C374F9}" type="pres">
      <dgm:prSet presAssocID="{A3E69A46-5B92-4A03-B298-B7B091B2A09C}" presName="conn2-1" presStyleLbl="parChTrans1D3" presStyleIdx="2" presStyleCnt="6"/>
      <dgm:spPr/>
    </dgm:pt>
    <dgm:pt modelId="{E8F68650-2767-4892-88F6-6D786797E5BE}" type="pres">
      <dgm:prSet presAssocID="{A3E69A46-5B92-4A03-B298-B7B091B2A09C}" presName="connTx" presStyleLbl="parChTrans1D3" presStyleIdx="2" presStyleCnt="6"/>
      <dgm:spPr/>
    </dgm:pt>
    <dgm:pt modelId="{C627DE73-AB9A-4DCE-A455-D09A1798CC28}" type="pres">
      <dgm:prSet presAssocID="{C13E9C1B-7281-4AB1-8F0C-C7234F4A3ECD}" presName="root2" presStyleCnt="0"/>
      <dgm:spPr/>
    </dgm:pt>
    <dgm:pt modelId="{23A9888F-248A-4EE7-B347-8A6B6532D512}" type="pres">
      <dgm:prSet presAssocID="{C13E9C1B-7281-4AB1-8F0C-C7234F4A3ECD}" presName="LevelTwoTextNode" presStyleLbl="node3" presStyleIdx="2" presStyleCnt="6">
        <dgm:presLayoutVars>
          <dgm:chPref val="3"/>
        </dgm:presLayoutVars>
      </dgm:prSet>
      <dgm:spPr/>
    </dgm:pt>
    <dgm:pt modelId="{E8A658B4-2F6A-4B2E-B260-61A3DA3F3860}" type="pres">
      <dgm:prSet presAssocID="{C13E9C1B-7281-4AB1-8F0C-C7234F4A3ECD}" presName="level3hierChild" presStyleCnt="0"/>
      <dgm:spPr/>
    </dgm:pt>
    <dgm:pt modelId="{E7FA9681-11B0-4029-AC39-48E346416697}" type="pres">
      <dgm:prSet presAssocID="{568444B8-375C-4092-88FB-B2FB2D4CA19B}" presName="conn2-1" presStyleLbl="parChTrans1D2" presStyleIdx="1" presStyleCnt="2"/>
      <dgm:spPr/>
    </dgm:pt>
    <dgm:pt modelId="{E9467D37-5EEB-49E1-98BF-14D2CE0748C4}" type="pres">
      <dgm:prSet presAssocID="{568444B8-375C-4092-88FB-B2FB2D4CA19B}" presName="connTx" presStyleLbl="parChTrans1D2" presStyleIdx="1" presStyleCnt="2"/>
      <dgm:spPr/>
    </dgm:pt>
    <dgm:pt modelId="{C9DB8884-3807-4C15-AF14-A4750C3DDA81}" type="pres">
      <dgm:prSet presAssocID="{69BCE090-43CF-45D0-8EF7-A7A7072883D0}" presName="root2" presStyleCnt="0"/>
      <dgm:spPr/>
    </dgm:pt>
    <dgm:pt modelId="{6DFAC90B-DD61-4B3D-A6C2-48F63DB90A4C}" type="pres">
      <dgm:prSet presAssocID="{69BCE090-43CF-45D0-8EF7-A7A7072883D0}" presName="LevelTwoTextNode" presStyleLbl="node2" presStyleIdx="1" presStyleCnt="2">
        <dgm:presLayoutVars>
          <dgm:chPref val="3"/>
        </dgm:presLayoutVars>
      </dgm:prSet>
      <dgm:spPr/>
    </dgm:pt>
    <dgm:pt modelId="{AE22D182-5638-4FF0-97AF-BA11368D8358}" type="pres">
      <dgm:prSet presAssocID="{69BCE090-43CF-45D0-8EF7-A7A7072883D0}" presName="level3hierChild" presStyleCnt="0"/>
      <dgm:spPr/>
    </dgm:pt>
    <dgm:pt modelId="{A91CAB46-4379-467F-A705-7EE9ACF33224}" type="pres">
      <dgm:prSet presAssocID="{90D0FAE7-4410-4E73-9DC9-AA336FA339EA}" presName="conn2-1" presStyleLbl="parChTrans1D3" presStyleIdx="3" presStyleCnt="6"/>
      <dgm:spPr/>
    </dgm:pt>
    <dgm:pt modelId="{7167DD79-1616-4FA6-AF69-F1C100210D63}" type="pres">
      <dgm:prSet presAssocID="{90D0FAE7-4410-4E73-9DC9-AA336FA339EA}" presName="connTx" presStyleLbl="parChTrans1D3" presStyleIdx="3" presStyleCnt="6"/>
      <dgm:spPr/>
    </dgm:pt>
    <dgm:pt modelId="{9B5597BF-5531-4AEB-AB7A-9D2D3C4922AA}" type="pres">
      <dgm:prSet presAssocID="{782ED07C-84E0-4FB3-8AD6-620E14D5D388}" presName="root2" presStyleCnt="0"/>
      <dgm:spPr/>
    </dgm:pt>
    <dgm:pt modelId="{AB19E1E0-4E60-4089-863D-B72586C1993E}" type="pres">
      <dgm:prSet presAssocID="{782ED07C-84E0-4FB3-8AD6-620E14D5D388}" presName="LevelTwoTextNode" presStyleLbl="node3" presStyleIdx="3" presStyleCnt="6">
        <dgm:presLayoutVars>
          <dgm:chPref val="3"/>
        </dgm:presLayoutVars>
      </dgm:prSet>
      <dgm:spPr/>
    </dgm:pt>
    <dgm:pt modelId="{70B85056-E7EB-4268-9375-B4C891061586}" type="pres">
      <dgm:prSet presAssocID="{782ED07C-84E0-4FB3-8AD6-620E14D5D388}" presName="level3hierChild" presStyleCnt="0"/>
      <dgm:spPr/>
    </dgm:pt>
    <dgm:pt modelId="{1B7984E9-057F-4BF5-8E56-89B439F9D1B3}" type="pres">
      <dgm:prSet presAssocID="{7B9C2BEF-D0AC-4695-ABA4-BE09A0094854}" presName="conn2-1" presStyleLbl="parChTrans1D3" presStyleIdx="4" presStyleCnt="6"/>
      <dgm:spPr/>
    </dgm:pt>
    <dgm:pt modelId="{FDEFF876-DE32-4DED-B841-BE8D3F138BEE}" type="pres">
      <dgm:prSet presAssocID="{7B9C2BEF-D0AC-4695-ABA4-BE09A0094854}" presName="connTx" presStyleLbl="parChTrans1D3" presStyleIdx="4" presStyleCnt="6"/>
      <dgm:spPr/>
    </dgm:pt>
    <dgm:pt modelId="{2B27A7DB-4B48-430D-9488-79AC72C6D0F7}" type="pres">
      <dgm:prSet presAssocID="{2C99EF28-A7CA-455B-A8FB-458DD96642D7}" presName="root2" presStyleCnt="0"/>
      <dgm:spPr/>
    </dgm:pt>
    <dgm:pt modelId="{2BEBBE69-BCEE-456D-BBA3-AE0863BBDC52}" type="pres">
      <dgm:prSet presAssocID="{2C99EF28-A7CA-455B-A8FB-458DD96642D7}" presName="LevelTwoTextNode" presStyleLbl="node3" presStyleIdx="4" presStyleCnt="6">
        <dgm:presLayoutVars>
          <dgm:chPref val="3"/>
        </dgm:presLayoutVars>
      </dgm:prSet>
      <dgm:spPr/>
    </dgm:pt>
    <dgm:pt modelId="{121D4215-3BD2-4117-BB1F-65EEA61A1164}" type="pres">
      <dgm:prSet presAssocID="{2C99EF28-A7CA-455B-A8FB-458DD96642D7}" presName="level3hierChild" presStyleCnt="0"/>
      <dgm:spPr/>
    </dgm:pt>
    <dgm:pt modelId="{31EC862E-DC6A-4B63-8409-E5F841093580}" type="pres">
      <dgm:prSet presAssocID="{FF9DA6BE-6E22-4BF6-B7EB-F537FB65730C}" presName="conn2-1" presStyleLbl="parChTrans1D3" presStyleIdx="5" presStyleCnt="6"/>
      <dgm:spPr/>
    </dgm:pt>
    <dgm:pt modelId="{C044CD22-03F1-4BA7-838C-AF05B105E999}" type="pres">
      <dgm:prSet presAssocID="{FF9DA6BE-6E22-4BF6-B7EB-F537FB65730C}" presName="connTx" presStyleLbl="parChTrans1D3" presStyleIdx="5" presStyleCnt="6"/>
      <dgm:spPr/>
    </dgm:pt>
    <dgm:pt modelId="{06DBB46E-80A4-4D0A-B73A-18DE51D928FD}" type="pres">
      <dgm:prSet presAssocID="{D695E850-33CB-42B4-97FC-4D8023957256}" presName="root2" presStyleCnt="0"/>
      <dgm:spPr/>
    </dgm:pt>
    <dgm:pt modelId="{B43317A1-B2BA-4233-92B1-6B129536AA3B}" type="pres">
      <dgm:prSet presAssocID="{D695E850-33CB-42B4-97FC-4D8023957256}" presName="LevelTwoTextNode" presStyleLbl="node3" presStyleIdx="5" presStyleCnt="6">
        <dgm:presLayoutVars>
          <dgm:chPref val="3"/>
        </dgm:presLayoutVars>
      </dgm:prSet>
      <dgm:spPr/>
    </dgm:pt>
    <dgm:pt modelId="{BBFCB25F-626C-4376-A923-7BF8264B8045}" type="pres">
      <dgm:prSet presAssocID="{D695E850-33CB-42B4-97FC-4D8023957256}" presName="level3hierChild" presStyleCnt="0"/>
      <dgm:spPr/>
    </dgm:pt>
  </dgm:ptLst>
  <dgm:cxnLst>
    <dgm:cxn modelId="{A03D2602-2A32-4B08-9F53-0046E8285B7E}" srcId="{B055EE2F-48F4-43DA-8B6D-E51AA5C56F17}" destId="{E8B31D6E-5DFB-43E9-A0B6-F3570883350F}" srcOrd="0" destOrd="0" parTransId="{8A7893B6-10CF-437A-A58B-72C6FAAB2DF0}" sibTransId="{4F2B860B-86C6-4056-82E8-36662B66B741}"/>
    <dgm:cxn modelId="{8A6C7903-F7D2-4D87-B9B3-E6D0A46058A6}" type="presOf" srcId="{B055EE2F-48F4-43DA-8B6D-E51AA5C56F17}" destId="{5BD4B897-F87C-47C6-A6CE-4B12A8D8E795}" srcOrd="0" destOrd="0" presId="urn:microsoft.com/office/officeart/2005/8/layout/hierarchy2"/>
    <dgm:cxn modelId="{2CCB910C-CAE9-47EA-B90B-84247C5EC0A0}" type="presOf" srcId="{C13E9C1B-7281-4AB1-8F0C-C7234F4A3ECD}" destId="{23A9888F-248A-4EE7-B347-8A6B6532D512}" srcOrd="0" destOrd="0" presId="urn:microsoft.com/office/officeart/2005/8/layout/hierarchy2"/>
    <dgm:cxn modelId="{01AEC817-00B1-4E60-B285-859E07B3CDFE}" srcId="{69BCE090-43CF-45D0-8EF7-A7A7072883D0}" destId="{2C99EF28-A7CA-455B-A8FB-458DD96642D7}" srcOrd="1" destOrd="0" parTransId="{7B9C2BEF-D0AC-4695-ABA4-BE09A0094854}" sibTransId="{BDA20FEE-12A6-4145-A823-D3C38675D803}"/>
    <dgm:cxn modelId="{854C6520-EA7B-4B39-BF69-2527B95A09DF}" type="presOf" srcId="{FF9DA6BE-6E22-4BF6-B7EB-F537FB65730C}" destId="{31EC862E-DC6A-4B63-8409-E5F841093580}" srcOrd="0" destOrd="0" presId="urn:microsoft.com/office/officeart/2005/8/layout/hierarchy2"/>
    <dgm:cxn modelId="{AD731324-BCC8-4A6C-BE75-337E67753EA6}" type="presOf" srcId="{7B9C2BEF-D0AC-4695-ABA4-BE09A0094854}" destId="{1B7984E9-057F-4BF5-8E56-89B439F9D1B3}" srcOrd="0" destOrd="0" presId="urn:microsoft.com/office/officeart/2005/8/layout/hierarchy2"/>
    <dgm:cxn modelId="{7CB97D30-7179-47E9-ACF4-C31052F46BE0}" srcId="{740DCCBA-D7FF-4B53-BDDA-2ADC9ED7344C}" destId="{69BCE090-43CF-45D0-8EF7-A7A7072883D0}" srcOrd="1" destOrd="0" parTransId="{568444B8-375C-4092-88FB-B2FB2D4CA19B}" sibTransId="{180B8AE7-551C-4790-9711-442769B2160F}"/>
    <dgm:cxn modelId="{FC549B39-1315-477C-832C-9098F9F0D39A}" type="presOf" srcId="{9316E882-49ED-4D36-992A-5F118E783BA9}" destId="{8E18E1F2-EA4B-421E-9986-5461DCADEDB0}" srcOrd="0" destOrd="0" presId="urn:microsoft.com/office/officeart/2005/8/layout/hierarchy2"/>
    <dgm:cxn modelId="{9F83823D-C6F3-43B2-96E1-DC081214735D}" type="presOf" srcId="{740DCCBA-D7FF-4B53-BDDA-2ADC9ED7344C}" destId="{CB52F83F-4D14-4BA2-B31A-41E9024EF3F9}" srcOrd="0" destOrd="0" presId="urn:microsoft.com/office/officeart/2005/8/layout/hierarchy2"/>
    <dgm:cxn modelId="{4A94013E-0125-4294-A67D-F8A9516A4D92}" srcId="{69BCE090-43CF-45D0-8EF7-A7A7072883D0}" destId="{782ED07C-84E0-4FB3-8AD6-620E14D5D388}" srcOrd="0" destOrd="0" parTransId="{90D0FAE7-4410-4E73-9DC9-AA336FA339EA}" sibTransId="{9EA87CDD-1122-43A9-8EF8-3CCF3BA2ACD1}"/>
    <dgm:cxn modelId="{9C86345D-B5D9-4873-BC86-98D8A0FAB184}" type="presOf" srcId="{A3E69A46-5B92-4A03-B298-B7B091B2A09C}" destId="{E8F68650-2767-4892-88F6-6D786797E5BE}" srcOrd="1" destOrd="0" presId="urn:microsoft.com/office/officeart/2005/8/layout/hierarchy2"/>
    <dgm:cxn modelId="{A72FA15D-E831-459D-9169-AB8AFC1B6253}" type="presOf" srcId="{8A7893B6-10CF-437A-A58B-72C6FAAB2DF0}" destId="{453DCE38-0327-423D-8680-7AACE97C51E5}" srcOrd="0" destOrd="0" presId="urn:microsoft.com/office/officeart/2005/8/layout/hierarchy2"/>
    <dgm:cxn modelId="{7F113942-22D0-4249-A995-06F2470CD1B1}" type="presOf" srcId="{8A7893B6-10CF-437A-A58B-72C6FAAB2DF0}" destId="{5EB51224-DED9-496D-9CF1-0B1DC7EEACFE}" srcOrd="1" destOrd="0" presId="urn:microsoft.com/office/officeart/2005/8/layout/hierarchy2"/>
    <dgm:cxn modelId="{7D080964-BEF4-40F4-9ED5-483917C42E2B}" type="presOf" srcId="{7B9C2BEF-D0AC-4695-ABA4-BE09A0094854}" destId="{FDEFF876-DE32-4DED-B841-BE8D3F138BEE}" srcOrd="1" destOrd="0" presId="urn:microsoft.com/office/officeart/2005/8/layout/hierarchy2"/>
    <dgm:cxn modelId="{7BD05647-42A5-4085-A7FA-3FCF8AAC36E8}" srcId="{69BCE090-43CF-45D0-8EF7-A7A7072883D0}" destId="{D695E850-33CB-42B4-97FC-4D8023957256}" srcOrd="2" destOrd="0" parTransId="{FF9DA6BE-6E22-4BF6-B7EB-F537FB65730C}" sibTransId="{9CB04EC8-F354-40E7-96DE-B40AA06EDA1D}"/>
    <dgm:cxn modelId="{468BD449-05EA-4B8E-A545-ECD12C50E077}" type="presOf" srcId="{90D0FAE7-4410-4E73-9DC9-AA336FA339EA}" destId="{A91CAB46-4379-467F-A705-7EE9ACF33224}" srcOrd="0" destOrd="0" presId="urn:microsoft.com/office/officeart/2005/8/layout/hierarchy2"/>
    <dgm:cxn modelId="{E597616F-698E-4D7B-8475-F4A7BB5FBB11}" type="presOf" srcId="{D695E850-33CB-42B4-97FC-4D8023957256}" destId="{B43317A1-B2BA-4233-92B1-6B129536AA3B}" srcOrd="0" destOrd="0" presId="urn:microsoft.com/office/officeart/2005/8/layout/hierarchy2"/>
    <dgm:cxn modelId="{81874080-8307-48D5-8BA8-972DC5497E77}" type="presOf" srcId="{568444B8-375C-4092-88FB-B2FB2D4CA19B}" destId="{E7FA9681-11B0-4029-AC39-48E346416697}" srcOrd="0" destOrd="0" presId="urn:microsoft.com/office/officeart/2005/8/layout/hierarchy2"/>
    <dgm:cxn modelId="{C4A00482-515E-429D-AF18-35F9A1DAE765}" srcId="{B055EE2F-48F4-43DA-8B6D-E51AA5C56F17}" destId="{C13E9C1B-7281-4AB1-8F0C-C7234F4A3ECD}" srcOrd="2" destOrd="0" parTransId="{A3E69A46-5B92-4A03-B298-B7B091B2A09C}" sibTransId="{CFF38311-8EF5-439C-BB0F-8CB46CCCB4E0}"/>
    <dgm:cxn modelId="{7E492485-129F-418B-82DA-B0B26542D0CD}" srcId="{740DCCBA-D7FF-4B53-BDDA-2ADC9ED7344C}" destId="{B055EE2F-48F4-43DA-8B6D-E51AA5C56F17}" srcOrd="0" destOrd="0" parTransId="{E31873EE-DBDA-4D1D-B962-54577AD6EBD1}" sibTransId="{8C717A4B-C790-49F8-8DA7-ED1053CD39DE}"/>
    <dgm:cxn modelId="{B08C9186-213C-45F2-8649-1D422D5E6E0D}" srcId="{B055EE2F-48F4-43DA-8B6D-E51AA5C56F17}" destId="{72C14B23-4081-4EBF-9D26-FEC64B620E15}" srcOrd="1" destOrd="0" parTransId="{3FB63DC8-31E7-42CC-873F-94790CDF6D62}" sibTransId="{D9BE204B-9556-4642-AB61-0EB238726AA2}"/>
    <dgm:cxn modelId="{07904C8A-83BF-482C-812A-798D803C159F}" type="presOf" srcId="{782ED07C-84E0-4FB3-8AD6-620E14D5D388}" destId="{AB19E1E0-4E60-4089-863D-B72586C1993E}" srcOrd="0" destOrd="0" presId="urn:microsoft.com/office/officeart/2005/8/layout/hierarchy2"/>
    <dgm:cxn modelId="{716D4590-BD17-4186-A3C4-92338DD826CB}" type="presOf" srcId="{3FB63DC8-31E7-42CC-873F-94790CDF6D62}" destId="{600EFEED-1C4C-4F7E-B627-54102F63D706}" srcOrd="1" destOrd="0" presId="urn:microsoft.com/office/officeart/2005/8/layout/hierarchy2"/>
    <dgm:cxn modelId="{4E6F8894-46EA-4CFA-84DD-878A90DCBB46}" type="presOf" srcId="{E31873EE-DBDA-4D1D-B962-54577AD6EBD1}" destId="{C12408B5-C652-47A4-BCFF-74B7F3191066}" srcOrd="1" destOrd="0" presId="urn:microsoft.com/office/officeart/2005/8/layout/hierarchy2"/>
    <dgm:cxn modelId="{EBA22AA8-4821-4F43-8C13-B8E0AFD840C6}" srcId="{9316E882-49ED-4D36-992A-5F118E783BA9}" destId="{740DCCBA-D7FF-4B53-BDDA-2ADC9ED7344C}" srcOrd="0" destOrd="0" parTransId="{51892CE9-1EE1-4E62-92CD-C178958D31C8}" sibTransId="{134823E1-68B2-4C37-9C94-AFBAA7EF2D88}"/>
    <dgm:cxn modelId="{AD5B06A9-03A1-400B-A3A8-BC1F4247F18A}" type="presOf" srcId="{E8B31D6E-5DFB-43E9-A0B6-F3570883350F}" destId="{F6ACBFFB-2FD7-4D3F-97A7-E35E8ACE76A4}" srcOrd="0" destOrd="0" presId="urn:microsoft.com/office/officeart/2005/8/layout/hierarchy2"/>
    <dgm:cxn modelId="{A3F20BAC-49A6-4384-9C10-650C213C6931}" type="presOf" srcId="{90D0FAE7-4410-4E73-9DC9-AA336FA339EA}" destId="{7167DD79-1616-4FA6-AF69-F1C100210D63}" srcOrd="1" destOrd="0" presId="urn:microsoft.com/office/officeart/2005/8/layout/hierarchy2"/>
    <dgm:cxn modelId="{4C0CB5AF-21AB-4591-B6AD-B51EDEBF8AF5}" type="presOf" srcId="{3FB63DC8-31E7-42CC-873F-94790CDF6D62}" destId="{70B292D8-A21F-4A33-AC3A-DBBE74B405F0}" srcOrd="0" destOrd="0" presId="urn:microsoft.com/office/officeart/2005/8/layout/hierarchy2"/>
    <dgm:cxn modelId="{375AE3BF-F48B-4C43-AF54-B2EB541E8FA4}" type="presOf" srcId="{A3E69A46-5B92-4A03-B298-B7B091B2A09C}" destId="{F38D20F7-5BFD-4C60-9CDC-04CEB1C374F9}" srcOrd="0" destOrd="0" presId="urn:microsoft.com/office/officeart/2005/8/layout/hierarchy2"/>
    <dgm:cxn modelId="{5D8A05C2-006F-4E3D-8B75-E2867700E5F3}" type="presOf" srcId="{FF9DA6BE-6E22-4BF6-B7EB-F537FB65730C}" destId="{C044CD22-03F1-4BA7-838C-AF05B105E999}" srcOrd="1" destOrd="0" presId="urn:microsoft.com/office/officeart/2005/8/layout/hierarchy2"/>
    <dgm:cxn modelId="{A4311ED1-7D6C-485C-A30D-69A827D03E4D}" type="presOf" srcId="{72C14B23-4081-4EBF-9D26-FEC64B620E15}" destId="{D8E07352-A257-493B-B02E-9CC5E29C882C}" srcOrd="0" destOrd="0" presId="urn:microsoft.com/office/officeart/2005/8/layout/hierarchy2"/>
    <dgm:cxn modelId="{1F7FD1DC-187B-4F44-94F6-AE63DD7D4DE1}" type="presOf" srcId="{69BCE090-43CF-45D0-8EF7-A7A7072883D0}" destId="{6DFAC90B-DD61-4B3D-A6C2-48F63DB90A4C}" srcOrd="0" destOrd="0" presId="urn:microsoft.com/office/officeart/2005/8/layout/hierarchy2"/>
    <dgm:cxn modelId="{62C8AEE5-754C-4E38-BFB7-E984B7C337F6}" type="presOf" srcId="{2C99EF28-A7CA-455B-A8FB-458DD96642D7}" destId="{2BEBBE69-BCEE-456D-BBA3-AE0863BBDC52}" srcOrd="0" destOrd="0" presId="urn:microsoft.com/office/officeart/2005/8/layout/hierarchy2"/>
    <dgm:cxn modelId="{F2F62CED-284E-40D1-BD82-C42274C97A21}" type="presOf" srcId="{E31873EE-DBDA-4D1D-B962-54577AD6EBD1}" destId="{37C2AAC0-4004-441F-B841-2E0C0507AAE2}" srcOrd="0" destOrd="0" presId="urn:microsoft.com/office/officeart/2005/8/layout/hierarchy2"/>
    <dgm:cxn modelId="{9C0223FE-4AD5-4340-8A46-865E7611541C}" type="presOf" srcId="{568444B8-375C-4092-88FB-B2FB2D4CA19B}" destId="{E9467D37-5EEB-49E1-98BF-14D2CE0748C4}" srcOrd="1" destOrd="0" presId="urn:microsoft.com/office/officeart/2005/8/layout/hierarchy2"/>
    <dgm:cxn modelId="{B329AAF8-DDD4-450D-9333-637A820CC92A}" type="presParOf" srcId="{8E18E1F2-EA4B-421E-9986-5461DCADEDB0}" destId="{E66B3AF7-F74C-4170-A7D8-F222B7B4A827}" srcOrd="0" destOrd="0" presId="urn:microsoft.com/office/officeart/2005/8/layout/hierarchy2"/>
    <dgm:cxn modelId="{BFB5945B-48DF-4861-A05F-E80051722D92}" type="presParOf" srcId="{E66B3AF7-F74C-4170-A7D8-F222B7B4A827}" destId="{CB52F83F-4D14-4BA2-B31A-41E9024EF3F9}" srcOrd="0" destOrd="0" presId="urn:microsoft.com/office/officeart/2005/8/layout/hierarchy2"/>
    <dgm:cxn modelId="{EB2242AC-20BF-4F76-B5A2-77B9D6CDDAE5}" type="presParOf" srcId="{E66B3AF7-F74C-4170-A7D8-F222B7B4A827}" destId="{B98875F8-EF48-4F69-B13D-FCCAF1486FBF}" srcOrd="1" destOrd="0" presId="urn:microsoft.com/office/officeart/2005/8/layout/hierarchy2"/>
    <dgm:cxn modelId="{7EBADD7B-BF7E-4076-B651-20996B36FDCB}" type="presParOf" srcId="{B98875F8-EF48-4F69-B13D-FCCAF1486FBF}" destId="{37C2AAC0-4004-441F-B841-2E0C0507AAE2}" srcOrd="0" destOrd="0" presId="urn:microsoft.com/office/officeart/2005/8/layout/hierarchy2"/>
    <dgm:cxn modelId="{403C46E9-0AB1-4D0A-ACBA-6994B6276277}" type="presParOf" srcId="{37C2AAC0-4004-441F-B841-2E0C0507AAE2}" destId="{C12408B5-C652-47A4-BCFF-74B7F3191066}" srcOrd="0" destOrd="0" presId="urn:microsoft.com/office/officeart/2005/8/layout/hierarchy2"/>
    <dgm:cxn modelId="{14E68D2E-2498-4BE9-9950-1E7177ACC9BD}" type="presParOf" srcId="{B98875F8-EF48-4F69-B13D-FCCAF1486FBF}" destId="{D52CA7E8-F095-4F9A-B769-BB7195021207}" srcOrd="1" destOrd="0" presId="urn:microsoft.com/office/officeart/2005/8/layout/hierarchy2"/>
    <dgm:cxn modelId="{9E27F335-E056-49B1-A2E8-DF96FFB0CACA}" type="presParOf" srcId="{D52CA7E8-F095-4F9A-B769-BB7195021207}" destId="{5BD4B897-F87C-47C6-A6CE-4B12A8D8E795}" srcOrd="0" destOrd="0" presId="urn:microsoft.com/office/officeart/2005/8/layout/hierarchy2"/>
    <dgm:cxn modelId="{0C3D013E-B589-4357-B252-E92D6EBDE830}" type="presParOf" srcId="{D52CA7E8-F095-4F9A-B769-BB7195021207}" destId="{9957DA7C-8E78-4811-B24B-1B64973B9DE4}" srcOrd="1" destOrd="0" presId="urn:microsoft.com/office/officeart/2005/8/layout/hierarchy2"/>
    <dgm:cxn modelId="{468A299A-02BE-4EBE-97F6-804B3F87875D}" type="presParOf" srcId="{9957DA7C-8E78-4811-B24B-1B64973B9DE4}" destId="{453DCE38-0327-423D-8680-7AACE97C51E5}" srcOrd="0" destOrd="0" presId="urn:microsoft.com/office/officeart/2005/8/layout/hierarchy2"/>
    <dgm:cxn modelId="{B8E58551-52E1-44B3-90AA-3D9A585EDE1A}" type="presParOf" srcId="{453DCE38-0327-423D-8680-7AACE97C51E5}" destId="{5EB51224-DED9-496D-9CF1-0B1DC7EEACFE}" srcOrd="0" destOrd="0" presId="urn:microsoft.com/office/officeart/2005/8/layout/hierarchy2"/>
    <dgm:cxn modelId="{CF2BD58F-CE36-4B7F-ADCD-22C29832B1CF}" type="presParOf" srcId="{9957DA7C-8E78-4811-B24B-1B64973B9DE4}" destId="{82BADE22-BFBC-44FF-BC50-E62A484546F6}" srcOrd="1" destOrd="0" presId="urn:microsoft.com/office/officeart/2005/8/layout/hierarchy2"/>
    <dgm:cxn modelId="{F10CC0A8-035A-41C3-AADD-D92AA4E6BC18}" type="presParOf" srcId="{82BADE22-BFBC-44FF-BC50-E62A484546F6}" destId="{F6ACBFFB-2FD7-4D3F-97A7-E35E8ACE76A4}" srcOrd="0" destOrd="0" presId="urn:microsoft.com/office/officeart/2005/8/layout/hierarchy2"/>
    <dgm:cxn modelId="{57A4C571-6084-4AA6-B7B6-5D628D0003B2}" type="presParOf" srcId="{82BADE22-BFBC-44FF-BC50-E62A484546F6}" destId="{57B20DD9-F7C1-432E-8481-8796B8E836A5}" srcOrd="1" destOrd="0" presId="urn:microsoft.com/office/officeart/2005/8/layout/hierarchy2"/>
    <dgm:cxn modelId="{3BADD87D-5D4B-459A-92D1-DA6D43DE6E93}" type="presParOf" srcId="{9957DA7C-8E78-4811-B24B-1B64973B9DE4}" destId="{70B292D8-A21F-4A33-AC3A-DBBE74B405F0}" srcOrd="2" destOrd="0" presId="urn:microsoft.com/office/officeart/2005/8/layout/hierarchy2"/>
    <dgm:cxn modelId="{6F27CD1E-E2CD-4CB2-8DD7-D51AE54D168B}" type="presParOf" srcId="{70B292D8-A21F-4A33-AC3A-DBBE74B405F0}" destId="{600EFEED-1C4C-4F7E-B627-54102F63D706}" srcOrd="0" destOrd="0" presId="urn:microsoft.com/office/officeart/2005/8/layout/hierarchy2"/>
    <dgm:cxn modelId="{137C5117-61BB-469D-8BD0-95859860B145}" type="presParOf" srcId="{9957DA7C-8E78-4811-B24B-1B64973B9DE4}" destId="{59D93C2A-543B-4A96-BBE5-09F30E73366E}" srcOrd="3" destOrd="0" presId="urn:microsoft.com/office/officeart/2005/8/layout/hierarchy2"/>
    <dgm:cxn modelId="{C7AE2765-9AE3-49A3-8B81-26030F0A6324}" type="presParOf" srcId="{59D93C2A-543B-4A96-BBE5-09F30E73366E}" destId="{D8E07352-A257-493B-B02E-9CC5E29C882C}" srcOrd="0" destOrd="0" presId="urn:microsoft.com/office/officeart/2005/8/layout/hierarchy2"/>
    <dgm:cxn modelId="{5E1EC8BC-C7A9-4FB8-A91E-BAAECB76F9F7}" type="presParOf" srcId="{59D93C2A-543B-4A96-BBE5-09F30E73366E}" destId="{C84BC548-15B4-4602-9AC2-D1383BEDFCE9}" srcOrd="1" destOrd="0" presId="urn:microsoft.com/office/officeart/2005/8/layout/hierarchy2"/>
    <dgm:cxn modelId="{BCF5E0E2-2093-45B2-9BA3-3167B1851221}" type="presParOf" srcId="{9957DA7C-8E78-4811-B24B-1B64973B9DE4}" destId="{F38D20F7-5BFD-4C60-9CDC-04CEB1C374F9}" srcOrd="4" destOrd="0" presId="urn:microsoft.com/office/officeart/2005/8/layout/hierarchy2"/>
    <dgm:cxn modelId="{DB0BBD55-4CBB-44E3-8426-18D00F04C1D1}" type="presParOf" srcId="{F38D20F7-5BFD-4C60-9CDC-04CEB1C374F9}" destId="{E8F68650-2767-4892-88F6-6D786797E5BE}" srcOrd="0" destOrd="0" presId="urn:microsoft.com/office/officeart/2005/8/layout/hierarchy2"/>
    <dgm:cxn modelId="{C3A38A74-5FC2-4E00-A688-974AE27138A8}" type="presParOf" srcId="{9957DA7C-8E78-4811-B24B-1B64973B9DE4}" destId="{C627DE73-AB9A-4DCE-A455-D09A1798CC28}" srcOrd="5" destOrd="0" presId="urn:microsoft.com/office/officeart/2005/8/layout/hierarchy2"/>
    <dgm:cxn modelId="{3F42FF7D-9089-4095-8060-EF00EBD1815A}" type="presParOf" srcId="{C627DE73-AB9A-4DCE-A455-D09A1798CC28}" destId="{23A9888F-248A-4EE7-B347-8A6B6532D512}" srcOrd="0" destOrd="0" presId="urn:microsoft.com/office/officeart/2005/8/layout/hierarchy2"/>
    <dgm:cxn modelId="{47B895AE-03C0-42A4-90E2-97B94EE84738}" type="presParOf" srcId="{C627DE73-AB9A-4DCE-A455-D09A1798CC28}" destId="{E8A658B4-2F6A-4B2E-B260-61A3DA3F3860}" srcOrd="1" destOrd="0" presId="urn:microsoft.com/office/officeart/2005/8/layout/hierarchy2"/>
    <dgm:cxn modelId="{E64CF0E5-5033-4A4C-B57F-63C3D3C886A2}" type="presParOf" srcId="{B98875F8-EF48-4F69-B13D-FCCAF1486FBF}" destId="{E7FA9681-11B0-4029-AC39-48E346416697}" srcOrd="2" destOrd="0" presId="urn:microsoft.com/office/officeart/2005/8/layout/hierarchy2"/>
    <dgm:cxn modelId="{0FB298DA-E377-4144-9234-5C3E6C5C8DDA}" type="presParOf" srcId="{E7FA9681-11B0-4029-AC39-48E346416697}" destId="{E9467D37-5EEB-49E1-98BF-14D2CE0748C4}" srcOrd="0" destOrd="0" presId="urn:microsoft.com/office/officeart/2005/8/layout/hierarchy2"/>
    <dgm:cxn modelId="{2C715F29-5498-474D-B3AB-97B4C66758E9}" type="presParOf" srcId="{B98875F8-EF48-4F69-B13D-FCCAF1486FBF}" destId="{C9DB8884-3807-4C15-AF14-A4750C3DDA81}" srcOrd="3" destOrd="0" presId="urn:microsoft.com/office/officeart/2005/8/layout/hierarchy2"/>
    <dgm:cxn modelId="{6D07D1E1-AF5A-4C59-907F-68B3D8020364}" type="presParOf" srcId="{C9DB8884-3807-4C15-AF14-A4750C3DDA81}" destId="{6DFAC90B-DD61-4B3D-A6C2-48F63DB90A4C}" srcOrd="0" destOrd="0" presId="urn:microsoft.com/office/officeart/2005/8/layout/hierarchy2"/>
    <dgm:cxn modelId="{D1E047A3-D947-49DA-9B35-B84D5D9B1799}" type="presParOf" srcId="{C9DB8884-3807-4C15-AF14-A4750C3DDA81}" destId="{AE22D182-5638-4FF0-97AF-BA11368D8358}" srcOrd="1" destOrd="0" presId="urn:microsoft.com/office/officeart/2005/8/layout/hierarchy2"/>
    <dgm:cxn modelId="{8DD9DA49-3D0F-4181-A611-EBCEDCFBC85D}" type="presParOf" srcId="{AE22D182-5638-4FF0-97AF-BA11368D8358}" destId="{A91CAB46-4379-467F-A705-7EE9ACF33224}" srcOrd="0" destOrd="0" presId="urn:microsoft.com/office/officeart/2005/8/layout/hierarchy2"/>
    <dgm:cxn modelId="{5CB68C6D-3D8C-4E0C-BEC1-1A404FF7C268}" type="presParOf" srcId="{A91CAB46-4379-467F-A705-7EE9ACF33224}" destId="{7167DD79-1616-4FA6-AF69-F1C100210D63}" srcOrd="0" destOrd="0" presId="urn:microsoft.com/office/officeart/2005/8/layout/hierarchy2"/>
    <dgm:cxn modelId="{2AFE37FE-1AD6-48E8-814E-57C4B055CF23}" type="presParOf" srcId="{AE22D182-5638-4FF0-97AF-BA11368D8358}" destId="{9B5597BF-5531-4AEB-AB7A-9D2D3C4922AA}" srcOrd="1" destOrd="0" presId="urn:microsoft.com/office/officeart/2005/8/layout/hierarchy2"/>
    <dgm:cxn modelId="{94926E76-5A3E-4E37-A00F-6FDFD4376932}" type="presParOf" srcId="{9B5597BF-5531-4AEB-AB7A-9D2D3C4922AA}" destId="{AB19E1E0-4E60-4089-863D-B72586C1993E}" srcOrd="0" destOrd="0" presId="urn:microsoft.com/office/officeart/2005/8/layout/hierarchy2"/>
    <dgm:cxn modelId="{F00A3D67-8BC7-41C3-986A-8312BA2ECB60}" type="presParOf" srcId="{9B5597BF-5531-4AEB-AB7A-9D2D3C4922AA}" destId="{70B85056-E7EB-4268-9375-B4C891061586}" srcOrd="1" destOrd="0" presId="urn:microsoft.com/office/officeart/2005/8/layout/hierarchy2"/>
    <dgm:cxn modelId="{8881719A-5F21-4FC0-A89F-0B63A028F1F4}" type="presParOf" srcId="{AE22D182-5638-4FF0-97AF-BA11368D8358}" destId="{1B7984E9-057F-4BF5-8E56-89B439F9D1B3}" srcOrd="2" destOrd="0" presId="urn:microsoft.com/office/officeart/2005/8/layout/hierarchy2"/>
    <dgm:cxn modelId="{BF6A58FE-03C3-4E26-9E46-E9E44F4EA8DA}" type="presParOf" srcId="{1B7984E9-057F-4BF5-8E56-89B439F9D1B3}" destId="{FDEFF876-DE32-4DED-B841-BE8D3F138BEE}" srcOrd="0" destOrd="0" presId="urn:microsoft.com/office/officeart/2005/8/layout/hierarchy2"/>
    <dgm:cxn modelId="{08C93B90-8EA2-4213-850A-97FBD6DC6095}" type="presParOf" srcId="{AE22D182-5638-4FF0-97AF-BA11368D8358}" destId="{2B27A7DB-4B48-430D-9488-79AC72C6D0F7}" srcOrd="3" destOrd="0" presId="urn:microsoft.com/office/officeart/2005/8/layout/hierarchy2"/>
    <dgm:cxn modelId="{B6FE3DEA-3477-470E-9FCE-4CB1F8D2677B}" type="presParOf" srcId="{2B27A7DB-4B48-430D-9488-79AC72C6D0F7}" destId="{2BEBBE69-BCEE-456D-BBA3-AE0863BBDC52}" srcOrd="0" destOrd="0" presId="urn:microsoft.com/office/officeart/2005/8/layout/hierarchy2"/>
    <dgm:cxn modelId="{C9F7A8DA-88F2-449E-85D4-1DE01EB09010}" type="presParOf" srcId="{2B27A7DB-4B48-430D-9488-79AC72C6D0F7}" destId="{121D4215-3BD2-4117-BB1F-65EEA61A1164}" srcOrd="1" destOrd="0" presId="urn:microsoft.com/office/officeart/2005/8/layout/hierarchy2"/>
    <dgm:cxn modelId="{1EB00975-19A1-4729-B7B6-A0C752E00704}" type="presParOf" srcId="{AE22D182-5638-4FF0-97AF-BA11368D8358}" destId="{31EC862E-DC6A-4B63-8409-E5F841093580}" srcOrd="4" destOrd="0" presId="urn:microsoft.com/office/officeart/2005/8/layout/hierarchy2"/>
    <dgm:cxn modelId="{7DB534D8-B5D4-42F4-AECB-120BCF1B97E1}" type="presParOf" srcId="{31EC862E-DC6A-4B63-8409-E5F841093580}" destId="{C044CD22-03F1-4BA7-838C-AF05B105E999}" srcOrd="0" destOrd="0" presId="urn:microsoft.com/office/officeart/2005/8/layout/hierarchy2"/>
    <dgm:cxn modelId="{444527F5-78A8-4F96-B99A-C847DB0A0E23}" type="presParOf" srcId="{AE22D182-5638-4FF0-97AF-BA11368D8358}" destId="{06DBB46E-80A4-4D0A-B73A-18DE51D928FD}" srcOrd="5" destOrd="0" presId="urn:microsoft.com/office/officeart/2005/8/layout/hierarchy2"/>
    <dgm:cxn modelId="{41E26443-9F96-45E6-93F2-53D1422B8B84}" type="presParOf" srcId="{06DBB46E-80A4-4D0A-B73A-18DE51D928FD}" destId="{B43317A1-B2BA-4233-92B1-6B129536AA3B}" srcOrd="0" destOrd="0" presId="urn:microsoft.com/office/officeart/2005/8/layout/hierarchy2"/>
    <dgm:cxn modelId="{D8F81519-4D65-4DF6-8404-7375F109B028}" type="presParOf" srcId="{06DBB46E-80A4-4D0A-B73A-18DE51D928FD}" destId="{BBFCB25F-626C-4376-A923-7BF8264B8045}"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316E882-49ED-4D36-992A-5F118E783BA9}" type="doc">
      <dgm:prSet loTypeId="urn:microsoft.com/office/officeart/2005/8/layout/hierarchy2" loCatId="hierarchy" qsTypeId="urn:microsoft.com/office/officeart/2005/8/quickstyle/simple3" qsCatId="simple" csTypeId="urn:microsoft.com/office/officeart/2005/8/colors/accent2_3" csCatId="accent2" phldr="1"/>
      <dgm:spPr/>
      <dgm:t>
        <a:bodyPr/>
        <a:lstStyle/>
        <a:p>
          <a:endParaRPr lang="zh-CN" altLang="en-US"/>
        </a:p>
      </dgm:t>
    </dgm:pt>
    <dgm:pt modelId="{740DCCBA-D7FF-4B53-BDDA-2ADC9ED7344C}">
      <dgm:prSet phldrT="[文本]"/>
      <dgm:spPr/>
      <dgm:t>
        <a:bodyPr/>
        <a:lstStyle/>
        <a:p>
          <a:r>
            <a:rPr lang="zh-CN" altLang="en-US" dirty="0"/>
            <a:t>容量衰退的影响因素</a:t>
          </a:r>
        </a:p>
      </dgm:t>
    </dgm:pt>
    <dgm:pt modelId="{51892CE9-1EE1-4E62-92CD-C178958D31C8}" type="parTrans" cxnId="{EBA22AA8-4821-4F43-8C13-B8E0AFD840C6}">
      <dgm:prSet/>
      <dgm:spPr/>
      <dgm:t>
        <a:bodyPr/>
        <a:lstStyle/>
        <a:p>
          <a:endParaRPr lang="zh-CN" altLang="en-US"/>
        </a:p>
      </dgm:t>
    </dgm:pt>
    <dgm:pt modelId="{134823E1-68B2-4C37-9C94-AFBAA7EF2D88}" type="sibTrans" cxnId="{EBA22AA8-4821-4F43-8C13-B8E0AFD840C6}">
      <dgm:prSet/>
      <dgm:spPr/>
      <dgm:t>
        <a:bodyPr/>
        <a:lstStyle/>
        <a:p>
          <a:endParaRPr lang="zh-CN" altLang="en-US"/>
        </a:p>
      </dgm:t>
    </dgm:pt>
    <dgm:pt modelId="{B055EE2F-48F4-43DA-8B6D-E51AA5C56F17}">
      <dgm:prSet phldrT="[文本]"/>
      <dgm:spPr/>
      <dgm:t>
        <a:bodyPr/>
        <a:lstStyle/>
        <a:p>
          <a:r>
            <a:rPr lang="zh-CN" altLang="en-US" dirty="0"/>
            <a:t>电池单体相关因素</a:t>
          </a:r>
        </a:p>
      </dgm:t>
    </dgm:pt>
    <dgm:pt modelId="{E31873EE-DBDA-4D1D-B962-54577AD6EBD1}" type="parTrans" cxnId="{7E492485-129F-418B-82DA-B0B26542D0CD}">
      <dgm:prSet/>
      <dgm:spPr/>
      <dgm:t>
        <a:bodyPr/>
        <a:lstStyle/>
        <a:p>
          <a:endParaRPr lang="zh-CN" altLang="en-US"/>
        </a:p>
      </dgm:t>
    </dgm:pt>
    <dgm:pt modelId="{8C717A4B-C790-49F8-8DA7-ED1053CD39DE}" type="sibTrans" cxnId="{7E492485-129F-418B-82DA-B0B26542D0CD}">
      <dgm:prSet/>
      <dgm:spPr/>
      <dgm:t>
        <a:bodyPr/>
        <a:lstStyle/>
        <a:p>
          <a:endParaRPr lang="zh-CN" altLang="en-US"/>
        </a:p>
      </dgm:t>
    </dgm:pt>
    <dgm:pt modelId="{E8B31D6E-5DFB-43E9-A0B6-F3570883350F}">
      <dgm:prSet phldrT="[文本]"/>
      <dgm:spPr/>
      <dgm:t>
        <a:bodyPr/>
        <a:lstStyle/>
        <a:p>
          <a:r>
            <a:rPr lang="zh-CN" altLang="en-US" dirty="0"/>
            <a:t>电流</a:t>
          </a:r>
        </a:p>
      </dgm:t>
    </dgm:pt>
    <dgm:pt modelId="{8A7893B6-10CF-437A-A58B-72C6FAAB2DF0}" type="parTrans" cxnId="{A03D2602-2A32-4B08-9F53-0046E8285B7E}">
      <dgm:prSet/>
      <dgm:spPr/>
      <dgm:t>
        <a:bodyPr/>
        <a:lstStyle/>
        <a:p>
          <a:endParaRPr lang="zh-CN" altLang="en-US"/>
        </a:p>
      </dgm:t>
    </dgm:pt>
    <dgm:pt modelId="{4F2B860B-86C6-4056-82E8-36662B66B741}" type="sibTrans" cxnId="{A03D2602-2A32-4B08-9F53-0046E8285B7E}">
      <dgm:prSet/>
      <dgm:spPr/>
      <dgm:t>
        <a:bodyPr/>
        <a:lstStyle/>
        <a:p>
          <a:endParaRPr lang="zh-CN" altLang="en-US"/>
        </a:p>
      </dgm:t>
    </dgm:pt>
    <dgm:pt modelId="{72C14B23-4081-4EBF-9D26-FEC64B620E15}">
      <dgm:prSet phldrT="[文本]"/>
      <dgm:spPr/>
      <dgm:t>
        <a:bodyPr/>
        <a:lstStyle/>
        <a:p>
          <a:r>
            <a:rPr lang="en-US" altLang="zh-CN" dirty="0"/>
            <a:t>SOC</a:t>
          </a:r>
          <a:endParaRPr lang="zh-CN" altLang="en-US" dirty="0"/>
        </a:p>
      </dgm:t>
    </dgm:pt>
    <dgm:pt modelId="{3FB63DC8-31E7-42CC-873F-94790CDF6D62}" type="parTrans" cxnId="{B08C9186-213C-45F2-8649-1D422D5E6E0D}">
      <dgm:prSet/>
      <dgm:spPr/>
      <dgm:t>
        <a:bodyPr/>
        <a:lstStyle/>
        <a:p>
          <a:endParaRPr lang="zh-CN" altLang="en-US"/>
        </a:p>
      </dgm:t>
    </dgm:pt>
    <dgm:pt modelId="{D9BE204B-9556-4642-AB61-0EB238726AA2}" type="sibTrans" cxnId="{B08C9186-213C-45F2-8649-1D422D5E6E0D}">
      <dgm:prSet/>
      <dgm:spPr/>
      <dgm:t>
        <a:bodyPr/>
        <a:lstStyle/>
        <a:p>
          <a:endParaRPr lang="zh-CN" altLang="en-US"/>
        </a:p>
      </dgm:t>
    </dgm:pt>
    <dgm:pt modelId="{69BCE090-43CF-45D0-8EF7-A7A7072883D0}">
      <dgm:prSet phldrT="[文本]"/>
      <dgm:spPr/>
      <dgm:t>
        <a:bodyPr/>
        <a:lstStyle/>
        <a:p>
          <a:r>
            <a:rPr lang="zh-CN" altLang="en-US" dirty="0"/>
            <a:t>温度相关因素</a:t>
          </a:r>
        </a:p>
      </dgm:t>
    </dgm:pt>
    <dgm:pt modelId="{568444B8-375C-4092-88FB-B2FB2D4CA19B}" type="parTrans" cxnId="{7CB97D30-7179-47E9-ACF4-C31052F46BE0}">
      <dgm:prSet/>
      <dgm:spPr/>
      <dgm:t>
        <a:bodyPr/>
        <a:lstStyle/>
        <a:p>
          <a:endParaRPr lang="zh-CN" altLang="en-US"/>
        </a:p>
      </dgm:t>
    </dgm:pt>
    <dgm:pt modelId="{180B8AE7-551C-4790-9711-442769B2160F}" type="sibTrans" cxnId="{7CB97D30-7179-47E9-ACF4-C31052F46BE0}">
      <dgm:prSet/>
      <dgm:spPr/>
      <dgm:t>
        <a:bodyPr/>
        <a:lstStyle/>
        <a:p>
          <a:endParaRPr lang="zh-CN" altLang="en-US"/>
        </a:p>
      </dgm:t>
    </dgm:pt>
    <dgm:pt modelId="{C13E9C1B-7281-4AB1-8F0C-C7234F4A3ECD}">
      <dgm:prSet phldrT="[文本]"/>
      <dgm:spPr/>
      <dgm:t>
        <a:bodyPr/>
        <a:lstStyle/>
        <a:p>
          <a:r>
            <a:rPr lang="zh-CN" altLang="en-US" dirty="0"/>
            <a:t>一致性</a:t>
          </a:r>
        </a:p>
      </dgm:t>
    </dgm:pt>
    <dgm:pt modelId="{A3E69A46-5B92-4A03-B298-B7B091B2A09C}" type="parTrans" cxnId="{C4A00482-515E-429D-AF18-35F9A1DAE765}">
      <dgm:prSet/>
      <dgm:spPr/>
      <dgm:t>
        <a:bodyPr/>
        <a:lstStyle/>
        <a:p>
          <a:endParaRPr lang="zh-CN" altLang="en-US"/>
        </a:p>
      </dgm:t>
    </dgm:pt>
    <dgm:pt modelId="{CFF38311-8EF5-439C-BB0F-8CB46CCCB4E0}" type="sibTrans" cxnId="{C4A00482-515E-429D-AF18-35F9A1DAE765}">
      <dgm:prSet/>
      <dgm:spPr/>
      <dgm:t>
        <a:bodyPr/>
        <a:lstStyle/>
        <a:p>
          <a:endParaRPr lang="zh-CN" altLang="en-US"/>
        </a:p>
      </dgm:t>
    </dgm:pt>
    <dgm:pt modelId="{2C99EF28-A7CA-455B-A8FB-458DD96642D7}">
      <dgm:prSet phldrT="[文本]"/>
      <dgm:spPr/>
      <dgm:t>
        <a:bodyPr/>
        <a:lstStyle/>
        <a:p>
          <a:r>
            <a:rPr lang="zh-CN" altLang="en-US" dirty="0"/>
            <a:t>电池温度</a:t>
          </a:r>
        </a:p>
      </dgm:t>
    </dgm:pt>
    <dgm:pt modelId="{7B9C2BEF-D0AC-4695-ABA4-BE09A0094854}" type="parTrans" cxnId="{01AEC817-00B1-4E60-B285-859E07B3CDFE}">
      <dgm:prSet/>
      <dgm:spPr/>
      <dgm:t>
        <a:bodyPr/>
        <a:lstStyle/>
        <a:p>
          <a:endParaRPr lang="zh-CN" altLang="en-US"/>
        </a:p>
      </dgm:t>
    </dgm:pt>
    <dgm:pt modelId="{BDA20FEE-12A6-4145-A823-D3C38675D803}" type="sibTrans" cxnId="{01AEC817-00B1-4E60-B285-859E07B3CDFE}">
      <dgm:prSet/>
      <dgm:spPr/>
      <dgm:t>
        <a:bodyPr/>
        <a:lstStyle/>
        <a:p>
          <a:endParaRPr lang="zh-CN" altLang="en-US"/>
        </a:p>
      </dgm:t>
    </dgm:pt>
    <dgm:pt modelId="{D695E850-33CB-42B4-97FC-4D8023957256}">
      <dgm:prSet phldrT="[文本]"/>
      <dgm:spPr/>
      <dgm:t>
        <a:bodyPr/>
        <a:lstStyle/>
        <a:p>
          <a:r>
            <a:rPr lang="zh-CN" altLang="en-US" dirty="0"/>
            <a:t>一致性</a:t>
          </a:r>
        </a:p>
      </dgm:t>
    </dgm:pt>
    <dgm:pt modelId="{FF9DA6BE-6E22-4BF6-B7EB-F537FB65730C}" type="parTrans" cxnId="{7BD05647-42A5-4085-A7FA-3FCF8AAC36E8}">
      <dgm:prSet/>
      <dgm:spPr/>
      <dgm:t>
        <a:bodyPr/>
        <a:lstStyle/>
        <a:p>
          <a:endParaRPr lang="zh-CN" altLang="en-US"/>
        </a:p>
      </dgm:t>
    </dgm:pt>
    <dgm:pt modelId="{9CB04EC8-F354-40E7-96DE-B40AA06EDA1D}" type="sibTrans" cxnId="{7BD05647-42A5-4085-A7FA-3FCF8AAC36E8}">
      <dgm:prSet/>
      <dgm:spPr/>
      <dgm:t>
        <a:bodyPr/>
        <a:lstStyle/>
        <a:p>
          <a:endParaRPr lang="zh-CN" altLang="en-US"/>
        </a:p>
      </dgm:t>
    </dgm:pt>
    <dgm:pt modelId="{8E18E1F2-EA4B-421E-9986-5461DCADEDB0}" type="pres">
      <dgm:prSet presAssocID="{9316E882-49ED-4D36-992A-5F118E783BA9}" presName="diagram" presStyleCnt="0">
        <dgm:presLayoutVars>
          <dgm:chPref val="1"/>
          <dgm:dir/>
          <dgm:animOne val="branch"/>
          <dgm:animLvl val="lvl"/>
          <dgm:resizeHandles val="exact"/>
        </dgm:presLayoutVars>
      </dgm:prSet>
      <dgm:spPr/>
    </dgm:pt>
    <dgm:pt modelId="{E66B3AF7-F74C-4170-A7D8-F222B7B4A827}" type="pres">
      <dgm:prSet presAssocID="{740DCCBA-D7FF-4B53-BDDA-2ADC9ED7344C}" presName="root1" presStyleCnt="0"/>
      <dgm:spPr/>
    </dgm:pt>
    <dgm:pt modelId="{CB52F83F-4D14-4BA2-B31A-41E9024EF3F9}" type="pres">
      <dgm:prSet presAssocID="{740DCCBA-D7FF-4B53-BDDA-2ADC9ED7344C}" presName="LevelOneTextNode" presStyleLbl="node0" presStyleIdx="0" presStyleCnt="1">
        <dgm:presLayoutVars>
          <dgm:chPref val="3"/>
        </dgm:presLayoutVars>
      </dgm:prSet>
      <dgm:spPr/>
    </dgm:pt>
    <dgm:pt modelId="{B98875F8-EF48-4F69-B13D-FCCAF1486FBF}" type="pres">
      <dgm:prSet presAssocID="{740DCCBA-D7FF-4B53-BDDA-2ADC9ED7344C}" presName="level2hierChild" presStyleCnt="0"/>
      <dgm:spPr/>
    </dgm:pt>
    <dgm:pt modelId="{37C2AAC0-4004-441F-B841-2E0C0507AAE2}" type="pres">
      <dgm:prSet presAssocID="{E31873EE-DBDA-4D1D-B962-54577AD6EBD1}" presName="conn2-1" presStyleLbl="parChTrans1D2" presStyleIdx="0" presStyleCnt="2"/>
      <dgm:spPr/>
    </dgm:pt>
    <dgm:pt modelId="{C12408B5-C652-47A4-BCFF-74B7F3191066}" type="pres">
      <dgm:prSet presAssocID="{E31873EE-DBDA-4D1D-B962-54577AD6EBD1}" presName="connTx" presStyleLbl="parChTrans1D2" presStyleIdx="0" presStyleCnt="2"/>
      <dgm:spPr/>
    </dgm:pt>
    <dgm:pt modelId="{D52CA7E8-F095-4F9A-B769-BB7195021207}" type="pres">
      <dgm:prSet presAssocID="{B055EE2F-48F4-43DA-8B6D-E51AA5C56F17}" presName="root2" presStyleCnt="0"/>
      <dgm:spPr/>
    </dgm:pt>
    <dgm:pt modelId="{5BD4B897-F87C-47C6-A6CE-4B12A8D8E795}" type="pres">
      <dgm:prSet presAssocID="{B055EE2F-48F4-43DA-8B6D-E51AA5C56F17}" presName="LevelTwoTextNode" presStyleLbl="node2" presStyleIdx="0" presStyleCnt="2">
        <dgm:presLayoutVars>
          <dgm:chPref val="3"/>
        </dgm:presLayoutVars>
      </dgm:prSet>
      <dgm:spPr/>
    </dgm:pt>
    <dgm:pt modelId="{9957DA7C-8E78-4811-B24B-1B64973B9DE4}" type="pres">
      <dgm:prSet presAssocID="{B055EE2F-48F4-43DA-8B6D-E51AA5C56F17}" presName="level3hierChild" presStyleCnt="0"/>
      <dgm:spPr/>
    </dgm:pt>
    <dgm:pt modelId="{453DCE38-0327-423D-8680-7AACE97C51E5}" type="pres">
      <dgm:prSet presAssocID="{8A7893B6-10CF-437A-A58B-72C6FAAB2DF0}" presName="conn2-1" presStyleLbl="parChTrans1D3" presStyleIdx="0" presStyleCnt="5"/>
      <dgm:spPr/>
    </dgm:pt>
    <dgm:pt modelId="{5EB51224-DED9-496D-9CF1-0B1DC7EEACFE}" type="pres">
      <dgm:prSet presAssocID="{8A7893B6-10CF-437A-A58B-72C6FAAB2DF0}" presName="connTx" presStyleLbl="parChTrans1D3" presStyleIdx="0" presStyleCnt="5"/>
      <dgm:spPr/>
    </dgm:pt>
    <dgm:pt modelId="{82BADE22-BFBC-44FF-BC50-E62A484546F6}" type="pres">
      <dgm:prSet presAssocID="{E8B31D6E-5DFB-43E9-A0B6-F3570883350F}" presName="root2" presStyleCnt="0"/>
      <dgm:spPr/>
    </dgm:pt>
    <dgm:pt modelId="{F6ACBFFB-2FD7-4D3F-97A7-E35E8ACE76A4}" type="pres">
      <dgm:prSet presAssocID="{E8B31D6E-5DFB-43E9-A0B6-F3570883350F}" presName="LevelTwoTextNode" presStyleLbl="node3" presStyleIdx="0" presStyleCnt="5">
        <dgm:presLayoutVars>
          <dgm:chPref val="3"/>
        </dgm:presLayoutVars>
      </dgm:prSet>
      <dgm:spPr/>
    </dgm:pt>
    <dgm:pt modelId="{57B20DD9-F7C1-432E-8481-8796B8E836A5}" type="pres">
      <dgm:prSet presAssocID="{E8B31D6E-5DFB-43E9-A0B6-F3570883350F}" presName="level3hierChild" presStyleCnt="0"/>
      <dgm:spPr/>
    </dgm:pt>
    <dgm:pt modelId="{70B292D8-A21F-4A33-AC3A-DBBE74B405F0}" type="pres">
      <dgm:prSet presAssocID="{3FB63DC8-31E7-42CC-873F-94790CDF6D62}" presName="conn2-1" presStyleLbl="parChTrans1D3" presStyleIdx="1" presStyleCnt="5"/>
      <dgm:spPr/>
    </dgm:pt>
    <dgm:pt modelId="{600EFEED-1C4C-4F7E-B627-54102F63D706}" type="pres">
      <dgm:prSet presAssocID="{3FB63DC8-31E7-42CC-873F-94790CDF6D62}" presName="connTx" presStyleLbl="parChTrans1D3" presStyleIdx="1" presStyleCnt="5"/>
      <dgm:spPr/>
    </dgm:pt>
    <dgm:pt modelId="{59D93C2A-543B-4A96-BBE5-09F30E73366E}" type="pres">
      <dgm:prSet presAssocID="{72C14B23-4081-4EBF-9D26-FEC64B620E15}" presName="root2" presStyleCnt="0"/>
      <dgm:spPr/>
    </dgm:pt>
    <dgm:pt modelId="{D8E07352-A257-493B-B02E-9CC5E29C882C}" type="pres">
      <dgm:prSet presAssocID="{72C14B23-4081-4EBF-9D26-FEC64B620E15}" presName="LevelTwoTextNode" presStyleLbl="node3" presStyleIdx="1" presStyleCnt="5">
        <dgm:presLayoutVars>
          <dgm:chPref val="3"/>
        </dgm:presLayoutVars>
      </dgm:prSet>
      <dgm:spPr/>
    </dgm:pt>
    <dgm:pt modelId="{C84BC548-15B4-4602-9AC2-D1383BEDFCE9}" type="pres">
      <dgm:prSet presAssocID="{72C14B23-4081-4EBF-9D26-FEC64B620E15}" presName="level3hierChild" presStyleCnt="0"/>
      <dgm:spPr/>
    </dgm:pt>
    <dgm:pt modelId="{F38D20F7-5BFD-4C60-9CDC-04CEB1C374F9}" type="pres">
      <dgm:prSet presAssocID="{A3E69A46-5B92-4A03-B298-B7B091B2A09C}" presName="conn2-1" presStyleLbl="parChTrans1D3" presStyleIdx="2" presStyleCnt="5"/>
      <dgm:spPr/>
    </dgm:pt>
    <dgm:pt modelId="{E8F68650-2767-4892-88F6-6D786797E5BE}" type="pres">
      <dgm:prSet presAssocID="{A3E69A46-5B92-4A03-B298-B7B091B2A09C}" presName="connTx" presStyleLbl="parChTrans1D3" presStyleIdx="2" presStyleCnt="5"/>
      <dgm:spPr/>
    </dgm:pt>
    <dgm:pt modelId="{C627DE73-AB9A-4DCE-A455-D09A1798CC28}" type="pres">
      <dgm:prSet presAssocID="{C13E9C1B-7281-4AB1-8F0C-C7234F4A3ECD}" presName="root2" presStyleCnt="0"/>
      <dgm:spPr/>
    </dgm:pt>
    <dgm:pt modelId="{23A9888F-248A-4EE7-B347-8A6B6532D512}" type="pres">
      <dgm:prSet presAssocID="{C13E9C1B-7281-4AB1-8F0C-C7234F4A3ECD}" presName="LevelTwoTextNode" presStyleLbl="node3" presStyleIdx="2" presStyleCnt="5">
        <dgm:presLayoutVars>
          <dgm:chPref val="3"/>
        </dgm:presLayoutVars>
      </dgm:prSet>
      <dgm:spPr/>
    </dgm:pt>
    <dgm:pt modelId="{E8A658B4-2F6A-4B2E-B260-61A3DA3F3860}" type="pres">
      <dgm:prSet presAssocID="{C13E9C1B-7281-4AB1-8F0C-C7234F4A3ECD}" presName="level3hierChild" presStyleCnt="0"/>
      <dgm:spPr/>
    </dgm:pt>
    <dgm:pt modelId="{E7FA9681-11B0-4029-AC39-48E346416697}" type="pres">
      <dgm:prSet presAssocID="{568444B8-375C-4092-88FB-B2FB2D4CA19B}" presName="conn2-1" presStyleLbl="parChTrans1D2" presStyleIdx="1" presStyleCnt="2"/>
      <dgm:spPr/>
    </dgm:pt>
    <dgm:pt modelId="{E9467D37-5EEB-49E1-98BF-14D2CE0748C4}" type="pres">
      <dgm:prSet presAssocID="{568444B8-375C-4092-88FB-B2FB2D4CA19B}" presName="connTx" presStyleLbl="parChTrans1D2" presStyleIdx="1" presStyleCnt="2"/>
      <dgm:spPr/>
    </dgm:pt>
    <dgm:pt modelId="{C9DB8884-3807-4C15-AF14-A4750C3DDA81}" type="pres">
      <dgm:prSet presAssocID="{69BCE090-43CF-45D0-8EF7-A7A7072883D0}" presName="root2" presStyleCnt="0"/>
      <dgm:spPr/>
    </dgm:pt>
    <dgm:pt modelId="{6DFAC90B-DD61-4B3D-A6C2-48F63DB90A4C}" type="pres">
      <dgm:prSet presAssocID="{69BCE090-43CF-45D0-8EF7-A7A7072883D0}" presName="LevelTwoTextNode" presStyleLbl="node2" presStyleIdx="1" presStyleCnt="2">
        <dgm:presLayoutVars>
          <dgm:chPref val="3"/>
        </dgm:presLayoutVars>
      </dgm:prSet>
      <dgm:spPr/>
    </dgm:pt>
    <dgm:pt modelId="{AE22D182-5638-4FF0-97AF-BA11368D8358}" type="pres">
      <dgm:prSet presAssocID="{69BCE090-43CF-45D0-8EF7-A7A7072883D0}" presName="level3hierChild" presStyleCnt="0"/>
      <dgm:spPr/>
    </dgm:pt>
    <dgm:pt modelId="{1B7984E9-057F-4BF5-8E56-89B439F9D1B3}" type="pres">
      <dgm:prSet presAssocID="{7B9C2BEF-D0AC-4695-ABA4-BE09A0094854}" presName="conn2-1" presStyleLbl="parChTrans1D3" presStyleIdx="3" presStyleCnt="5"/>
      <dgm:spPr/>
    </dgm:pt>
    <dgm:pt modelId="{FDEFF876-DE32-4DED-B841-BE8D3F138BEE}" type="pres">
      <dgm:prSet presAssocID="{7B9C2BEF-D0AC-4695-ABA4-BE09A0094854}" presName="connTx" presStyleLbl="parChTrans1D3" presStyleIdx="3" presStyleCnt="5"/>
      <dgm:spPr/>
    </dgm:pt>
    <dgm:pt modelId="{2B27A7DB-4B48-430D-9488-79AC72C6D0F7}" type="pres">
      <dgm:prSet presAssocID="{2C99EF28-A7CA-455B-A8FB-458DD96642D7}" presName="root2" presStyleCnt="0"/>
      <dgm:spPr/>
    </dgm:pt>
    <dgm:pt modelId="{2BEBBE69-BCEE-456D-BBA3-AE0863BBDC52}" type="pres">
      <dgm:prSet presAssocID="{2C99EF28-A7CA-455B-A8FB-458DD96642D7}" presName="LevelTwoTextNode" presStyleLbl="node3" presStyleIdx="3" presStyleCnt="5">
        <dgm:presLayoutVars>
          <dgm:chPref val="3"/>
        </dgm:presLayoutVars>
      </dgm:prSet>
      <dgm:spPr/>
    </dgm:pt>
    <dgm:pt modelId="{121D4215-3BD2-4117-BB1F-65EEA61A1164}" type="pres">
      <dgm:prSet presAssocID="{2C99EF28-A7CA-455B-A8FB-458DD96642D7}" presName="level3hierChild" presStyleCnt="0"/>
      <dgm:spPr/>
    </dgm:pt>
    <dgm:pt modelId="{31EC862E-DC6A-4B63-8409-E5F841093580}" type="pres">
      <dgm:prSet presAssocID="{FF9DA6BE-6E22-4BF6-B7EB-F537FB65730C}" presName="conn2-1" presStyleLbl="parChTrans1D3" presStyleIdx="4" presStyleCnt="5"/>
      <dgm:spPr/>
    </dgm:pt>
    <dgm:pt modelId="{C044CD22-03F1-4BA7-838C-AF05B105E999}" type="pres">
      <dgm:prSet presAssocID="{FF9DA6BE-6E22-4BF6-B7EB-F537FB65730C}" presName="connTx" presStyleLbl="parChTrans1D3" presStyleIdx="4" presStyleCnt="5"/>
      <dgm:spPr/>
    </dgm:pt>
    <dgm:pt modelId="{06DBB46E-80A4-4D0A-B73A-18DE51D928FD}" type="pres">
      <dgm:prSet presAssocID="{D695E850-33CB-42B4-97FC-4D8023957256}" presName="root2" presStyleCnt="0"/>
      <dgm:spPr/>
    </dgm:pt>
    <dgm:pt modelId="{B43317A1-B2BA-4233-92B1-6B129536AA3B}" type="pres">
      <dgm:prSet presAssocID="{D695E850-33CB-42B4-97FC-4D8023957256}" presName="LevelTwoTextNode" presStyleLbl="node3" presStyleIdx="4" presStyleCnt="5">
        <dgm:presLayoutVars>
          <dgm:chPref val="3"/>
        </dgm:presLayoutVars>
      </dgm:prSet>
      <dgm:spPr/>
    </dgm:pt>
    <dgm:pt modelId="{BBFCB25F-626C-4376-A923-7BF8264B8045}" type="pres">
      <dgm:prSet presAssocID="{D695E850-33CB-42B4-97FC-4D8023957256}" presName="level3hierChild" presStyleCnt="0"/>
      <dgm:spPr/>
    </dgm:pt>
  </dgm:ptLst>
  <dgm:cxnLst>
    <dgm:cxn modelId="{A03D2602-2A32-4B08-9F53-0046E8285B7E}" srcId="{B055EE2F-48F4-43DA-8B6D-E51AA5C56F17}" destId="{E8B31D6E-5DFB-43E9-A0B6-F3570883350F}" srcOrd="0" destOrd="0" parTransId="{8A7893B6-10CF-437A-A58B-72C6FAAB2DF0}" sibTransId="{4F2B860B-86C6-4056-82E8-36662B66B741}"/>
    <dgm:cxn modelId="{8A6C7903-F7D2-4D87-B9B3-E6D0A46058A6}" type="presOf" srcId="{B055EE2F-48F4-43DA-8B6D-E51AA5C56F17}" destId="{5BD4B897-F87C-47C6-A6CE-4B12A8D8E795}" srcOrd="0" destOrd="0" presId="urn:microsoft.com/office/officeart/2005/8/layout/hierarchy2"/>
    <dgm:cxn modelId="{2CCB910C-CAE9-47EA-B90B-84247C5EC0A0}" type="presOf" srcId="{C13E9C1B-7281-4AB1-8F0C-C7234F4A3ECD}" destId="{23A9888F-248A-4EE7-B347-8A6B6532D512}" srcOrd="0" destOrd="0" presId="urn:microsoft.com/office/officeart/2005/8/layout/hierarchy2"/>
    <dgm:cxn modelId="{01AEC817-00B1-4E60-B285-859E07B3CDFE}" srcId="{69BCE090-43CF-45D0-8EF7-A7A7072883D0}" destId="{2C99EF28-A7CA-455B-A8FB-458DD96642D7}" srcOrd="0" destOrd="0" parTransId="{7B9C2BEF-D0AC-4695-ABA4-BE09A0094854}" sibTransId="{BDA20FEE-12A6-4145-A823-D3C38675D803}"/>
    <dgm:cxn modelId="{854C6520-EA7B-4B39-BF69-2527B95A09DF}" type="presOf" srcId="{FF9DA6BE-6E22-4BF6-B7EB-F537FB65730C}" destId="{31EC862E-DC6A-4B63-8409-E5F841093580}" srcOrd="0" destOrd="0" presId="urn:microsoft.com/office/officeart/2005/8/layout/hierarchy2"/>
    <dgm:cxn modelId="{AD731324-BCC8-4A6C-BE75-337E67753EA6}" type="presOf" srcId="{7B9C2BEF-D0AC-4695-ABA4-BE09A0094854}" destId="{1B7984E9-057F-4BF5-8E56-89B439F9D1B3}" srcOrd="0" destOrd="0" presId="urn:microsoft.com/office/officeart/2005/8/layout/hierarchy2"/>
    <dgm:cxn modelId="{7CB97D30-7179-47E9-ACF4-C31052F46BE0}" srcId="{740DCCBA-D7FF-4B53-BDDA-2ADC9ED7344C}" destId="{69BCE090-43CF-45D0-8EF7-A7A7072883D0}" srcOrd="1" destOrd="0" parTransId="{568444B8-375C-4092-88FB-B2FB2D4CA19B}" sibTransId="{180B8AE7-551C-4790-9711-442769B2160F}"/>
    <dgm:cxn modelId="{FC549B39-1315-477C-832C-9098F9F0D39A}" type="presOf" srcId="{9316E882-49ED-4D36-992A-5F118E783BA9}" destId="{8E18E1F2-EA4B-421E-9986-5461DCADEDB0}" srcOrd="0" destOrd="0" presId="urn:microsoft.com/office/officeart/2005/8/layout/hierarchy2"/>
    <dgm:cxn modelId="{9F83823D-C6F3-43B2-96E1-DC081214735D}" type="presOf" srcId="{740DCCBA-D7FF-4B53-BDDA-2ADC9ED7344C}" destId="{CB52F83F-4D14-4BA2-B31A-41E9024EF3F9}" srcOrd="0" destOrd="0" presId="urn:microsoft.com/office/officeart/2005/8/layout/hierarchy2"/>
    <dgm:cxn modelId="{9C86345D-B5D9-4873-BC86-98D8A0FAB184}" type="presOf" srcId="{A3E69A46-5B92-4A03-B298-B7B091B2A09C}" destId="{E8F68650-2767-4892-88F6-6D786797E5BE}" srcOrd="1" destOrd="0" presId="urn:microsoft.com/office/officeart/2005/8/layout/hierarchy2"/>
    <dgm:cxn modelId="{A72FA15D-E831-459D-9169-AB8AFC1B6253}" type="presOf" srcId="{8A7893B6-10CF-437A-A58B-72C6FAAB2DF0}" destId="{453DCE38-0327-423D-8680-7AACE97C51E5}" srcOrd="0" destOrd="0" presId="urn:microsoft.com/office/officeart/2005/8/layout/hierarchy2"/>
    <dgm:cxn modelId="{7F113942-22D0-4249-A995-06F2470CD1B1}" type="presOf" srcId="{8A7893B6-10CF-437A-A58B-72C6FAAB2DF0}" destId="{5EB51224-DED9-496D-9CF1-0B1DC7EEACFE}" srcOrd="1" destOrd="0" presId="urn:microsoft.com/office/officeart/2005/8/layout/hierarchy2"/>
    <dgm:cxn modelId="{7D080964-BEF4-40F4-9ED5-483917C42E2B}" type="presOf" srcId="{7B9C2BEF-D0AC-4695-ABA4-BE09A0094854}" destId="{FDEFF876-DE32-4DED-B841-BE8D3F138BEE}" srcOrd="1" destOrd="0" presId="urn:microsoft.com/office/officeart/2005/8/layout/hierarchy2"/>
    <dgm:cxn modelId="{7BD05647-42A5-4085-A7FA-3FCF8AAC36E8}" srcId="{69BCE090-43CF-45D0-8EF7-A7A7072883D0}" destId="{D695E850-33CB-42B4-97FC-4D8023957256}" srcOrd="1" destOrd="0" parTransId="{FF9DA6BE-6E22-4BF6-B7EB-F537FB65730C}" sibTransId="{9CB04EC8-F354-40E7-96DE-B40AA06EDA1D}"/>
    <dgm:cxn modelId="{E597616F-698E-4D7B-8475-F4A7BB5FBB11}" type="presOf" srcId="{D695E850-33CB-42B4-97FC-4D8023957256}" destId="{B43317A1-B2BA-4233-92B1-6B129536AA3B}" srcOrd="0" destOrd="0" presId="urn:microsoft.com/office/officeart/2005/8/layout/hierarchy2"/>
    <dgm:cxn modelId="{81874080-8307-48D5-8BA8-972DC5497E77}" type="presOf" srcId="{568444B8-375C-4092-88FB-B2FB2D4CA19B}" destId="{E7FA9681-11B0-4029-AC39-48E346416697}" srcOrd="0" destOrd="0" presId="urn:microsoft.com/office/officeart/2005/8/layout/hierarchy2"/>
    <dgm:cxn modelId="{C4A00482-515E-429D-AF18-35F9A1DAE765}" srcId="{B055EE2F-48F4-43DA-8B6D-E51AA5C56F17}" destId="{C13E9C1B-7281-4AB1-8F0C-C7234F4A3ECD}" srcOrd="2" destOrd="0" parTransId="{A3E69A46-5B92-4A03-B298-B7B091B2A09C}" sibTransId="{CFF38311-8EF5-439C-BB0F-8CB46CCCB4E0}"/>
    <dgm:cxn modelId="{7E492485-129F-418B-82DA-B0B26542D0CD}" srcId="{740DCCBA-D7FF-4B53-BDDA-2ADC9ED7344C}" destId="{B055EE2F-48F4-43DA-8B6D-E51AA5C56F17}" srcOrd="0" destOrd="0" parTransId="{E31873EE-DBDA-4D1D-B962-54577AD6EBD1}" sibTransId="{8C717A4B-C790-49F8-8DA7-ED1053CD39DE}"/>
    <dgm:cxn modelId="{B08C9186-213C-45F2-8649-1D422D5E6E0D}" srcId="{B055EE2F-48F4-43DA-8B6D-E51AA5C56F17}" destId="{72C14B23-4081-4EBF-9D26-FEC64B620E15}" srcOrd="1" destOrd="0" parTransId="{3FB63DC8-31E7-42CC-873F-94790CDF6D62}" sibTransId="{D9BE204B-9556-4642-AB61-0EB238726AA2}"/>
    <dgm:cxn modelId="{716D4590-BD17-4186-A3C4-92338DD826CB}" type="presOf" srcId="{3FB63DC8-31E7-42CC-873F-94790CDF6D62}" destId="{600EFEED-1C4C-4F7E-B627-54102F63D706}" srcOrd="1" destOrd="0" presId="urn:microsoft.com/office/officeart/2005/8/layout/hierarchy2"/>
    <dgm:cxn modelId="{4E6F8894-46EA-4CFA-84DD-878A90DCBB46}" type="presOf" srcId="{E31873EE-DBDA-4D1D-B962-54577AD6EBD1}" destId="{C12408B5-C652-47A4-BCFF-74B7F3191066}" srcOrd="1" destOrd="0" presId="urn:microsoft.com/office/officeart/2005/8/layout/hierarchy2"/>
    <dgm:cxn modelId="{EBA22AA8-4821-4F43-8C13-B8E0AFD840C6}" srcId="{9316E882-49ED-4D36-992A-5F118E783BA9}" destId="{740DCCBA-D7FF-4B53-BDDA-2ADC9ED7344C}" srcOrd="0" destOrd="0" parTransId="{51892CE9-1EE1-4E62-92CD-C178958D31C8}" sibTransId="{134823E1-68B2-4C37-9C94-AFBAA7EF2D88}"/>
    <dgm:cxn modelId="{AD5B06A9-03A1-400B-A3A8-BC1F4247F18A}" type="presOf" srcId="{E8B31D6E-5DFB-43E9-A0B6-F3570883350F}" destId="{F6ACBFFB-2FD7-4D3F-97A7-E35E8ACE76A4}" srcOrd="0" destOrd="0" presId="urn:microsoft.com/office/officeart/2005/8/layout/hierarchy2"/>
    <dgm:cxn modelId="{4C0CB5AF-21AB-4591-B6AD-B51EDEBF8AF5}" type="presOf" srcId="{3FB63DC8-31E7-42CC-873F-94790CDF6D62}" destId="{70B292D8-A21F-4A33-AC3A-DBBE74B405F0}" srcOrd="0" destOrd="0" presId="urn:microsoft.com/office/officeart/2005/8/layout/hierarchy2"/>
    <dgm:cxn modelId="{375AE3BF-F48B-4C43-AF54-B2EB541E8FA4}" type="presOf" srcId="{A3E69A46-5B92-4A03-B298-B7B091B2A09C}" destId="{F38D20F7-5BFD-4C60-9CDC-04CEB1C374F9}" srcOrd="0" destOrd="0" presId="urn:microsoft.com/office/officeart/2005/8/layout/hierarchy2"/>
    <dgm:cxn modelId="{5D8A05C2-006F-4E3D-8B75-E2867700E5F3}" type="presOf" srcId="{FF9DA6BE-6E22-4BF6-B7EB-F537FB65730C}" destId="{C044CD22-03F1-4BA7-838C-AF05B105E999}" srcOrd="1" destOrd="0" presId="urn:microsoft.com/office/officeart/2005/8/layout/hierarchy2"/>
    <dgm:cxn modelId="{A4311ED1-7D6C-485C-A30D-69A827D03E4D}" type="presOf" srcId="{72C14B23-4081-4EBF-9D26-FEC64B620E15}" destId="{D8E07352-A257-493B-B02E-9CC5E29C882C}" srcOrd="0" destOrd="0" presId="urn:microsoft.com/office/officeart/2005/8/layout/hierarchy2"/>
    <dgm:cxn modelId="{1F7FD1DC-187B-4F44-94F6-AE63DD7D4DE1}" type="presOf" srcId="{69BCE090-43CF-45D0-8EF7-A7A7072883D0}" destId="{6DFAC90B-DD61-4B3D-A6C2-48F63DB90A4C}" srcOrd="0" destOrd="0" presId="urn:microsoft.com/office/officeart/2005/8/layout/hierarchy2"/>
    <dgm:cxn modelId="{62C8AEE5-754C-4E38-BFB7-E984B7C337F6}" type="presOf" srcId="{2C99EF28-A7CA-455B-A8FB-458DD96642D7}" destId="{2BEBBE69-BCEE-456D-BBA3-AE0863BBDC52}" srcOrd="0" destOrd="0" presId="urn:microsoft.com/office/officeart/2005/8/layout/hierarchy2"/>
    <dgm:cxn modelId="{F2F62CED-284E-40D1-BD82-C42274C97A21}" type="presOf" srcId="{E31873EE-DBDA-4D1D-B962-54577AD6EBD1}" destId="{37C2AAC0-4004-441F-B841-2E0C0507AAE2}" srcOrd="0" destOrd="0" presId="urn:microsoft.com/office/officeart/2005/8/layout/hierarchy2"/>
    <dgm:cxn modelId="{9C0223FE-4AD5-4340-8A46-865E7611541C}" type="presOf" srcId="{568444B8-375C-4092-88FB-B2FB2D4CA19B}" destId="{E9467D37-5EEB-49E1-98BF-14D2CE0748C4}" srcOrd="1" destOrd="0" presId="urn:microsoft.com/office/officeart/2005/8/layout/hierarchy2"/>
    <dgm:cxn modelId="{B329AAF8-DDD4-450D-9333-637A820CC92A}" type="presParOf" srcId="{8E18E1F2-EA4B-421E-9986-5461DCADEDB0}" destId="{E66B3AF7-F74C-4170-A7D8-F222B7B4A827}" srcOrd="0" destOrd="0" presId="urn:microsoft.com/office/officeart/2005/8/layout/hierarchy2"/>
    <dgm:cxn modelId="{BFB5945B-48DF-4861-A05F-E80051722D92}" type="presParOf" srcId="{E66B3AF7-F74C-4170-A7D8-F222B7B4A827}" destId="{CB52F83F-4D14-4BA2-B31A-41E9024EF3F9}" srcOrd="0" destOrd="0" presId="urn:microsoft.com/office/officeart/2005/8/layout/hierarchy2"/>
    <dgm:cxn modelId="{EB2242AC-20BF-4F76-B5A2-77B9D6CDDAE5}" type="presParOf" srcId="{E66B3AF7-F74C-4170-A7D8-F222B7B4A827}" destId="{B98875F8-EF48-4F69-B13D-FCCAF1486FBF}" srcOrd="1" destOrd="0" presId="urn:microsoft.com/office/officeart/2005/8/layout/hierarchy2"/>
    <dgm:cxn modelId="{7EBADD7B-BF7E-4076-B651-20996B36FDCB}" type="presParOf" srcId="{B98875F8-EF48-4F69-B13D-FCCAF1486FBF}" destId="{37C2AAC0-4004-441F-B841-2E0C0507AAE2}" srcOrd="0" destOrd="0" presId="urn:microsoft.com/office/officeart/2005/8/layout/hierarchy2"/>
    <dgm:cxn modelId="{403C46E9-0AB1-4D0A-ACBA-6994B6276277}" type="presParOf" srcId="{37C2AAC0-4004-441F-B841-2E0C0507AAE2}" destId="{C12408B5-C652-47A4-BCFF-74B7F3191066}" srcOrd="0" destOrd="0" presId="urn:microsoft.com/office/officeart/2005/8/layout/hierarchy2"/>
    <dgm:cxn modelId="{14E68D2E-2498-4BE9-9950-1E7177ACC9BD}" type="presParOf" srcId="{B98875F8-EF48-4F69-B13D-FCCAF1486FBF}" destId="{D52CA7E8-F095-4F9A-B769-BB7195021207}" srcOrd="1" destOrd="0" presId="urn:microsoft.com/office/officeart/2005/8/layout/hierarchy2"/>
    <dgm:cxn modelId="{9E27F335-E056-49B1-A2E8-DF96FFB0CACA}" type="presParOf" srcId="{D52CA7E8-F095-4F9A-B769-BB7195021207}" destId="{5BD4B897-F87C-47C6-A6CE-4B12A8D8E795}" srcOrd="0" destOrd="0" presId="urn:microsoft.com/office/officeart/2005/8/layout/hierarchy2"/>
    <dgm:cxn modelId="{0C3D013E-B589-4357-B252-E92D6EBDE830}" type="presParOf" srcId="{D52CA7E8-F095-4F9A-B769-BB7195021207}" destId="{9957DA7C-8E78-4811-B24B-1B64973B9DE4}" srcOrd="1" destOrd="0" presId="urn:microsoft.com/office/officeart/2005/8/layout/hierarchy2"/>
    <dgm:cxn modelId="{468A299A-02BE-4EBE-97F6-804B3F87875D}" type="presParOf" srcId="{9957DA7C-8E78-4811-B24B-1B64973B9DE4}" destId="{453DCE38-0327-423D-8680-7AACE97C51E5}" srcOrd="0" destOrd="0" presId="urn:microsoft.com/office/officeart/2005/8/layout/hierarchy2"/>
    <dgm:cxn modelId="{B8E58551-52E1-44B3-90AA-3D9A585EDE1A}" type="presParOf" srcId="{453DCE38-0327-423D-8680-7AACE97C51E5}" destId="{5EB51224-DED9-496D-9CF1-0B1DC7EEACFE}" srcOrd="0" destOrd="0" presId="urn:microsoft.com/office/officeart/2005/8/layout/hierarchy2"/>
    <dgm:cxn modelId="{CF2BD58F-CE36-4B7F-ADCD-22C29832B1CF}" type="presParOf" srcId="{9957DA7C-8E78-4811-B24B-1B64973B9DE4}" destId="{82BADE22-BFBC-44FF-BC50-E62A484546F6}" srcOrd="1" destOrd="0" presId="urn:microsoft.com/office/officeart/2005/8/layout/hierarchy2"/>
    <dgm:cxn modelId="{F10CC0A8-035A-41C3-AADD-D92AA4E6BC18}" type="presParOf" srcId="{82BADE22-BFBC-44FF-BC50-E62A484546F6}" destId="{F6ACBFFB-2FD7-4D3F-97A7-E35E8ACE76A4}" srcOrd="0" destOrd="0" presId="urn:microsoft.com/office/officeart/2005/8/layout/hierarchy2"/>
    <dgm:cxn modelId="{57A4C571-6084-4AA6-B7B6-5D628D0003B2}" type="presParOf" srcId="{82BADE22-BFBC-44FF-BC50-E62A484546F6}" destId="{57B20DD9-F7C1-432E-8481-8796B8E836A5}" srcOrd="1" destOrd="0" presId="urn:microsoft.com/office/officeart/2005/8/layout/hierarchy2"/>
    <dgm:cxn modelId="{3BADD87D-5D4B-459A-92D1-DA6D43DE6E93}" type="presParOf" srcId="{9957DA7C-8E78-4811-B24B-1B64973B9DE4}" destId="{70B292D8-A21F-4A33-AC3A-DBBE74B405F0}" srcOrd="2" destOrd="0" presId="urn:microsoft.com/office/officeart/2005/8/layout/hierarchy2"/>
    <dgm:cxn modelId="{6F27CD1E-E2CD-4CB2-8DD7-D51AE54D168B}" type="presParOf" srcId="{70B292D8-A21F-4A33-AC3A-DBBE74B405F0}" destId="{600EFEED-1C4C-4F7E-B627-54102F63D706}" srcOrd="0" destOrd="0" presId="urn:microsoft.com/office/officeart/2005/8/layout/hierarchy2"/>
    <dgm:cxn modelId="{137C5117-61BB-469D-8BD0-95859860B145}" type="presParOf" srcId="{9957DA7C-8E78-4811-B24B-1B64973B9DE4}" destId="{59D93C2A-543B-4A96-BBE5-09F30E73366E}" srcOrd="3" destOrd="0" presId="urn:microsoft.com/office/officeart/2005/8/layout/hierarchy2"/>
    <dgm:cxn modelId="{C7AE2765-9AE3-49A3-8B81-26030F0A6324}" type="presParOf" srcId="{59D93C2A-543B-4A96-BBE5-09F30E73366E}" destId="{D8E07352-A257-493B-B02E-9CC5E29C882C}" srcOrd="0" destOrd="0" presId="urn:microsoft.com/office/officeart/2005/8/layout/hierarchy2"/>
    <dgm:cxn modelId="{5E1EC8BC-C7A9-4FB8-A91E-BAAECB76F9F7}" type="presParOf" srcId="{59D93C2A-543B-4A96-BBE5-09F30E73366E}" destId="{C84BC548-15B4-4602-9AC2-D1383BEDFCE9}" srcOrd="1" destOrd="0" presId="urn:microsoft.com/office/officeart/2005/8/layout/hierarchy2"/>
    <dgm:cxn modelId="{BCF5E0E2-2093-45B2-9BA3-3167B1851221}" type="presParOf" srcId="{9957DA7C-8E78-4811-B24B-1B64973B9DE4}" destId="{F38D20F7-5BFD-4C60-9CDC-04CEB1C374F9}" srcOrd="4" destOrd="0" presId="urn:microsoft.com/office/officeart/2005/8/layout/hierarchy2"/>
    <dgm:cxn modelId="{DB0BBD55-4CBB-44E3-8426-18D00F04C1D1}" type="presParOf" srcId="{F38D20F7-5BFD-4C60-9CDC-04CEB1C374F9}" destId="{E8F68650-2767-4892-88F6-6D786797E5BE}" srcOrd="0" destOrd="0" presId="urn:microsoft.com/office/officeart/2005/8/layout/hierarchy2"/>
    <dgm:cxn modelId="{C3A38A74-5FC2-4E00-A688-974AE27138A8}" type="presParOf" srcId="{9957DA7C-8E78-4811-B24B-1B64973B9DE4}" destId="{C627DE73-AB9A-4DCE-A455-D09A1798CC28}" srcOrd="5" destOrd="0" presId="urn:microsoft.com/office/officeart/2005/8/layout/hierarchy2"/>
    <dgm:cxn modelId="{3F42FF7D-9089-4095-8060-EF00EBD1815A}" type="presParOf" srcId="{C627DE73-AB9A-4DCE-A455-D09A1798CC28}" destId="{23A9888F-248A-4EE7-B347-8A6B6532D512}" srcOrd="0" destOrd="0" presId="urn:microsoft.com/office/officeart/2005/8/layout/hierarchy2"/>
    <dgm:cxn modelId="{47B895AE-03C0-42A4-90E2-97B94EE84738}" type="presParOf" srcId="{C627DE73-AB9A-4DCE-A455-D09A1798CC28}" destId="{E8A658B4-2F6A-4B2E-B260-61A3DA3F3860}" srcOrd="1" destOrd="0" presId="urn:microsoft.com/office/officeart/2005/8/layout/hierarchy2"/>
    <dgm:cxn modelId="{E64CF0E5-5033-4A4C-B57F-63C3D3C886A2}" type="presParOf" srcId="{B98875F8-EF48-4F69-B13D-FCCAF1486FBF}" destId="{E7FA9681-11B0-4029-AC39-48E346416697}" srcOrd="2" destOrd="0" presId="urn:microsoft.com/office/officeart/2005/8/layout/hierarchy2"/>
    <dgm:cxn modelId="{0FB298DA-E377-4144-9234-5C3E6C5C8DDA}" type="presParOf" srcId="{E7FA9681-11B0-4029-AC39-48E346416697}" destId="{E9467D37-5EEB-49E1-98BF-14D2CE0748C4}" srcOrd="0" destOrd="0" presId="urn:microsoft.com/office/officeart/2005/8/layout/hierarchy2"/>
    <dgm:cxn modelId="{2C715F29-5498-474D-B3AB-97B4C66758E9}" type="presParOf" srcId="{B98875F8-EF48-4F69-B13D-FCCAF1486FBF}" destId="{C9DB8884-3807-4C15-AF14-A4750C3DDA81}" srcOrd="3" destOrd="0" presId="urn:microsoft.com/office/officeart/2005/8/layout/hierarchy2"/>
    <dgm:cxn modelId="{6D07D1E1-AF5A-4C59-907F-68B3D8020364}" type="presParOf" srcId="{C9DB8884-3807-4C15-AF14-A4750C3DDA81}" destId="{6DFAC90B-DD61-4B3D-A6C2-48F63DB90A4C}" srcOrd="0" destOrd="0" presId="urn:microsoft.com/office/officeart/2005/8/layout/hierarchy2"/>
    <dgm:cxn modelId="{D1E047A3-D947-49DA-9B35-B84D5D9B1799}" type="presParOf" srcId="{C9DB8884-3807-4C15-AF14-A4750C3DDA81}" destId="{AE22D182-5638-4FF0-97AF-BA11368D8358}" srcOrd="1" destOrd="0" presId="urn:microsoft.com/office/officeart/2005/8/layout/hierarchy2"/>
    <dgm:cxn modelId="{8881719A-5F21-4FC0-A89F-0B63A028F1F4}" type="presParOf" srcId="{AE22D182-5638-4FF0-97AF-BA11368D8358}" destId="{1B7984E9-057F-4BF5-8E56-89B439F9D1B3}" srcOrd="0" destOrd="0" presId="urn:microsoft.com/office/officeart/2005/8/layout/hierarchy2"/>
    <dgm:cxn modelId="{BF6A58FE-03C3-4E26-9E46-E9E44F4EA8DA}" type="presParOf" srcId="{1B7984E9-057F-4BF5-8E56-89B439F9D1B3}" destId="{FDEFF876-DE32-4DED-B841-BE8D3F138BEE}" srcOrd="0" destOrd="0" presId="urn:microsoft.com/office/officeart/2005/8/layout/hierarchy2"/>
    <dgm:cxn modelId="{08C93B90-8EA2-4213-850A-97FBD6DC6095}" type="presParOf" srcId="{AE22D182-5638-4FF0-97AF-BA11368D8358}" destId="{2B27A7DB-4B48-430D-9488-79AC72C6D0F7}" srcOrd="1" destOrd="0" presId="urn:microsoft.com/office/officeart/2005/8/layout/hierarchy2"/>
    <dgm:cxn modelId="{B6FE3DEA-3477-470E-9FCE-4CB1F8D2677B}" type="presParOf" srcId="{2B27A7DB-4B48-430D-9488-79AC72C6D0F7}" destId="{2BEBBE69-BCEE-456D-BBA3-AE0863BBDC52}" srcOrd="0" destOrd="0" presId="urn:microsoft.com/office/officeart/2005/8/layout/hierarchy2"/>
    <dgm:cxn modelId="{C9F7A8DA-88F2-449E-85D4-1DE01EB09010}" type="presParOf" srcId="{2B27A7DB-4B48-430D-9488-79AC72C6D0F7}" destId="{121D4215-3BD2-4117-BB1F-65EEA61A1164}" srcOrd="1" destOrd="0" presId="urn:microsoft.com/office/officeart/2005/8/layout/hierarchy2"/>
    <dgm:cxn modelId="{1EB00975-19A1-4729-B7B6-A0C752E00704}" type="presParOf" srcId="{AE22D182-5638-4FF0-97AF-BA11368D8358}" destId="{31EC862E-DC6A-4B63-8409-E5F841093580}" srcOrd="2" destOrd="0" presId="urn:microsoft.com/office/officeart/2005/8/layout/hierarchy2"/>
    <dgm:cxn modelId="{7DB534D8-B5D4-42F4-AECB-120BCF1B97E1}" type="presParOf" srcId="{31EC862E-DC6A-4B63-8409-E5F841093580}" destId="{C044CD22-03F1-4BA7-838C-AF05B105E999}" srcOrd="0" destOrd="0" presId="urn:microsoft.com/office/officeart/2005/8/layout/hierarchy2"/>
    <dgm:cxn modelId="{444527F5-78A8-4F96-B99A-C847DB0A0E23}" type="presParOf" srcId="{AE22D182-5638-4FF0-97AF-BA11368D8358}" destId="{06DBB46E-80A4-4D0A-B73A-18DE51D928FD}" srcOrd="3" destOrd="0" presId="urn:microsoft.com/office/officeart/2005/8/layout/hierarchy2"/>
    <dgm:cxn modelId="{41E26443-9F96-45E6-93F2-53D1422B8B84}" type="presParOf" srcId="{06DBB46E-80A4-4D0A-B73A-18DE51D928FD}" destId="{B43317A1-B2BA-4233-92B1-6B129536AA3B}" srcOrd="0" destOrd="0" presId="urn:microsoft.com/office/officeart/2005/8/layout/hierarchy2"/>
    <dgm:cxn modelId="{D8F81519-4D65-4DF6-8404-7375F109B028}" type="presParOf" srcId="{06DBB46E-80A4-4D0A-B73A-18DE51D928FD}" destId="{BBFCB25F-626C-4376-A923-7BF8264B8045}"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F193BFB-7651-415B-B291-7624D87F51DF}" type="doc">
      <dgm:prSet loTypeId="urn:microsoft.com/office/officeart/2005/8/layout/hierarchy3" loCatId="list" qsTypeId="urn:microsoft.com/office/officeart/2005/8/quickstyle/simple3" qsCatId="simple" csTypeId="urn:microsoft.com/office/officeart/2005/8/colors/accent0_3" csCatId="mainScheme" phldr="1"/>
      <dgm:spPr/>
      <dgm:t>
        <a:bodyPr/>
        <a:lstStyle/>
        <a:p>
          <a:endParaRPr lang="zh-CN" altLang="en-US"/>
        </a:p>
      </dgm:t>
    </dgm:pt>
    <dgm:pt modelId="{234CDEB6-3B01-434D-B47F-3CA87CADFAAD}">
      <dgm:prSet phldrT="[文本]"/>
      <dgm:spPr/>
      <dgm:t>
        <a:bodyPr/>
        <a:lstStyle/>
        <a:p>
          <a:r>
            <a:rPr lang="zh-CN" altLang="en-US" dirty="0"/>
            <a:t>不同片段之间的长期相关性</a:t>
          </a:r>
        </a:p>
      </dgm:t>
    </dgm:pt>
    <dgm:pt modelId="{ED425D46-748D-4144-BEB2-B881AEC4414B}" type="parTrans" cxnId="{FDF4643E-507F-413A-BEBC-F3398187EBCB}">
      <dgm:prSet/>
      <dgm:spPr/>
      <dgm:t>
        <a:bodyPr/>
        <a:lstStyle/>
        <a:p>
          <a:endParaRPr lang="zh-CN" altLang="en-US"/>
        </a:p>
      </dgm:t>
    </dgm:pt>
    <dgm:pt modelId="{EB47AA55-FD6D-495C-99A7-DD3352075BEF}" type="sibTrans" cxnId="{FDF4643E-507F-413A-BEBC-F3398187EBCB}">
      <dgm:prSet/>
      <dgm:spPr/>
      <dgm:t>
        <a:bodyPr/>
        <a:lstStyle/>
        <a:p>
          <a:endParaRPr lang="zh-CN" altLang="en-US"/>
        </a:p>
      </dgm:t>
    </dgm:pt>
    <dgm:pt modelId="{DC906235-DA22-4C2A-A651-AD7CB64C1B69}">
      <dgm:prSet phldrT="[文本]"/>
      <dgm:spPr/>
      <dgm:t>
        <a:bodyPr/>
        <a:lstStyle/>
        <a:p>
          <a:r>
            <a:rPr lang="zh-CN" altLang="en-US" dirty="0"/>
            <a:t>电导率损失</a:t>
          </a:r>
        </a:p>
      </dgm:t>
    </dgm:pt>
    <dgm:pt modelId="{933CC12A-6B1F-4389-A99D-BD01BEF1C6DF}" type="parTrans" cxnId="{FC4C5BA4-6778-403F-89F7-9947C7646243}">
      <dgm:prSet/>
      <dgm:spPr/>
      <dgm:t>
        <a:bodyPr/>
        <a:lstStyle/>
        <a:p>
          <a:endParaRPr lang="zh-CN" altLang="en-US"/>
        </a:p>
      </dgm:t>
    </dgm:pt>
    <dgm:pt modelId="{EF42FD11-1853-4745-8138-980F653E760F}" type="sibTrans" cxnId="{FC4C5BA4-6778-403F-89F7-9947C7646243}">
      <dgm:prSet/>
      <dgm:spPr/>
      <dgm:t>
        <a:bodyPr/>
        <a:lstStyle/>
        <a:p>
          <a:endParaRPr lang="zh-CN" altLang="en-US"/>
        </a:p>
      </dgm:t>
    </dgm:pt>
    <dgm:pt modelId="{D9D894E1-C5C9-4D1C-A2BA-DB0529C28ED3}">
      <dgm:prSet phldrT="[文本]"/>
      <dgm:spPr/>
      <dgm:t>
        <a:bodyPr/>
        <a:lstStyle/>
        <a:p>
          <a:r>
            <a:rPr lang="zh-CN" altLang="en-US" dirty="0"/>
            <a:t>活性锂离子损失</a:t>
          </a:r>
        </a:p>
      </dgm:t>
    </dgm:pt>
    <dgm:pt modelId="{48B439A2-B9FA-4BC2-990B-27E312573987}" type="parTrans" cxnId="{8C72F11A-87D5-4486-BF6B-7DCF84E6FDBE}">
      <dgm:prSet/>
      <dgm:spPr/>
      <dgm:t>
        <a:bodyPr/>
        <a:lstStyle/>
        <a:p>
          <a:endParaRPr lang="zh-CN" altLang="en-US"/>
        </a:p>
      </dgm:t>
    </dgm:pt>
    <dgm:pt modelId="{073EEA25-82F2-495C-9D92-C31C2E1854E9}" type="sibTrans" cxnId="{8C72F11A-87D5-4486-BF6B-7DCF84E6FDBE}">
      <dgm:prSet/>
      <dgm:spPr/>
      <dgm:t>
        <a:bodyPr/>
        <a:lstStyle/>
        <a:p>
          <a:endParaRPr lang="zh-CN" altLang="en-US"/>
        </a:p>
      </dgm:t>
    </dgm:pt>
    <dgm:pt modelId="{8D712303-C7AA-49A6-B617-397A708335EE}">
      <dgm:prSet phldrT="[文本]"/>
      <dgm:spPr/>
      <dgm:t>
        <a:bodyPr/>
        <a:lstStyle/>
        <a:p>
          <a:r>
            <a:rPr lang="zh-CN" altLang="en-US" dirty="0"/>
            <a:t>电极活性材料损失</a:t>
          </a:r>
        </a:p>
      </dgm:t>
    </dgm:pt>
    <dgm:pt modelId="{DA42724A-EECB-4B97-8C8D-3C7C7611B34A}" type="parTrans" cxnId="{F3DCC3C9-8845-4246-8B00-D04DDA9F2548}">
      <dgm:prSet/>
      <dgm:spPr/>
      <dgm:t>
        <a:bodyPr/>
        <a:lstStyle/>
        <a:p>
          <a:endParaRPr lang="zh-CN" altLang="en-US"/>
        </a:p>
      </dgm:t>
    </dgm:pt>
    <dgm:pt modelId="{ED36AE08-AF10-4DE2-9C5C-454A8602CD6F}" type="sibTrans" cxnId="{F3DCC3C9-8845-4246-8B00-D04DDA9F2548}">
      <dgm:prSet/>
      <dgm:spPr/>
      <dgm:t>
        <a:bodyPr/>
        <a:lstStyle/>
        <a:p>
          <a:endParaRPr lang="zh-CN" altLang="en-US"/>
        </a:p>
      </dgm:t>
    </dgm:pt>
    <dgm:pt modelId="{D637DB03-8BB9-4334-9C68-5F6CC2327A89}">
      <dgm:prSet phldrT="[文本]"/>
      <dgm:spPr/>
      <dgm:t>
        <a:bodyPr/>
        <a:lstStyle/>
        <a:p>
          <a:r>
            <a:rPr lang="zh-CN" altLang="en-US" dirty="0"/>
            <a:t>不同片段之间的短期相关性</a:t>
          </a:r>
        </a:p>
      </dgm:t>
    </dgm:pt>
    <dgm:pt modelId="{1A6966BC-9360-49A8-AE83-82E4FB869DF2}" type="parTrans" cxnId="{F6A47DD0-D810-4444-831E-161380C5B721}">
      <dgm:prSet/>
      <dgm:spPr/>
      <dgm:t>
        <a:bodyPr/>
        <a:lstStyle/>
        <a:p>
          <a:endParaRPr lang="zh-CN" altLang="en-US"/>
        </a:p>
      </dgm:t>
    </dgm:pt>
    <dgm:pt modelId="{8332B310-95F0-4322-859C-011D0CF49752}" type="sibTrans" cxnId="{F6A47DD0-D810-4444-831E-161380C5B721}">
      <dgm:prSet/>
      <dgm:spPr/>
      <dgm:t>
        <a:bodyPr/>
        <a:lstStyle/>
        <a:p>
          <a:endParaRPr lang="zh-CN" altLang="en-US"/>
        </a:p>
      </dgm:t>
    </dgm:pt>
    <dgm:pt modelId="{38708DE8-3F04-4245-8569-417C29FA9C48}">
      <dgm:prSet phldrT="[文本]"/>
      <dgm:spPr/>
      <dgm:t>
        <a:bodyPr/>
        <a:lstStyle/>
        <a:p>
          <a:r>
            <a:rPr lang="zh-CN" altLang="en-US" dirty="0"/>
            <a:t>阳极悬垂现象</a:t>
          </a:r>
        </a:p>
      </dgm:t>
    </dgm:pt>
    <dgm:pt modelId="{72C7B833-587A-4FC9-896C-7A1F015E3A09}" type="parTrans" cxnId="{6BE72A5B-EF41-4AC7-A48B-1E28331AB4A8}">
      <dgm:prSet/>
      <dgm:spPr/>
      <dgm:t>
        <a:bodyPr/>
        <a:lstStyle/>
        <a:p>
          <a:endParaRPr lang="zh-CN" altLang="en-US"/>
        </a:p>
      </dgm:t>
    </dgm:pt>
    <dgm:pt modelId="{91715292-DA5C-4184-926A-99C9A196853F}" type="sibTrans" cxnId="{6BE72A5B-EF41-4AC7-A48B-1E28331AB4A8}">
      <dgm:prSet/>
      <dgm:spPr/>
      <dgm:t>
        <a:bodyPr/>
        <a:lstStyle/>
        <a:p>
          <a:endParaRPr lang="zh-CN" altLang="en-US"/>
        </a:p>
      </dgm:t>
    </dgm:pt>
    <dgm:pt modelId="{2D43FC2A-B78A-443E-AA5A-43D65DFB8FC8}">
      <dgm:prSet phldrT="[文本]"/>
      <dgm:spPr/>
      <dgm:t>
        <a:bodyPr/>
        <a:lstStyle/>
        <a:p>
          <a:r>
            <a:rPr lang="zh-CN" altLang="en-US" dirty="0"/>
            <a:t>电流倍率效应</a:t>
          </a:r>
        </a:p>
      </dgm:t>
    </dgm:pt>
    <dgm:pt modelId="{1430F9C1-A5EA-499F-AA7F-403F88251502}" type="parTrans" cxnId="{56B3DEB5-F5DB-4AF6-A6EB-79E4B24517AF}">
      <dgm:prSet/>
      <dgm:spPr/>
      <dgm:t>
        <a:bodyPr/>
        <a:lstStyle/>
        <a:p>
          <a:endParaRPr lang="zh-CN" altLang="en-US"/>
        </a:p>
      </dgm:t>
    </dgm:pt>
    <dgm:pt modelId="{D821B7A5-E784-460A-8F6D-460FEA6B7892}" type="sibTrans" cxnId="{56B3DEB5-F5DB-4AF6-A6EB-79E4B24517AF}">
      <dgm:prSet/>
      <dgm:spPr/>
      <dgm:t>
        <a:bodyPr/>
        <a:lstStyle/>
        <a:p>
          <a:endParaRPr lang="zh-CN" altLang="en-US"/>
        </a:p>
      </dgm:t>
    </dgm:pt>
    <dgm:pt modelId="{DB5A5F8E-1E63-4240-ADFF-087E18A59919}">
      <dgm:prSet phldrT="[文本]"/>
      <dgm:spPr/>
      <dgm:t>
        <a:bodyPr/>
        <a:lstStyle/>
        <a:p>
          <a:r>
            <a:rPr lang="zh-CN" altLang="en-US" dirty="0"/>
            <a:t>锂枝晶的溶解与再生</a:t>
          </a:r>
        </a:p>
      </dgm:t>
    </dgm:pt>
    <dgm:pt modelId="{F1D2BBB3-3247-43E1-A83E-BB36CF3A2796}" type="parTrans" cxnId="{86835A4E-7D43-48CA-9A21-7F65F281F96B}">
      <dgm:prSet/>
      <dgm:spPr/>
      <dgm:t>
        <a:bodyPr/>
        <a:lstStyle/>
        <a:p>
          <a:endParaRPr lang="zh-CN" altLang="en-US"/>
        </a:p>
      </dgm:t>
    </dgm:pt>
    <dgm:pt modelId="{219A0715-E0DD-41A2-BDF4-4A9CF093B2DF}" type="sibTrans" cxnId="{86835A4E-7D43-48CA-9A21-7F65F281F96B}">
      <dgm:prSet/>
      <dgm:spPr/>
      <dgm:t>
        <a:bodyPr/>
        <a:lstStyle/>
        <a:p>
          <a:endParaRPr lang="zh-CN" altLang="en-US"/>
        </a:p>
      </dgm:t>
    </dgm:pt>
    <dgm:pt modelId="{8142BD01-1D50-4F36-9680-0D62F9952884}">
      <dgm:prSet phldrT="[文本]"/>
      <dgm:spPr/>
      <dgm:t>
        <a:bodyPr/>
        <a:lstStyle/>
        <a:p>
          <a:r>
            <a:rPr lang="en-US" altLang="zh-CN" dirty="0"/>
            <a:t>SEI</a:t>
          </a:r>
          <a:r>
            <a:rPr lang="zh-CN" altLang="en-US" dirty="0"/>
            <a:t>膜的破裂与再生</a:t>
          </a:r>
        </a:p>
      </dgm:t>
    </dgm:pt>
    <dgm:pt modelId="{3CC9E344-0515-4435-80D6-803FD1BC65D6}" type="parTrans" cxnId="{C0E925FF-5927-4580-8BAF-DFD47664E51E}">
      <dgm:prSet/>
      <dgm:spPr/>
      <dgm:t>
        <a:bodyPr/>
        <a:lstStyle/>
        <a:p>
          <a:endParaRPr lang="zh-CN" altLang="en-US"/>
        </a:p>
      </dgm:t>
    </dgm:pt>
    <dgm:pt modelId="{451B1224-5846-4547-A1A9-18B1E4A9F317}" type="sibTrans" cxnId="{C0E925FF-5927-4580-8BAF-DFD47664E51E}">
      <dgm:prSet/>
      <dgm:spPr/>
      <dgm:t>
        <a:bodyPr/>
        <a:lstStyle/>
        <a:p>
          <a:endParaRPr lang="zh-CN" altLang="en-US"/>
        </a:p>
      </dgm:t>
    </dgm:pt>
    <dgm:pt modelId="{9BE98DB5-16F9-4F54-9AB7-F26C8AFBF499}">
      <dgm:prSet phldrT="[文本]"/>
      <dgm:spPr/>
      <dgm:t>
        <a:bodyPr/>
        <a:lstStyle/>
        <a:p>
          <a:r>
            <a:rPr lang="en-US" altLang="zh-CN" dirty="0"/>
            <a:t>……</a:t>
          </a:r>
          <a:endParaRPr lang="zh-CN" altLang="en-US" dirty="0"/>
        </a:p>
      </dgm:t>
    </dgm:pt>
    <dgm:pt modelId="{BDF0243A-F3EE-4861-B48C-47E8D5A3ABB5}" type="parTrans" cxnId="{2CB8E711-CB75-4480-82C4-9594D818B5AC}">
      <dgm:prSet/>
      <dgm:spPr/>
      <dgm:t>
        <a:bodyPr/>
        <a:lstStyle/>
        <a:p>
          <a:endParaRPr lang="zh-CN" altLang="en-US"/>
        </a:p>
      </dgm:t>
    </dgm:pt>
    <dgm:pt modelId="{D7BCA10A-A4D3-484F-A1B7-E6E70B91A06A}" type="sibTrans" cxnId="{2CB8E711-CB75-4480-82C4-9594D818B5AC}">
      <dgm:prSet/>
      <dgm:spPr/>
      <dgm:t>
        <a:bodyPr/>
        <a:lstStyle/>
        <a:p>
          <a:endParaRPr lang="zh-CN" altLang="en-US"/>
        </a:p>
      </dgm:t>
    </dgm:pt>
    <dgm:pt modelId="{2324AC93-D3D0-4F0D-8903-A42BC8D48726}">
      <dgm:prSet phldrT="[文本]"/>
      <dgm:spPr/>
      <dgm:t>
        <a:bodyPr/>
        <a:lstStyle/>
        <a:p>
          <a:r>
            <a:rPr lang="en-US" altLang="zh-CN" dirty="0"/>
            <a:t>……</a:t>
          </a:r>
          <a:endParaRPr lang="zh-CN" altLang="en-US" dirty="0"/>
        </a:p>
      </dgm:t>
    </dgm:pt>
    <dgm:pt modelId="{D7ACBA59-E725-42D0-BFCE-F250A5ACE2AC}" type="parTrans" cxnId="{661E446B-2C70-47E9-ADEE-B63366A2A68E}">
      <dgm:prSet/>
      <dgm:spPr/>
      <dgm:t>
        <a:bodyPr/>
        <a:lstStyle/>
        <a:p>
          <a:endParaRPr lang="zh-CN" altLang="en-US"/>
        </a:p>
      </dgm:t>
    </dgm:pt>
    <dgm:pt modelId="{6F95FDEE-A2B3-4734-ADE9-0BD7EB58207F}" type="sibTrans" cxnId="{661E446B-2C70-47E9-ADEE-B63366A2A68E}">
      <dgm:prSet/>
      <dgm:spPr/>
      <dgm:t>
        <a:bodyPr/>
        <a:lstStyle/>
        <a:p>
          <a:endParaRPr lang="zh-CN" altLang="en-US"/>
        </a:p>
      </dgm:t>
    </dgm:pt>
    <dgm:pt modelId="{9A6C5F63-45A1-43FA-AA84-EC3DE6CF9E46}" type="pres">
      <dgm:prSet presAssocID="{EF193BFB-7651-415B-B291-7624D87F51DF}" presName="diagram" presStyleCnt="0">
        <dgm:presLayoutVars>
          <dgm:chPref val="1"/>
          <dgm:dir/>
          <dgm:animOne val="branch"/>
          <dgm:animLvl val="lvl"/>
          <dgm:resizeHandles/>
        </dgm:presLayoutVars>
      </dgm:prSet>
      <dgm:spPr/>
    </dgm:pt>
    <dgm:pt modelId="{33B10D3A-6B6A-4DD1-B843-D19DC5CEBE9E}" type="pres">
      <dgm:prSet presAssocID="{234CDEB6-3B01-434D-B47F-3CA87CADFAAD}" presName="root" presStyleCnt="0"/>
      <dgm:spPr/>
    </dgm:pt>
    <dgm:pt modelId="{2535604D-69F0-4414-812D-8562255F8DFD}" type="pres">
      <dgm:prSet presAssocID="{234CDEB6-3B01-434D-B47F-3CA87CADFAAD}" presName="rootComposite" presStyleCnt="0"/>
      <dgm:spPr/>
    </dgm:pt>
    <dgm:pt modelId="{E81B8A5D-7C3D-4CA0-9465-74949DF3C32C}" type="pres">
      <dgm:prSet presAssocID="{234CDEB6-3B01-434D-B47F-3CA87CADFAAD}" presName="rootText" presStyleLbl="node1" presStyleIdx="0" presStyleCnt="2"/>
      <dgm:spPr/>
    </dgm:pt>
    <dgm:pt modelId="{390E7976-E46D-4E36-BD07-8516BA4EC7A9}" type="pres">
      <dgm:prSet presAssocID="{234CDEB6-3B01-434D-B47F-3CA87CADFAAD}" presName="rootConnector" presStyleLbl="node1" presStyleIdx="0" presStyleCnt="2"/>
      <dgm:spPr/>
    </dgm:pt>
    <dgm:pt modelId="{9BCB6E08-1F6F-4857-B83F-9355DB021955}" type="pres">
      <dgm:prSet presAssocID="{234CDEB6-3B01-434D-B47F-3CA87CADFAAD}" presName="childShape" presStyleCnt="0"/>
      <dgm:spPr/>
    </dgm:pt>
    <dgm:pt modelId="{C8617A00-281A-4A52-8BC1-BBB49AB5D5F3}" type="pres">
      <dgm:prSet presAssocID="{933CC12A-6B1F-4389-A99D-BD01BEF1C6DF}" presName="Name13" presStyleLbl="parChTrans1D2" presStyleIdx="0" presStyleCnt="9"/>
      <dgm:spPr/>
    </dgm:pt>
    <dgm:pt modelId="{4A6D5FCF-27B8-4077-9A97-55AEA3F49801}" type="pres">
      <dgm:prSet presAssocID="{DC906235-DA22-4C2A-A651-AD7CB64C1B69}" presName="childText" presStyleLbl="bgAcc1" presStyleIdx="0" presStyleCnt="9">
        <dgm:presLayoutVars>
          <dgm:bulletEnabled val="1"/>
        </dgm:presLayoutVars>
      </dgm:prSet>
      <dgm:spPr/>
    </dgm:pt>
    <dgm:pt modelId="{1AA70535-C338-40BD-BE0A-7373DF2E9C03}" type="pres">
      <dgm:prSet presAssocID="{48B439A2-B9FA-4BC2-990B-27E312573987}" presName="Name13" presStyleLbl="parChTrans1D2" presStyleIdx="1" presStyleCnt="9"/>
      <dgm:spPr/>
    </dgm:pt>
    <dgm:pt modelId="{21D48D1F-1FBF-4772-9C74-F097ABB57E9E}" type="pres">
      <dgm:prSet presAssocID="{D9D894E1-C5C9-4D1C-A2BA-DB0529C28ED3}" presName="childText" presStyleLbl="bgAcc1" presStyleIdx="1" presStyleCnt="9">
        <dgm:presLayoutVars>
          <dgm:bulletEnabled val="1"/>
        </dgm:presLayoutVars>
      </dgm:prSet>
      <dgm:spPr/>
    </dgm:pt>
    <dgm:pt modelId="{258924EE-BFCD-4B5B-ACE9-97981D6A0C1A}" type="pres">
      <dgm:prSet presAssocID="{DA42724A-EECB-4B97-8C8D-3C7C7611B34A}" presName="Name13" presStyleLbl="parChTrans1D2" presStyleIdx="2" presStyleCnt="9"/>
      <dgm:spPr/>
    </dgm:pt>
    <dgm:pt modelId="{BC4EAB52-64C9-43C8-B573-CEE95774103D}" type="pres">
      <dgm:prSet presAssocID="{8D712303-C7AA-49A6-B617-397A708335EE}" presName="childText" presStyleLbl="bgAcc1" presStyleIdx="2" presStyleCnt="9">
        <dgm:presLayoutVars>
          <dgm:bulletEnabled val="1"/>
        </dgm:presLayoutVars>
      </dgm:prSet>
      <dgm:spPr/>
    </dgm:pt>
    <dgm:pt modelId="{5EB34B42-8585-4A18-8476-C0D52F03C986}" type="pres">
      <dgm:prSet presAssocID="{BDF0243A-F3EE-4861-B48C-47E8D5A3ABB5}" presName="Name13" presStyleLbl="parChTrans1D2" presStyleIdx="3" presStyleCnt="9"/>
      <dgm:spPr/>
    </dgm:pt>
    <dgm:pt modelId="{530FFD3B-8875-4E4B-BDD2-00540E874B13}" type="pres">
      <dgm:prSet presAssocID="{9BE98DB5-16F9-4F54-9AB7-F26C8AFBF499}" presName="childText" presStyleLbl="bgAcc1" presStyleIdx="3" presStyleCnt="9">
        <dgm:presLayoutVars>
          <dgm:bulletEnabled val="1"/>
        </dgm:presLayoutVars>
      </dgm:prSet>
      <dgm:spPr/>
    </dgm:pt>
    <dgm:pt modelId="{0A7C3086-47F6-49FD-9FBC-26AA44592362}" type="pres">
      <dgm:prSet presAssocID="{D637DB03-8BB9-4334-9C68-5F6CC2327A89}" presName="root" presStyleCnt="0"/>
      <dgm:spPr/>
    </dgm:pt>
    <dgm:pt modelId="{4B81F026-13C5-4D05-8177-95967E6ED039}" type="pres">
      <dgm:prSet presAssocID="{D637DB03-8BB9-4334-9C68-5F6CC2327A89}" presName="rootComposite" presStyleCnt="0"/>
      <dgm:spPr/>
    </dgm:pt>
    <dgm:pt modelId="{90984F9C-A9EF-409D-974B-8E5C59258949}" type="pres">
      <dgm:prSet presAssocID="{D637DB03-8BB9-4334-9C68-5F6CC2327A89}" presName="rootText" presStyleLbl="node1" presStyleIdx="1" presStyleCnt="2"/>
      <dgm:spPr/>
    </dgm:pt>
    <dgm:pt modelId="{C623ADDC-642E-401A-ADC9-B0D258CD6E87}" type="pres">
      <dgm:prSet presAssocID="{D637DB03-8BB9-4334-9C68-5F6CC2327A89}" presName="rootConnector" presStyleLbl="node1" presStyleIdx="1" presStyleCnt="2"/>
      <dgm:spPr/>
    </dgm:pt>
    <dgm:pt modelId="{D8D08179-E0AB-4D91-AFC9-761DE591178A}" type="pres">
      <dgm:prSet presAssocID="{D637DB03-8BB9-4334-9C68-5F6CC2327A89}" presName="childShape" presStyleCnt="0"/>
      <dgm:spPr/>
    </dgm:pt>
    <dgm:pt modelId="{EA3545BA-7F4A-45C8-AE7B-2AB35C274D1A}" type="pres">
      <dgm:prSet presAssocID="{72C7B833-587A-4FC9-896C-7A1F015E3A09}" presName="Name13" presStyleLbl="parChTrans1D2" presStyleIdx="4" presStyleCnt="9"/>
      <dgm:spPr/>
    </dgm:pt>
    <dgm:pt modelId="{FC43BE3A-3E8B-49D4-A3BA-188E2D1F75CE}" type="pres">
      <dgm:prSet presAssocID="{38708DE8-3F04-4245-8569-417C29FA9C48}" presName="childText" presStyleLbl="bgAcc1" presStyleIdx="4" presStyleCnt="9">
        <dgm:presLayoutVars>
          <dgm:bulletEnabled val="1"/>
        </dgm:presLayoutVars>
      </dgm:prSet>
      <dgm:spPr/>
    </dgm:pt>
    <dgm:pt modelId="{AEFA297C-8DE5-481D-9ABA-15AE1F8C84A5}" type="pres">
      <dgm:prSet presAssocID="{1430F9C1-A5EA-499F-AA7F-403F88251502}" presName="Name13" presStyleLbl="parChTrans1D2" presStyleIdx="5" presStyleCnt="9"/>
      <dgm:spPr/>
    </dgm:pt>
    <dgm:pt modelId="{3C7D18A0-BBA8-4EFB-A568-A0073DA3A62F}" type="pres">
      <dgm:prSet presAssocID="{2D43FC2A-B78A-443E-AA5A-43D65DFB8FC8}" presName="childText" presStyleLbl="bgAcc1" presStyleIdx="5" presStyleCnt="9">
        <dgm:presLayoutVars>
          <dgm:bulletEnabled val="1"/>
        </dgm:presLayoutVars>
      </dgm:prSet>
      <dgm:spPr/>
    </dgm:pt>
    <dgm:pt modelId="{C8BB698C-D298-41F4-9BCB-262556703D81}" type="pres">
      <dgm:prSet presAssocID="{F1D2BBB3-3247-43E1-A83E-BB36CF3A2796}" presName="Name13" presStyleLbl="parChTrans1D2" presStyleIdx="6" presStyleCnt="9"/>
      <dgm:spPr/>
    </dgm:pt>
    <dgm:pt modelId="{A1E3E864-C68E-4BF9-BD66-F6C7A0A3BAFA}" type="pres">
      <dgm:prSet presAssocID="{DB5A5F8E-1E63-4240-ADFF-087E18A59919}" presName="childText" presStyleLbl="bgAcc1" presStyleIdx="6" presStyleCnt="9">
        <dgm:presLayoutVars>
          <dgm:bulletEnabled val="1"/>
        </dgm:presLayoutVars>
      </dgm:prSet>
      <dgm:spPr/>
    </dgm:pt>
    <dgm:pt modelId="{63FEA7A1-6DE9-4D6A-986E-427B82C18BAC}" type="pres">
      <dgm:prSet presAssocID="{3CC9E344-0515-4435-80D6-803FD1BC65D6}" presName="Name13" presStyleLbl="parChTrans1D2" presStyleIdx="7" presStyleCnt="9"/>
      <dgm:spPr/>
    </dgm:pt>
    <dgm:pt modelId="{04FCC730-F0E6-425C-8383-5C103D741BC0}" type="pres">
      <dgm:prSet presAssocID="{8142BD01-1D50-4F36-9680-0D62F9952884}" presName="childText" presStyleLbl="bgAcc1" presStyleIdx="7" presStyleCnt="9">
        <dgm:presLayoutVars>
          <dgm:bulletEnabled val="1"/>
        </dgm:presLayoutVars>
      </dgm:prSet>
      <dgm:spPr/>
    </dgm:pt>
    <dgm:pt modelId="{5CB8ED23-0326-4B7B-B6F6-2651A1725134}" type="pres">
      <dgm:prSet presAssocID="{D7ACBA59-E725-42D0-BFCE-F250A5ACE2AC}" presName="Name13" presStyleLbl="parChTrans1D2" presStyleIdx="8" presStyleCnt="9"/>
      <dgm:spPr/>
    </dgm:pt>
    <dgm:pt modelId="{8BC2A26B-F6B6-4FD3-B093-552DAFD54DD0}" type="pres">
      <dgm:prSet presAssocID="{2324AC93-D3D0-4F0D-8903-A42BC8D48726}" presName="childText" presStyleLbl="bgAcc1" presStyleIdx="8" presStyleCnt="9">
        <dgm:presLayoutVars>
          <dgm:bulletEnabled val="1"/>
        </dgm:presLayoutVars>
      </dgm:prSet>
      <dgm:spPr/>
    </dgm:pt>
  </dgm:ptLst>
  <dgm:cxnLst>
    <dgm:cxn modelId="{2CB8E711-CB75-4480-82C4-9594D818B5AC}" srcId="{234CDEB6-3B01-434D-B47F-3CA87CADFAAD}" destId="{9BE98DB5-16F9-4F54-9AB7-F26C8AFBF499}" srcOrd="3" destOrd="0" parTransId="{BDF0243A-F3EE-4861-B48C-47E8D5A3ABB5}" sibTransId="{D7BCA10A-A4D3-484F-A1B7-E6E70B91A06A}"/>
    <dgm:cxn modelId="{8C72F11A-87D5-4486-BF6B-7DCF84E6FDBE}" srcId="{234CDEB6-3B01-434D-B47F-3CA87CADFAAD}" destId="{D9D894E1-C5C9-4D1C-A2BA-DB0529C28ED3}" srcOrd="1" destOrd="0" parTransId="{48B439A2-B9FA-4BC2-990B-27E312573987}" sibTransId="{073EEA25-82F2-495C-9D92-C31C2E1854E9}"/>
    <dgm:cxn modelId="{DEAD511F-696A-4EB7-B304-69D7F5E794AE}" type="presOf" srcId="{D9D894E1-C5C9-4D1C-A2BA-DB0529C28ED3}" destId="{21D48D1F-1FBF-4772-9C74-F097ABB57E9E}" srcOrd="0" destOrd="0" presId="urn:microsoft.com/office/officeart/2005/8/layout/hierarchy3"/>
    <dgm:cxn modelId="{6FF19E28-65FE-470C-9D0B-D56F41FB98DF}" type="presOf" srcId="{3CC9E344-0515-4435-80D6-803FD1BC65D6}" destId="{63FEA7A1-6DE9-4D6A-986E-427B82C18BAC}" srcOrd="0" destOrd="0" presId="urn:microsoft.com/office/officeart/2005/8/layout/hierarchy3"/>
    <dgm:cxn modelId="{2FC86C3B-BC15-417A-BEDF-5DB430A6BE6E}" type="presOf" srcId="{D7ACBA59-E725-42D0-BFCE-F250A5ACE2AC}" destId="{5CB8ED23-0326-4B7B-B6F6-2651A1725134}" srcOrd="0" destOrd="0" presId="urn:microsoft.com/office/officeart/2005/8/layout/hierarchy3"/>
    <dgm:cxn modelId="{FDF4643E-507F-413A-BEBC-F3398187EBCB}" srcId="{EF193BFB-7651-415B-B291-7624D87F51DF}" destId="{234CDEB6-3B01-434D-B47F-3CA87CADFAAD}" srcOrd="0" destOrd="0" parTransId="{ED425D46-748D-4144-BEB2-B881AEC4414B}" sibTransId="{EB47AA55-FD6D-495C-99A7-DD3352075BEF}"/>
    <dgm:cxn modelId="{6BE72A5B-EF41-4AC7-A48B-1E28331AB4A8}" srcId="{D637DB03-8BB9-4334-9C68-5F6CC2327A89}" destId="{38708DE8-3F04-4245-8569-417C29FA9C48}" srcOrd="0" destOrd="0" parTransId="{72C7B833-587A-4FC9-896C-7A1F015E3A09}" sibTransId="{91715292-DA5C-4184-926A-99C9A196853F}"/>
    <dgm:cxn modelId="{9DC8C25B-3F95-47BC-AE43-BCFFECB7E71B}" type="presOf" srcId="{D637DB03-8BB9-4334-9C68-5F6CC2327A89}" destId="{C623ADDC-642E-401A-ADC9-B0D258CD6E87}" srcOrd="1" destOrd="0" presId="urn:microsoft.com/office/officeart/2005/8/layout/hierarchy3"/>
    <dgm:cxn modelId="{C366CA62-FC39-470A-9FE7-4DE1A470C3FC}" type="presOf" srcId="{2324AC93-D3D0-4F0D-8903-A42BC8D48726}" destId="{8BC2A26B-F6B6-4FD3-B093-552DAFD54DD0}" srcOrd="0" destOrd="0" presId="urn:microsoft.com/office/officeart/2005/8/layout/hierarchy3"/>
    <dgm:cxn modelId="{7E59BD48-20E7-4BFD-ADE2-F8767C1A52D6}" type="presOf" srcId="{1430F9C1-A5EA-499F-AA7F-403F88251502}" destId="{AEFA297C-8DE5-481D-9ABA-15AE1F8C84A5}" srcOrd="0" destOrd="0" presId="urn:microsoft.com/office/officeart/2005/8/layout/hierarchy3"/>
    <dgm:cxn modelId="{661E446B-2C70-47E9-ADEE-B63366A2A68E}" srcId="{D637DB03-8BB9-4334-9C68-5F6CC2327A89}" destId="{2324AC93-D3D0-4F0D-8903-A42BC8D48726}" srcOrd="4" destOrd="0" parTransId="{D7ACBA59-E725-42D0-BFCE-F250A5ACE2AC}" sibTransId="{6F95FDEE-A2B3-4734-ADE9-0BD7EB58207F}"/>
    <dgm:cxn modelId="{6355486D-51B4-41B8-8F2A-32E49F4E756C}" type="presOf" srcId="{72C7B833-587A-4FC9-896C-7A1F015E3A09}" destId="{EA3545BA-7F4A-45C8-AE7B-2AB35C274D1A}" srcOrd="0" destOrd="0" presId="urn:microsoft.com/office/officeart/2005/8/layout/hierarchy3"/>
    <dgm:cxn modelId="{86835A4E-7D43-48CA-9A21-7F65F281F96B}" srcId="{D637DB03-8BB9-4334-9C68-5F6CC2327A89}" destId="{DB5A5F8E-1E63-4240-ADFF-087E18A59919}" srcOrd="2" destOrd="0" parTransId="{F1D2BBB3-3247-43E1-A83E-BB36CF3A2796}" sibTransId="{219A0715-E0DD-41A2-BDF4-4A9CF093B2DF}"/>
    <dgm:cxn modelId="{F1E1F98D-B0B5-44FA-9D8D-E3653A57DECE}" type="presOf" srcId="{DC906235-DA22-4C2A-A651-AD7CB64C1B69}" destId="{4A6D5FCF-27B8-4077-9A97-55AEA3F49801}" srcOrd="0" destOrd="0" presId="urn:microsoft.com/office/officeart/2005/8/layout/hierarchy3"/>
    <dgm:cxn modelId="{D1F80692-B05B-4ECA-9461-AB48DD57BAC0}" type="presOf" srcId="{F1D2BBB3-3247-43E1-A83E-BB36CF3A2796}" destId="{C8BB698C-D298-41F4-9BCB-262556703D81}" srcOrd="0" destOrd="0" presId="urn:microsoft.com/office/officeart/2005/8/layout/hierarchy3"/>
    <dgm:cxn modelId="{46C29E92-54C2-45D3-94DE-3CD64DF00663}" type="presOf" srcId="{933CC12A-6B1F-4389-A99D-BD01BEF1C6DF}" destId="{C8617A00-281A-4A52-8BC1-BBB49AB5D5F3}" srcOrd="0" destOrd="0" presId="urn:microsoft.com/office/officeart/2005/8/layout/hierarchy3"/>
    <dgm:cxn modelId="{FC4C5BA4-6778-403F-89F7-9947C7646243}" srcId="{234CDEB6-3B01-434D-B47F-3CA87CADFAAD}" destId="{DC906235-DA22-4C2A-A651-AD7CB64C1B69}" srcOrd="0" destOrd="0" parTransId="{933CC12A-6B1F-4389-A99D-BD01BEF1C6DF}" sibTransId="{EF42FD11-1853-4745-8138-980F653E760F}"/>
    <dgm:cxn modelId="{26C125B2-2D84-4D66-8885-6D9F9FA3FC37}" type="presOf" srcId="{9BE98DB5-16F9-4F54-9AB7-F26C8AFBF499}" destId="{530FFD3B-8875-4E4B-BDD2-00540E874B13}" srcOrd="0" destOrd="0" presId="urn:microsoft.com/office/officeart/2005/8/layout/hierarchy3"/>
    <dgm:cxn modelId="{56B3DEB5-F5DB-4AF6-A6EB-79E4B24517AF}" srcId="{D637DB03-8BB9-4334-9C68-5F6CC2327A89}" destId="{2D43FC2A-B78A-443E-AA5A-43D65DFB8FC8}" srcOrd="1" destOrd="0" parTransId="{1430F9C1-A5EA-499F-AA7F-403F88251502}" sibTransId="{D821B7A5-E784-460A-8F6D-460FEA6B7892}"/>
    <dgm:cxn modelId="{5EEAFABF-6534-4C9C-ACE2-4711481D2624}" type="presOf" srcId="{EF193BFB-7651-415B-B291-7624D87F51DF}" destId="{9A6C5F63-45A1-43FA-AA84-EC3DE6CF9E46}" srcOrd="0" destOrd="0" presId="urn:microsoft.com/office/officeart/2005/8/layout/hierarchy3"/>
    <dgm:cxn modelId="{A41B17C2-8A25-42D2-ADDB-02B8DFA163C9}" type="presOf" srcId="{234CDEB6-3B01-434D-B47F-3CA87CADFAAD}" destId="{E81B8A5D-7C3D-4CA0-9465-74949DF3C32C}" srcOrd="0" destOrd="0" presId="urn:microsoft.com/office/officeart/2005/8/layout/hierarchy3"/>
    <dgm:cxn modelId="{F3DCC3C9-8845-4246-8B00-D04DDA9F2548}" srcId="{234CDEB6-3B01-434D-B47F-3CA87CADFAAD}" destId="{8D712303-C7AA-49A6-B617-397A708335EE}" srcOrd="2" destOrd="0" parTransId="{DA42724A-EECB-4B97-8C8D-3C7C7611B34A}" sibTransId="{ED36AE08-AF10-4DE2-9C5C-454A8602CD6F}"/>
    <dgm:cxn modelId="{1CD75BCB-E5D1-4E66-9226-B4B7706E6C2D}" type="presOf" srcId="{BDF0243A-F3EE-4861-B48C-47E8D5A3ABB5}" destId="{5EB34B42-8585-4A18-8476-C0D52F03C986}" srcOrd="0" destOrd="0" presId="urn:microsoft.com/office/officeart/2005/8/layout/hierarchy3"/>
    <dgm:cxn modelId="{7F56D1CD-D25A-4C47-AEB4-F96EA8961F21}" type="presOf" srcId="{38708DE8-3F04-4245-8569-417C29FA9C48}" destId="{FC43BE3A-3E8B-49D4-A3BA-188E2D1F75CE}" srcOrd="0" destOrd="0" presId="urn:microsoft.com/office/officeart/2005/8/layout/hierarchy3"/>
    <dgm:cxn modelId="{F6A47DD0-D810-4444-831E-161380C5B721}" srcId="{EF193BFB-7651-415B-B291-7624D87F51DF}" destId="{D637DB03-8BB9-4334-9C68-5F6CC2327A89}" srcOrd="1" destOrd="0" parTransId="{1A6966BC-9360-49A8-AE83-82E4FB869DF2}" sibTransId="{8332B310-95F0-4322-859C-011D0CF49752}"/>
    <dgm:cxn modelId="{92F38EDC-6277-4407-A42F-0E82FBF7B8EE}" type="presOf" srcId="{2D43FC2A-B78A-443E-AA5A-43D65DFB8FC8}" destId="{3C7D18A0-BBA8-4EFB-A568-A0073DA3A62F}" srcOrd="0" destOrd="0" presId="urn:microsoft.com/office/officeart/2005/8/layout/hierarchy3"/>
    <dgm:cxn modelId="{B6A538DF-AF5B-43A4-8862-640226A2D8DB}" type="presOf" srcId="{8D712303-C7AA-49A6-B617-397A708335EE}" destId="{BC4EAB52-64C9-43C8-B573-CEE95774103D}" srcOrd="0" destOrd="0" presId="urn:microsoft.com/office/officeart/2005/8/layout/hierarchy3"/>
    <dgm:cxn modelId="{09158EE3-D1FF-4892-87D1-6B4E4410C11B}" type="presOf" srcId="{DB5A5F8E-1E63-4240-ADFF-087E18A59919}" destId="{A1E3E864-C68E-4BF9-BD66-F6C7A0A3BAFA}" srcOrd="0" destOrd="0" presId="urn:microsoft.com/office/officeart/2005/8/layout/hierarchy3"/>
    <dgm:cxn modelId="{0E8954E8-14E7-4966-A352-75888962C833}" type="presOf" srcId="{8142BD01-1D50-4F36-9680-0D62F9952884}" destId="{04FCC730-F0E6-425C-8383-5C103D741BC0}" srcOrd="0" destOrd="0" presId="urn:microsoft.com/office/officeart/2005/8/layout/hierarchy3"/>
    <dgm:cxn modelId="{389C8BEA-C626-405C-A324-B24EE89E6164}" type="presOf" srcId="{D637DB03-8BB9-4334-9C68-5F6CC2327A89}" destId="{90984F9C-A9EF-409D-974B-8E5C59258949}" srcOrd="0" destOrd="0" presId="urn:microsoft.com/office/officeart/2005/8/layout/hierarchy3"/>
    <dgm:cxn modelId="{5BB5FFF7-214A-4403-A22C-AB29FB2668AA}" type="presOf" srcId="{48B439A2-B9FA-4BC2-990B-27E312573987}" destId="{1AA70535-C338-40BD-BE0A-7373DF2E9C03}" srcOrd="0" destOrd="0" presId="urn:microsoft.com/office/officeart/2005/8/layout/hierarchy3"/>
    <dgm:cxn modelId="{A94C96FC-756D-4F47-8D5F-FCC8B5BC46F1}" type="presOf" srcId="{DA42724A-EECB-4B97-8C8D-3C7C7611B34A}" destId="{258924EE-BFCD-4B5B-ACE9-97981D6A0C1A}" srcOrd="0" destOrd="0" presId="urn:microsoft.com/office/officeart/2005/8/layout/hierarchy3"/>
    <dgm:cxn modelId="{C0E925FF-5927-4580-8BAF-DFD47664E51E}" srcId="{D637DB03-8BB9-4334-9C68-5F6CC2327A89}" destId="{8142BD01-1D50-4F36-9680-0D62F9952884}" srcOrd="3" destOrd="0" parTransId="{3CC9E344-0515-4435-80D6-803FD1BC65D6}" sibTransId="{451B1224-5846-4547-A1A9-18B1E4A9F317}"/>
    <dgm:cxn modelId="{4F58A3FF-17AF-4229-BBCC-F4D4211B8DEF}" type="presOf" srcId="{234CDEB6-3B01-434D-B47F-3CA87CADFAAD}" destId="{390E7976-E46D-4E36-BD07-8516BA4EC7A9}" srcOrd="1" destOrd="0" presId="urn:microsoft.com/office/officeart/2005/8/layout/hierarchy3"/>
    <dgm:cxn modelId="{A9B15CAF-CBE2-4381-BEE6-A63760C3E568}" type="presParOf" srcId="{9A6C5F63-45A1-43FA-AA84-EC3DE6CF9E46}" destId="{33B10D3A-6B6A-4DD1-B843-D19DC5CEBE9E}" srcOrd="0" destOrd="0" presId="urn:microsoft.com/office/officeart/2005/8/layout/hierarchy3"/>
    <dgm:cxn modelId="{80A5D036-8CC9-4C4F-BFDB-0E5C5C6B2C52}" type="presParOf" srcId="{33B10D3A-6B6A-4DD1-B843-D19DC5CEBE9E}" destId="{2535604D-69F0-4414-812D-8562255F8DFD}" srcOrd="0" destOrd="0" presId="urn:microsoft.com/office/officeart/2005/8/layout/hierarchy3"/>
    <dgm:cxn modelId="{90189345-E6E0-4BD0-A832-D47CA1DA1E95}" type="presParOf" srcId="{2535604D-69F0-4414-812D-8562255F8DFD}" destId="{E81B8A5D-7C3D-4CA0-9465-74949DF3C32C}" srcOrd="0" destOrd="0" presId="urn:microsoft.com/office/officeart/2005/8/layout/hierarchy3"/>
    <dgm:cxn modelId="{F3EF8FDC-AA11-4F63-A88D-8605BACE5DA8}" type="presParOf" srcId="{2535604D-69F0-4414-812D-8562255F8DFD}" destId="{390E7976-E46D-4E36-BD07-8516BA4EC7A9}" srcOrd="1" destOrd="0" presId="urn:microsoft.com/office/officeart/2005/8/layout/hierarchy3"/>
    <dgm:cxn modelId="{571C874D-50DF-42F3-86DD-936729791C37}" type="presParOf" srcId="{33B10D3A-6B6A-4DD1-B843-D19DC5CEBE9E}" destId="{9BCB6E08-1F6F-4857-B83F-9355DB021955}" srcOrd="1" destOrd="0" presId="urn:microsoft.com/office/officeart/2005/8/layout/hierarchy3"/>
    <dgm:cxn modelId="{56F10589-592B-40F3-9110-CB24B4556CFC}" type="presParOf" srcId="{9BCB6E08-1F6F-4857-B83F-9355DB021955}" destId="{C8617A00-281A-4A52-8BC1-BBB49AB5D5F3}" srcOrd="0" destOrd="0" presId="urn:microsoft.com/office/officeart/2005/8/layout/hierarchy3"/>
    <dgm:cxn modelId="{E41DC395-2AEC-4C06-A66F-DD810C009AE1}" type="presParOf" srcId="{9BCB6E08-1F6F-4857-B83F-9355DB021955}" destId="{4A6D5FCF-27B8-4077-9A97-55AEA3F49801}" srcOrd="1" destOrd="0" presId="urn:microsoft.com/office/officeart/2005/8/layout/hierarchy3"/>
    <dgm:cxn modelId="{5FC56A0E-196F-4DEC-B02F-D893F993CD4D}" type="presParOf" srcId="{9BCB6E08-1F6F-4857-B83F-9355DB021955}" destId="{1AA70535-C338-40BD-BE0A-7373DF2E9C03}" srcOrd="2" destOrd="0" presId="urn:microsoft.com/office/officeart/2005/8/layout/hierarchy3"/>
    <dgm:cxn modelId="{A6EBA75B-23E5-4FD6-BE89-6E1D331D03C6}" type="presParOf" srcId="{9BCB6E08-1F6F-4857-B83F-9355DB021955}" destId="{21D48D1F-1FBF-4772-9C74-F097ABB57E9E}" srcOrd="3" destOrd="0" presId="urn:microsoft.com/office/officeart/2005/8/layout/hierarchy3"/>
    <dgm:cxn modelId="{CB39411A-5181-406F-B5FF-079DD12321BF}" type="presParOf" srcId="{9BCB6E08-1F6F-4857-B83F-9355DB021955}" destId="{258924EE-BFCD-4B5B-ACE9-97981D6A0C1A}" srcOrd="4" destOrd="0" presId="urn:microsoft.com/office/officeart/2005/8/layout/hierarchy3"/>
    <dgm:cxn modelId="{056282E7-86A8-4E8F-BAE9-5EF68E699674}" type="presParOf" srcId="{9BCB6E08-1F6F-4857-B83F-9355DB021955}" destId="{BC4EAB52-64C9-43C8-B573-CEE95774103D}" srcOrd="5" destOrd="0" presId="urn:microsoft.com/office/officeart/2005/8/layout/hierarchy3"/>
    <dgm:cxn modelId="{14D6DB60-9EF1-43E5-9031-CADE5965BAB2}" type="presParOf" srcId="{9BCB6E08-1F6F-4857-B83F-9355DB021955}" destId="{5EB34B42-8585-4A18-8476-C0D52F03C986}" srcOrd="6" destOrd="0" presId="urn:microsoft.com/office/officeart/2005/8/layout/hierarchy3"/>
    <dgm:cxn modelId="{44442A7E-8A15-4DE5-ACB2-E305069535AB}" type="presParOf" srcId="{9BCB6E08-1F6F-4857-B83F-9355DB021955}" destId="{530FFD3B-8875-4E4B-BDD2-00540E874B13}" srcOrd="7" destOrd="0" presId="urn:microsoft.com/office/officeart/2005/8/layout/hierarchy3"/>
    <dgm:cxn modelId="{22903F2C-66D5-411D-A5B3-7186545D8D09}" type="presParOf" srcId="{9A6C5F63-45A1-43FA-AA84-EC3DE6CF9E46}" destId="{0A7C3086-47F6-49FD-9FBC-26AA44592362}" srcOrd="1" destOrd="0" presId="urn:microsoft.com/office/officeart/2005/8/layout/hierarchy3"/>
    <dgm:cxn modelId="{BE761979-ECC1-40FD-9142-F08862F1DA3F}" type="presParOf" srcId="{0A7C3086-47F6-49FD-9FBC-26AA44592362}" destId="{4B81F026-13C5-4D05-8177-95967E6ED039}" srcOrd="0" destOrd="0" presId="urn:microsoft.com/office/officeart/2005/8/layout/hierarchy3"/>
    <dgm:cxn modelId="{E8AD1560-AA24-4DFF-B38C-AD09A79A28BC}" type="presParOf" srcId="{4B81F026-13C5-4D05-8177-95967E6ED039}" destId="{90984F9C-A9EF-409D-974B-8E5C59258949}" srcOrd="0" destOrd="0" presId="urn:microsoft.com/office/officeart/2005/8/layout/hierarchy3"/>
    <dgm:cxn modelId="{B6188726-5CCA-4356-BB0A-4A62ACF8D90F}" type="presParOf" srcId="{4B81F026-13C5-4D05-8177-95967E6ED039}" destId="{C623ADDC-642E-401A-ADC9-B0D258CD6E87}" srcOrd="1" destOrd="0" presId="urn:microsoft.com/office/officeart/2005/8/layout/hierarchy3"/>
    <dgm:cxn modelId="{06EE4A35-8617-406D-9329-935338D4E8AB}" type="presParOf" srcId="{0A7C3086-47F6-49FD-9FBC-26AA44592362}" destId="{D8D08179-E0AB-4D91-AFC9-761DE591178A}" srcOrd="1" destOrd="0" presId="urn:microsoft.com/office/officeart/2005/8/layout/hierarchy3"/>
    <dgm:cxn modelId="{3B6DA2CD-C3BF-4600-82FF-CBEBF2C5515D}" type="presParOf" srcId="{D8D08179-E0AB-4D91-AFC9-761DE591178A}" destId="{EA3545BA-7F4A-45C8-AE7B-2AB35C274D1A}" srcOrd="0" destOrd="0" presId="urn:microsoft.com/office/officeart/2005/8/layout/hierarchy3"/>
    <dgm:cxn modelId="{474F96A6-0E22-4FD4-92C8-967ED8A11949}" type="presParOf" srcId="{D8D08179-E0AB-4D91-AFC9-761DE591178A}" destId="{FC43BE3A-3E8B-49D4-A3BA-188E2D1F75CE}" srcOrd="1" destOrd="0" presId="urn:microsoft.com/office/officeart/2005/8/layout/hierarchy3"/>
    <dgm:cxn modelId="{3D35F4CF-B9DE-4F65-B6BD-F95BA3D11E2F}" type="presParOf" srcId="{D8D08179-E0AB-4D91-AFC9-761DE591178A}" destId="{AEFA297C-8DE5-481D-9ABA-15AE1F8C84A5}" srcOrd="2" destOrd="0" presId="urn:microsoft.com/office/officeart/2005/8/layout/hierarchy3"/>
    <dgm:cxn modelId="{DB35E60C-EBD7-4CF5-A16C-CE898137B81D}" type="presParOf" srcId="{D8D08179-E0AB-4D91-AFC9-761DE591178A}" destId="{3C7D18A0-BBA8-4EFB-A568-A0073DA3A62F}" srcOrd="3" destOrd="0" presId="urn:microsoft.com/office/officeart/2005/8/layout/hierarchy3"/>
    <dgm:cxn modelId="{0DFFBDDC-C6A1-4F30-90EC-127F7BA24C5F}" type="presParOf" srcId="{D8D08179-E0AB-4D91-AFC9-761DE591178A}" destId="{C8BB698C-D298-41F4-9BCB-262556703D81}" srcOrd="4" destOrd="0" presId="urn:microsoft.com/office/officeart/2005/8/layout/hierarchy3"/>
    <dgm:cxn modelId="{8CE44123-02F7-4DC6-AB19-C278F6FFC729}" type="presParOf" srcId="{D8D08179-E0AB-4D91-AFC9-761DE591178A}" destId="{A1E3E864-C68E-4BF9-BD66-F6C7A0A3BAFA}" srcOrd="5" destOrd="0" presId="urn:microsoft.com/office/officeart/2005/8/layout/hierarchy3"/>
    <dgm:cxn modelId="{7398ABB0-4AC3-4F2E-9676-A909D86EC7F7}" type="presParOf" srcId="{D8D08179-E0AB-4D91-AFC9-761DE591178A}" destId="{63FEA7A1-6DE9-4D6A-986E-427B82C18BAC}" srcOrd="6" destOrd="0" presId="urn:microsoft.com/office/officeart/2005/8/layout/hierarchy3"/>
    <dgm:cxn modelId="{D919A206-28E2-4AAA-92D9-2A51E78D35DB}" type="presParOf" srcId="{D8D08179-E0AB-4D91-AFC9-761DE591178A}" destId="{04FCC730-F0E6-425C-8383-5C103D741BC0}" srcOrd="7" destOrd="0" presId="urn:microsoft.com/office/officeart/2005/8/layout/hierarchy3"/>
    <dgm:cxn modelId="{9AA5DB6B-2D5E-4DE0-A6ED-913764975C97}" type="presParOf" srcId="{D8D08179-E0AB-4D91-AFC9-761DE591178A}" destId="{5CB8ED23-0326-4B7B-B6F6-2651A1725134}" srcOrd="8" destOrd="0" presId="urn:microsoft.com/office/officeart/2005/8/layout/hierarchy3"/>
    <dgm:cxn modelId="{7ABCFD1B-0A3F-4788-970B-B0FA1C4A40B3}" type="presParOf" srcId="{D8D08179-E0AB-4D91-AFC9-761DE591178A}" destId="{8BC2A26B-F6B6-4FD3-B093-552DAFD54DD0}" srcOrd="9"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658E603-DBF0-4D37-AA4F-33BB09C546D4}"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zh-CN" altLang="en-US"/>
        </a:p>
      </dgm:t>
    </dgm:pt>
    <dgm:pt modelId="{6692E688-EE9D-4239-A2EB-59D64494EDF4}">
      <dgm:prSet phldrT="[文本]"/>
      <dgm:spPr/>
      <dgm:t>
        <a:bodyPr/>
        <a:lstStyle/>
        <a:p>
          <a:r>
            <a:rPr lang="zh-CN" altLang="en-US" dirty="0"/>
            <a:t>使用状况池</a:t>
          </a:r>
        </a:p>
      </dgm:t>
    </dgm:pt>
    <dgm:pt modelId="{3595D800-E287-4A55-93F1-F3C6A0F69B15}" type="parTrans" cxnId="{B9A5C344-1D15-4284-A4C1-BA4B053985F5}">
      <dgm:prSet/>
      <dgm:spPr/>
      <dgm:t>
        <a:bodyPr/>
        <a:lstStyle/>
        <a:p>
          <a:endParaRPr lang="zh-CN" altLang="en-US"/>
        </a:p>
      </dgm:t>
    </dgm:pt>
    <dgm:pt modelId="{6F54D324-FC67-4A8B-B869-950861398512}" type="sibTrans" cxnId="{B9A5C344-1D15-4284-A4C1-BA4B053985F5}">
      <dgm:prSet/>
      <dgm:spPr/>
      <dgm:t>
        <a:bodyPr/>
        <a:lstStyle/>
        <a:p>
          <a:endParaRPr lang="zh-CN" altLang="en-US"/>
        </a:p>
      </dgm:t>
    </dgm:pt>
    <dgm:pt modelId="{3C5DE91C-5DD9-463A-9466-85D5E0EBA17C}">
      <dgm:prSet phldrT="[文本]"/>
      <dgm:spPr/>
      <dgm:t>
        <a:bodyPr/>
        <a:lstStyle/>
        <a:p>
          <a:r>
            <a:rPr lang="zh-CN" altLang="en-US" dirty="0"/>
            <a:t>使用状况</a:t>
          </a:r>
          <a:r>
            <a:rPr lang="en-US" altLang="zh-CN" dirty="0"/>
            <a:t>A</a:t>
          </a:r>
          <a:endParaRPr lang="zh-CN" altLang="en-US" dirty="0"/>
        </a:p>
      </dgm:t>
    </dgm:pt>
    <dgm:pt modelId="{166D08D4-E906-4F5B-86C3-479E37B5DB56}" type="parTrans" cxnId="{6CFF7B1A-D874-4740-AD26-A56E9FD55D11}">
      <dgm:prSet/>
      <dgm:spPr/>
      <dgm:t>
        <a:bodyPr/>
        <a:lstStyle/>
        <a:p>
          <a:endParaRPr lang="zh-CN" altLang="en-US"/>
        </a:p>
      </dgm:t>
    </dgm:pt>
    <dgm:pt modelId="{7E789E4E-37B3-48A3-9D2D-77575FAFE1FB}" type="sibTrans" cxnId="{6CFF7B1A-D874-4740-AD26-A56E9FD55D11}">
      <dgm:prSet/>
      <dgm:spPr/>
      <dgm:t>
        <a:bodyPr/>
        <a:lstStyle/>
        <a:p>
          <a:endParaRPr lang="zh-CN" altLang="en-US"/>
        </a:p>
      </dgm:t>
    </dgm:pt>
    <dgm:pt modelId="{7ED9E8C9-D505-4AE8-AA7A-9ED346A6CF9A}">
      <dgm:prSet phldrT="[文本]"/>
      <dgm:spPr/>
      <dgm:t>
        <a:bodyPr/>
        <a:lstStyle/>
        <a:p>
          <a:r>
            <a:rPr lang="zh-CN" altLang="en-US" dirty="0"/>
            <a:t>使用状况</a:t>
          </a:r>
          <a:r>
            <a:rPr lang="en-US" altLang="zh-CN" dirty="0"/>
            <a:t>B</a:t>
          </a:r>
          <a:endParaRPr lang="zh-CN" altLang="en-US" dirty="0"/>
        </a:p>
      </dgm:t>
    </dgm:pt>
    <dgm:pt modelId="{B9697C35-CC66-4A28-8E5A-D092B8AFDA07}" type="parTrans" cxnId="{17353A88-702B-4AC3-9E4E-90338552766A}">
      <dgm:prSet/>
      <dgm:spPr/>
      <dgm:t>
        <a:bodyPr/>
        <a:lstStyle/>
        <a:p>
          <a:endParaRPr lang="zh-CN" altLang="en-US"/>
        </a:p>
      </dgm:t>
    </dgm:pt>
    <dgm:pt modelId="{D4B8F7AE-34AB-4BA8-B91E-B6C8D451A964}" type="sibTrans" cxnId="{17353A88-702B-4AC3-9E4E-90338552766A}">
      <dgm:prSet/>
      <dgm:spPr/>
      <dgm:t>
        <a:bodyPr/>
        <a:lstStyle/>
        <a:p>
          <a:endParaRPr lang="zh-CN" altLang="en-US"/>
        </a:p>
      </dgm:t>
    </dgm:pt>
    <dgm:pt modelId="{C13BB038-C6A5-477C-9C9E-2E77B8F634BF}">
      <dgm:prSet phldrT="[文本]"/>
      <dgm:spPr/>
      <dgm:t>
        <a:bodyPr/>
        <a:lstStyle/>
        <a:p>
          <a:r>
            <a:rPr lang="zh-CN" altLang="en-US" dirty="0"/>
            <a:t>使用状况</a:t>
          </a:r>
          <a:r>
            <a:rPr lang="en-US" altLang="zh-CN" dirty="0"/>
            <a:t>C</a:t>
          </a:r>
          <a:endParaRPr lang="zh-CN" altLang="en-US" dirty="0"/>
        </a:p>
      </dgm:t>
    </dgm:pt>
    <dgm:pt modelId="{19BDC216-39BA-49E1-B30A-42DD29BDE59F}" type="parTrans" cxnId="{2F3AA231-3CC5-4F2A-910B-CDE6DBB4D145}">
      <dgm:prSet/>
      <dgm:spPr/>
      <dgm:t>
        <a:bodyPr/>
        <a:lstStyle/>
        <a:p>
          <a:endParaRPr lang="zh-CN" altLang="en-US"/>
        </a:p>
      </dgm:t>
    </dgm:pt>
    <dgm:pt modelId="{2F181B56-8F31-4012-ADA5-FB9B92598B13}" type="sibTrans" cxnId="{2F3AA231-3CC5-4F2A-910B-CDE6DBB4D145}">
      <dgm:prSet/>
      <dgm:spPr/>
      <dgm:t>
        <a:bodyPr/>
        <a:lstStyle/>
        <a:p>
          <a:endParaRPr lang="zh-CN" altLang="en-US"/>
        </a:p>
      </dgm:t>
    </dgm:pt>
    <dgm:pt modelId="{3A4F190B-BC92-4C47-BA6A-FEFADD1C295D}">
      <dgm:prSet phldrT="[文本]"/>
      <dgm:spPr/>
      <dgm:t>
        <a:bodyPr/>
        <a:lstStyle/>
        <a:p>
          <a:r>
            <a:rPr lang="zh-CN" altLang="en-US" dirty="0"/>
            <a:t>使用状况</a:t>
          </a:r>
          <a:r>
            <a:rPr lang="en-US" altLang="zh-CN" dirty="0"/>
            <a:t>D</a:t>
          </a:r>
          <a:endParaRPr lang="zh-CN" altLang="en-US" dirty="0"/>
        </a:p>
      </dgm:t>
    </dgm:pt>
    <dgm:pt modelId="{21257A67-4A30-4120-AF4D-7E38D565CF28}" type="parTrans" cxnId="{F45828D4-7434-4DD8-B78F-32EE3732167F}">
      <dgm:prSet/>
      <dgm:spPr/>
      <dgm:t>
        <a:bodyPr/>
        <a:lstStyle/>
        <a:p>
          <a:endParaRPr lang="zh-CN" altLang="en-US"/>
        </a:p>
      </dgm:t>
    </dgm:pt>
    <dgm:pt modelId="{EE552802-568B-45BB-A596-88E29578DA50}" type="sibTrans" cxnId="{F45828D4-7434-4DD8-B78F-32EE3732167F}">
      <dgm:prSet/>
      <dgm:spPr/>
      <dgm:t>
        <a:bodyPr/>
        <a:lstStyle/>
        <a:p>
          <a:endParaRPr lang="zh-CN" altLang="en-US"/>
        </a:p>
      </dgm:t>
    </dgm:pt>
    <dgm:pt modelId="{49273436-7195-40E6-AAB5-D96F041D74A9}">
      <dgm:prSet phldrT="[文本]"/>
      <dgm:spPr/>
      <dgm:t>
        <a:bodyPr/>
        <a:lstStyle/>
        <a:p>
          <a:r>
            <a:rPr lang="en-US" altLang="zh-CN" dirty="0"/>
            <a:t>……</a:t>
          </a:r>
          <a:endParaRPr lang="zh-CN" altLang="en-US" dirty="0"/>
        </a:p>
      </dgm:t>
    </dgm:pt>
    <dgm:pt modelId="{FF7CD0BA-B746-463F-8F8A-055A9E402890}" type="parTrans" cxnId="{5B92DB58-B651-4BDA-92AA-FA9A701654DC}">
      <dgm:prSet/>
      <dgm:spPr/>
      <dgm:t>
        <a:bodyPr/>
        <a:lstStyle/>
        <a:p>
          <a:endParaRPr lang="zh-CN" altLang="en-US"/>
        </a:p>
      </dgm:t>
    </dgm:pt>
    <dgm:pt modelId="{0C1DA21B-8EF6-49E5-8786-FF231286F7FB}" type="sibTrans" cxnId="{5B92DB58-B651-4BDA-92AA-FA9A701654DC}">
      <dgm:prSet/>
      <dgm:spPr/>
      <dgm:t>
        <a:bodyPr/>
        <a:lstStyle/>
        <a:p>
          <a:endParaRPr lang="zh-CN" altLang="en-US"/>
        </a:p>
      </dgm:t>
    </dgm:pt>
    <dgm:pt modelId="{8A83BFA2-A302-4CC8-8A7F-FA7C916B3148}" type="pres">
      <dgm:prSet presAssocID="{D658E603-DBF0-4D37-AA4F-33BB09C546D4}" presName="Name0" presStyleCnt="0">
        <dgm:presLayoutVars>
          <dgm:chMax val="1"/>
          <dgm:dir/>
          <dgm:animLvl val="ctr"/>
          <dgm:resizeHandles val="exact"/>
        </dgm:presLayoutVars>
      </dgm:prSet>
      <dgm:spPr/>
    </dgm:pt>
    <dgm:pt modelId="{04E37B3B-D476-40C8-A4E3-F0CCDCA35027}" type="pres">
      <dgm:prSet presAssocID="{6692E688-EE9D-4239-A2EB-59D64494EDF4}" presName="centerShape" presStyleLbl="node0" presStyleIdx="0" presStyleCnt="1"/>
      <dgm:spPr/>
    </dgm:pt>
    <dgm:pt modelId="{68B6E6A8-291A-454C-B26B-6B882B99CE64}" type="pres">
      <dgm:prSet presAssocID="{166D08D4-E906-4F5B-86C3-479E37B5DB56}" presName="parTrans" presStyleLbl="sibTrans2D1" presStyleIdx="0" presStyleCnt="5"/>
      <dgm:spPr/>
    </dgm:pt>
    <dgm:pt modelId="{64B0E64C-1F07-4E2C-B436-D5023AB3DD69}" type="pres">
      <dgm:prSet presAssocID="{166D08D4-E906-4F5B-86C3-479E37B5DB56}" presName="connectorText" presStyleLbl="sibTrans2D1" presStyleIdx="0" presStyleCnt="5"/>
      <dgm:spPr/>
    </dgm:pt>
    <dgm:pt modelId="{7EDBEC96-75A8-499E-A7DC-3332332C84CE}" type="pres">
      <dgm:prSet presAssocID="{3C5DE91C-5DD9-463A-9466-85D5E0EBA17C}" presName="node" presStyleLbl="node1" presStyleIdx="0" presStyleCnt="5">
        <dgm:presLayoutVars>
          <dgm:bulletEnabled val="1"/>
        </dgm:presLayoutVars>
      </dgm:prSet>
      <dgm:spPr/>
    </dgm:pt>
    <dgm:pt modelId="{5F8E7A95-6A2B-4154-858A-8175DEC1ED15}" type="pres">
      <dgm:prSet presAssocID="{B9697C35-CC66-4A28-8E5A-D092B8AFDA07}" presName="parTrans" presStyleLbl="sibTrans2D1" presStyleIdx="1" presStyleCnt="5"/>
      <dgm:spPr/>
    </dgm:pt>
    <dgm:pt modelId="{AAB79F36-7253-45CF-8D0B-B437620413C0}" type="pres">
      <dgm:prSet presAssocID="{B9697C35-CC66-4A28-8E5A-D092B8AFDA07}" presName="connectorText" presStyleLbl="sibTrans2D1" presStyleIdx="1" presStyleCnt="5"/>
      <dgm:spPr/>
    </dgm:pt>
    <dgm:pt modelId="{49EE8780-0D89-4AD4-9F22-4E0084D4150A}" type="pres">
      <dgm:prSet presAssocID="{7ED9E8C9-D505-4AE8-AA7A-9ED346A6CF9A}" presName="node" presStyleLbl="node1" presStyleIdx="1" presStyleCnt="5">
        <dgm:presLayoutVars>
          <dgm:bulletEnabled val="1"/>
        </dgm:presLayoutVars>
      </dgm:prSet>
      <dgm:spPr/>
    </dgm:pt>
    <dgm:pt modelId="{D4759617-F7CF-4A7E-947B-9C8F7948AAF4}" type="pres">
      <dgm:prSet presAssocID="{19BDC216-39BA-49E1-B30A-42DD29BDE59F}" presName="parTrans" presStyleLbl="sibTrans2D1" presStyleIdx="2" presStyleCnt="5"/>
      <dgm:spPr/>
    </dgm:pt>
    <dgm:pt modelId="{3C8CCAA2-EC89-4032-A81F-FF67A8D87AB9}" type="pres">
      <dgm:prSet presAssocID="{19BDC216-39BA-49E1-B30A-42DD29BDE59F}" presName="connectorText" presStyleLbl="sibTrans2D1" presStyleIdx="2" presStyleCnt="5"/>
      <dgm:spPr/>
    </dgm:pt>
    <dgm:pt modelId="{1804676D-E274-49CB-807B-111F5E4383FD}" type="pres">
      <dgm:prSet presAssocID="{C13BB038-C6A5-477C-9C9E-2E77B8F634BF}" presName="node" presStyleLbl="node1" presStyleIdx="2" presStyleCnt="5">
        <dgm:presLayoutVars>
          <dgm:bulletEnabled val="1"/>
        </dgm:presLayoutVars>
      </dgm:prSet>
      <dgm:spPr/>
    </dgm:pt>
    <dgm:pt modelId="{A9351E82-A74D-4DB7-AD6E-170BB83FCD38}" type="pres">
      <dgm:prSet presAssocID="{21257A67-4A30-4120-AF4D-7E38D565CF28}" presName="parTrans" presStyleLbl="sibTrans2D1" presStyleIdx="3" presStyleCnt="5"/>
      <dgm:spPr/>
    </dgm:pt>
    <dgm:pt modelId="{0B83B065-4972-4030-8EE4-12C6D20E4C2C}" type="pres">
      <dgm:prSet presAssocID="{21257A67-4A30-4120-AF4D-7E38D565CF28}" presName="connectorText" presStyleLbl="sibTrans2D1" presStyleIdx="3" presStyleCnt="5"/>
      <dgm:spPr/>
    </dgm:pt>
    <dgm:pt modelId="{0DF7A791-D7CC-4F8C-879E-3E7B95F2DA9D}" type="pres">
      <dgm:prSet presAssocID="{3A4F190B-BC92-4C47-BA6A-FEFADD1C295D}" presName="node" presStyleLbl="node1" presStyleIdx="3" presStyleCnt="5">
        <dgm:presLayoutVars>
          <dgm:bulletEnabled val="1"/>
        </dgm:presLayoutVars>
      </dgm:prSet>
      <dgm:spPr/>
    </dgm:pt>
    <dgm:pt modelId="{1FC4F2AC-60AF-4135-9369-4E296DD98D65}" type="pres">
      <dgm:prSet presAssocID="{FF7CD0BA-B746-463F-8F8A-055A9E402890}" presName="parTrans" presStyleLbl="sibTrans2D1" presStyleIdx="4" presStyleCnt="5"/>
      <dgm:spPr/>
    </dgm:pt>
    <dgm:pt modelId="{74D25DEE-D32A-4653-869D-4F0DA9518D4C}" type="pres">
      <dgm:prSet presAssocID="{FF7CD0BA-B746-463F-8F8A-055A9E402890}" presName="connectorText" presStyleLbl="sibTrans2D1" presStyleIdx="4" presStyleCnt="5"/>
      <dgm:spPr/>
    </dgm:pt>
    <dgm:pt modelId="{C0063E43-97E8-4FA2-9EDB-AC6F1F2657D7}" type="pres">
      <dgm:prSet presAssocID="{49273436-7195-40E6-AAB5-D96F041D74A9}" presName="node" presStyleLbl="node1" presStyleIdx="4" presStyleCnt="5">
        <dgm:presLayoutVars>
          <dgm:bulletEnabled val="1"/>
        </dgm:presLayoutVars>
      </dgm:prSet>
      <dgm:spPr/>
    </dgm:pt>
  </dgm:ptLst>
  <dgm:cxnLst>
    <dgm:cxn modelId="{AFBA7506-EA69-43FC-8038-E66DBFED5359}" type="presOf" srcId="{21257A67-4A30-4120-AF4D-7E38D565CF28}" destId="{0B83B065-4972-4030-8EE4-12C6D20E4C2C}" srcOrd="1" destOrd="0" presId="urn:microsoft.com/office/officeart/2005/8/layout/radial5"/>
    <dgm:cxn modelId="{BFE3C218-A111-4B7D-B039-1811B017CCD7}" type="presOf" srcId="{6692E688-EE9D-4239-A2EB-59D64494EDF4}" destId="{04E37B3B-D476-40C8-A4E3-F0CCDCA35027}" srcOrd="0" destOrd="0" presId="urn:microsoft.com/office/officeart/2005/8/layout/radial5"/>
    <dgm:cxn modelId="{6CFF7B1A-D874-4740-AD26-A56E9FD55D11}" srcId="{6692E688-EE9D-4239-A2EB-59D64494EDF4}" destId="{3C5DE91C-5DD9-463A-9466-85D5E0EBA17C}" srcOrd="0" destOrd="0" parTransId="{166D08D4-E906-4F5B-86C3-479E37B5DB56}" sibTransId="{7E789E4E-37B3-48A3-9D2D-77575FAFE1FB}"/>
    <dgm:cxn modelId="{AD4C8F23-27A9-46A7-970D-B3CAB1357FB2}" type="presOf" srcId="{19BDC216-39BA-49E1-B30A-42DD29BDE59F}" destId="{D4759617-F7CF-4A7E-947B-9C8F7948AAF4}" srcOrd="0" destOrd="0" presId="urn:microsoft.com/office/officeart/2005/8/layout/radial5"/>
    <dgm:cxn modelId="{2F3AA231-3CC5-4F2A-910B-CDE6DBB4D145}" srcId="{6692E688-EE9D-4239-A2EB-59D64494EDF4}" destId="{C13BB038-C6A5-477C-9C9E-2E77B8F634BF}" srcOrd="2" destOrd="0" parTransId="{19BDC216-39BA-49E1-B30A-42DD29BDE59F}" sibTransId="{2F181B56-8F31-4012-ADA5-FB9B92598B13}"/>
    <dgm:cxn modelId="{B9A5C344-1D15-4284-A4C1-BA4B053985F5}" srcId="{D658E603-DBF0-4D37-AA4F-33BB09C546D4}" destId="{6692E688-EE9D-4239-A2EB-59D64494EDF4}" srcOrd="0" destOrd="0" parTransId="{3595D800-E287-4A55-93F1-F3C6A0F69B15}" sibTransId="{6F54D324-FC67-4A8B-B869-950861398512}"/>
    <dgm:cxn modelId="{DD3C0E66-72BA-4A69-8780-03DD7ACE4CF7}" type="presOf" srcId="{19BDC216-39BA-49E1-B30A-42DD29BDE59F}" destId="{3C8CCAA2-EC89-4032-A81F-FF67A8D87AB9}" srcOrd="1" destOrd="0" presId="urn:microsoft.com/office/officeart/2005/8/layout/radial5"/>
    <dgm:cxn modelId="{EA16B267-A3D9-4981-B1E0-FE1ED1AFE9BF}" type="presOf" srcId="{B9697C35-CC66-4A28-8E5A-D092B8AFDA07}" destId="{AAB79F36-7253-45CF-8D0B-B437620413C0}" srcOrd="1" destOrd="0" presId="urn:microsoft.com/office/officeart/2005/8/layout/radial5"/>
    <dgm:cxn modelId="{0E5F8D70-536B-4C86-BE33-F0263BD0891B}" type="presOf" srcId="{3A4F190B-BC92-4C47-BA6A-FEFADD1C295D}" destId="{0DF7A791-D7CC-4F8C-879E-3E7B95F2DA9D}" srcOrd="0" destOrd="0" presId="urn:microsoft.com/office/officeart/2005/8/layout/radial5"/>
    <dgm:cxn modelId="{5B92DB58-B651-4BDA-92AA-FA9A701654DC}" srcId="{6692E688-EE9D-4239-A2EB-59D64494EDF4}" destId="{49273436-7195-40E6-AAB5-D96F041D74A9}" srcOrd="4" destOrd="0" parTransId="{FF7CD0BA-B746-463F-8F8A-055A9E402890}" sibTransId="{0C1DA21B-8EF6-49E5-8786-FF231286F7FB}"/>
    <dgm:cxn modelId="{B366C05A-B1F2-4DE3-8BCC-71B37C07423F}" type="presOf" srcId="{FF7CD0BA-B746-463F-8F8A-055A9E402890}" destId="{74D25DEE-D32A-4653-869D-4F0DA9518D4C}" srcOrd="1" destOrd="0" presId="urn:microsoft.com/office/officeart/2005/8/layout/radial5"/>
    <dgm:cxn modelId="{B6C35F87-0EEA-4AAA-902D-4546AC9737B5}" type="presOf" srcId="{3C5DE91C-5DD9-463A-9466-85D5E0EBA17C}" destId="{7EDBEC96-75A8-499E-A7DC-3332332C84CE}" srcOrd="0" destOrd="0" presId="urn:microsoft.com/office/officeart/2005/8/layout/radial5"/>
    <dgm:cxn modelId="{17353A88-702B-4AC3-9E4E-90338552766A}" srcId="{6692E688-EE9D-4239-A2EB-59D64494EDF4}" destId="{7ED9E8C9-D505-4AE8-AA7A-9ED346A6CF9A}" srcOrd="1" destOrd="0" parTransId="{B9697C35-CC66-4A28-8E5A-D092B8AFDA07}" sibTransId="{D4B8F7AE-34AB-4BA8-B91E-B6C8D451A964}"/>
    <dgm:cxn modelId="{D033BA94-2969-40C3-8B89-64E4782E22FA}" type="presOf" srcId="{21257A67-4A30-4120-AF4D-7E38D565CF28}" destId="{A9351E82-A74D-4DB7-AD6E-170BB83FCD38}" srcOrd="0" destOrd="0" presId="urn:microsoft.com/office/officeart/2005/8/layout/radial5"/>
    <dgm:cxn modelId="{AEAECCAA-35E0-420F-902C-D0715B30F5EB}" type="presOf" srcId="{D658E603-DBF0-4D37-AA4F-33BB09C546D4}" destId="{8A83BFA2-A302-4CC8-8A7F-FA7C916B3148}" srcOrd="0" destOrd="0" presId="urn:microsoft.com/office/officeart/2005/8/layout/radial5"/>
    <dgm:cxn modelId="{BDBAC2C7-9A0D-4904-9C89-DFBD1CE704C0}" type="presOf" srcId="{166D08D4-E906-4F5B-86C3-479E37B5DB56}" destId="{68B6E6A8-291A-454C-B26B-6B882B99CE64}" srcOrd="0" destOrd="0" presId="urn:microsoft.com/office/officeart/2005/8/layout/radial5"/>
    <dgm:cxn modelId="{F45828D4-7434-4DD8-B78F-32EE3732167F}" srcId="{6692E688-EE9D-4239-A2EB-59D64494EDF4}" destId="{3A4F190B-BC92-4C47-BA6A-FEFADD1C295D}" srcOrd="3" destOrd="0" parTransId="{21257A67-4A30-4120-AF4D-7E38D565CF28}" sibTransId="{EE552802-568B-45BB-A596-88E29578DA50}"/>
    <dgm:cxn modelId="{25E254D7-BFDE-46BD-B08A-F41EE51EB2CC}" type="presOf" srcId="{C13BB038-C6A5-477C-9C9E-2E77B8F634BF}" destId="{1804676D-E274-49CB-807B-111F5E4383FD}" srcOrd="0" destOrd="0" presId="urn:microsoft.com/office/officeart/2005/8/layout/radial5"/>
    <dgm:cxn modelId="{F2BC51D8-EEF2-44C0-B0DF-F92E176B0519}" type="presOf" srcId="{B9697C35-CC66-4A28-8E5A-D092B8AFDA07}" destId="{5F8E7A95-6A2B-4154-858A-8175DEC1ED15}" srcOrd="0" destOrd="0" presId="urn:microsoft.com/office/officeart/2005/8/layout/radial5"/>
    <dgm:cxn modelId="{B6D2C8DE-B65B-4647-980C-2910C8A1D511}" type="presOf" srcId="{49273436-7195-40E6-AAB5-D96F041D74A9}" destId="{C0063E43-97E8-4FA2-9EDB-AC6F1F2657D7}" srcOrd="0" destOrd="0" presId="urn:microsoft.com/office/officeart/2005/8/layout/radial5"/>
    <dgm:cxn modelId="{4EBBF8F5-2BF2-46BA-BB32-B8FA81ECB63C}" type="presOf" srcId="{7ED9E8C9-D505-4AE8-AA7A-9ED346A6CF9A}" destId="{49EE8780-0D89-4AD4-9F22-4E0084D4150A}" srcOrd="0" destOrd="0" presId="urn:microsoft.com/office/officeart/2005/8/layout/radial5"/>
    <dgm:cxn modelId="{266DFBF9-EFE8-4AD9-9E38-EF51CD9ABC48}" type="presOf" srcId="{166D08D4-E906-4F5B-86C3-479E37B5DB56}" destId="{64B0E64C-1F07-4E2C-B436-D5023AB3DD69}" srcOrd="1" destOrd="0" presId="urn:microsoft.com/office/officeart/2005/8/layout/radial5"/>
    <dgm:cxn modelId="{8AC7F7FE-7B41-403B-A61E-82457C965120}" type="presOf" srcId="{FF7CD0BA-B746-463F-8F8A-055A9E402890}" destId="{1FC4F2AC-60AF-4135-9369-4E296DD98D65}" srcOrd="0" destOrd="0" presId="urn:microsoft.com/office/officeart/2005/8/layout/radial5"/>
    <dgm:cxn modelId="{CDA91FF0-6971-4E76-B306-04A3D1883091}" type="presParOf" srcId="{8A83BFA2-A302-4CC8-8A7F-FA7C916B3148}" destId="{04E37B3B-D476-40C8-A4E3-F0CCDCA35027}" srcOrd="0" destOrd="0" presId="urn:microsoft.com/office/officeart/2005/8/layout/radial5"/>
    <dgm:cxn modelId="{6BC54077-0596-48E3-ADA7-B65BAA93CA83}" type="presParOf" srcId="{8A83BFA2-A302-4CC8-8A7F-FA7C916B3148}" destId="{68B6E6A8-291A-454C-B26B-6B882B99CE64}" srcOrd="1" destOrd="0" presId="urn:microsoft.com/office/officeart/2005/8/layout/radial5"/>
    <dgm:cxn modelId="{CFA46319-9E27-45C3-99F4-556B5C9A9BA2}" type="presParOf" srcId="{68B6E6A8-291A-454C-B26B-6B882B99CE64}" destId="{64B0E64C-1F07-4E2C-B436-D5023AB3DD69}" srcOrd="0" destOrd="0" presId="urn:microsoft.com/office/officeart/2005/8/layout/radial5"/>
    <dgm:cxn modelId="{E79AABF4-E002-4C86-85A8-811C90012A08}" type="presParOf" srcId="{8A83BFA2-A302-4CC8-8A7F-FA7C916B3148}" destId="{7EDBEC96-75A8-499E-A7DC-3332332C84CE}" srcOrd="2" destOrd="0" presId="urn:microsoft.com/office/officeart/2005/8/layout/radial5"/>
    <dgm:cxn modelId="{6D194DA2-2165-4272-BD72-CB4E5389ACB4}" type="presParOf" srcId="{8A83BFA2-A302-4CC8-8A7F-FA7C916B3148}" destId="{5F8E7A95-6A2B-4154-858A-8175DEC1ED15}" srcOrd="3" destOrd="0" presId="urn:microsoft.com/office/officeart/2005/8/layout/radial5"/>
    <dgm:cxn modelId="{AF9424C7-D899-4901-9A72-CC2B6DB3775D}" type="presParOf" srcId="{5F8E7A95-6A2B-4154-858A-8175DEC1ED15}" destId="{AAB79F36-7253-45CF-8D0B-B437620413C0}" srcOrd="0" destOrd="0" presId="urn:microsoft.com/office/officeart/2005/8/layout/radial5"/>
    <dgm:cxn modelId="{119D91E9-4953-4A15-ABE8-3CCBEC4B11C8}" type="presParOf" srcId="{8A83BFA2-A302-4CC8-8A7F-FA7C916B3148}" destId="{49EE8780-0D89-4AD4-9F22-4E0084D4150A}" srcOrd="4" destOrd="0" presId="urn:microsoft.com/office/officeart/2005/8/layout/radial5"/>
    <dgm:cxn modelId="{BB8DDF74-8D3A-4418-BF53-03F1FD517C9F}" type="presParOf" srcId="{8A83BFA2-A302-4CC8-8A7F-FA7C916B3148}" destId="{D4759617-F7CF-4A7E-947B-9C8F7948AAF4}" srcOrd="5" destOrd="0" presId="urn:microsoft.com/office/officeart/2005/8/layout/radial5"/>
    <dgm:cxn modelId="{D8FB5F27-7383-441A-BED0-7B5C689BD855}" type="presParOf" srcId="{D4759617-F7CF-4A7E-947B-9C8F7948AAF4}" destId="{3C8CCAA2-EC89-4032-A81F-FF67A8D87AB9}" srcOrd="0" destOrd="0" presId="urn:microsoft.com/office/officeart/2005/8/layout/radial5"/>
    <dgm:cxn modelId="{9AFF71BA-4A78-46A0-90A3-32A4BBC5E30C}" type="presParOf" srcId="{8A83BFA2-A302-4CC8-8A7F-FA7C916B3148}" destId="{1804676D-E274-49CB-807B-111F5E4383FD}" srcOrd="6" destOrd="0" presId="urn:microsoft.com/office/officeart/2005/8/layout/radial5"/>
    <dgm:cxn modelId="{F41F951C-9231-4DF0-AB05-C5E805EAEAF8}" type="presParOf" srcId="{8A83BFA2-A302-4CC8-8A7F-FA7C916B3148}" destId="{A9351E82-A74D-4DB7-AD6E-170BB83FCD38}" srcOrd="7" destOrd="0" presId="urn:microsoft.com/office/officeart/2005/8/layout/radial5"/>
    <dgm:cxn modelId="{A0BAC015-8484-4401-8B7E-786D80069D1B}" type="presParOf" srcId="{A9351E82-A74D-4DB7-AD6E-170BB83FCD38}" destId="{0B83B065-4972-4030-8EE4-12C6D20E4C2C}" srcOrd="0" destOrd="0" presId="urn:microsoft.com/office/officeart/2005/8/layout/radial5"/>
    <dgm:cxn modelId="{121C363A-E4E8-4451-ABEA-F4B313A7CA08}" type="presParOf" srcId="{8A83BFA2-A302-4CC8-8A7F-FA7C916B3148}" destId="{0DF7A791-D7CC-4F8C-879E-3E7B95F2DA9D}" srcOrd="8" destOrd="0" presId="urn:microsoft.com/office/officeart/2005/8/layout/radial5"/>
    <dgm:cxn modelId="{19EC00C5-2F69-46FD-AA3B-9293B1BDD027}" type="presParOf" srcId="{8A83BFA2-A302-4CC8-8A7F-FA7C916B3148}" destId="{1FC4F2AC-60AF-4135-9369-4E296DD98D65}" srcOrd="9" destOrd="0" presId="urn:microsoft.com/office/officeart/2005/8/layout/radial5"/>
    <dgm:cxn modelId="{9F4FEEDE-6332-4763-97D7-16166D0F4630}" type="presParOf" srcId="{1FC4F2AC-60AF-4135-9369-4E296DD98D65}" destId="{74D25DEE-D32A-4653-869D-4F0DA9518D4C}" srcOrd="0" destOrd="0" presId="urn:microsoft.com/office/officeart/2005/8/layout/radial5"/>
    <dgm:cxn modelId="{DAE16C2D-C9B9-4CE5-B75A-CEA184AB4FF1}" type="presParOf" srcId="{8A83BFA2-A302-4CC8-8A7F-FA7C916B3148}" destId="{C0063E43-97E8-4FA2-9EDB-AC6F1F2657D7}" srcOrd="10"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E36FB89-B67D-4DE6-8AA5-0AC00A78CA0B}" type="doc">
      <dgm:prSet loTypeId="urn:microsoft.com/office/officeart/2005/8/layout/chevron2" loCatId="list" qsTypeId="urn:microsoft.com/office/officeart/2005/8/quickstyle/simple3" qsCatId="simple" csTypeId="urn:microsoft.com/office/officeart/2005/8/colors/accent1_2" csCatId="accent1" phldr="1"/>
      <dgm:spPr/>
      <dgm:t>
        <a:bodyPr/>
        <a:lstStyle/>
        <a:p>
          <a:endParaRPr lang="zh-CN" altLang="en-US"/>
        </a:p>
      </dgm:t>
    </dgm:pt>
    <dgm:pt modelId="{313B21EB-350C-4375-A17D-B15248D5E68E}">
      <dgm:prSet phldrT="[文本]" custT="1"/>
      <dgm:spPr/>
      <dgm:t>
        <a:bodyPr/>
        <a:lstStyle/>
        <a:p>
          <a:r>
            <a:rPr lang="zh-CN" altLang="en-US" sz="3200" dirty="0"/>
            <a:t>空值删除</a:t>
          </a:r>
        </a:p>
      </dgm:t>
    </dgm:pt>
    <dgm:pt modelId="{218C43D6-84B3-4242-924E-028DB79F5D45}" type="parTrans" cxnId="{2D269B4A-9D64-4EDE-BB3A-793EABD7A4C5}">
      <dgm:prSet/>
      <dgm:spPr/>
      <dgm:t>
        <a:bodyPr/>
        <a:lstStyle/>
        <a:p>
          <a:endParaRPr lang="zh-CN" altLang="en-US" sz="3200"/>
        </a:p>
      </dgm:t>
    </dgm:pt>
    <dgm:pt modelId="{D93A9519-A80D-481F-A583-AC57C518A9FA}" type="sibTrans" cxnId="{2D269B4A-9D64-4EDE-BB3A-793EABD7A4C5}">
      <dgm:prSet/>
      <dgm:spPr/>
      <dgm:t>
        <a:bodyPr/>
        <a:lstStyle/>
        <a:p>
          <a:endParaRPr lang="zh-CN" altLang="en-US" sz="3200"/>
        </a:p>
      </dgm:t>
    </dgm:pt>
    <dgm:pt modelId="{B744CA7C-DFE5-474F-8A8D-43B093D078F5}">
      <dgm:prSet phldrT="[文本]" custT="1"/>
      <dgm:spPr/>
      <dgm:t>
        <a:bodyPr/>
        <a:lstStyle/>
        <a:p>
          <a:r>
            <a:rPr lang="zh-CN" altLang="en-US" sz="2800" dirty="0"/>
            <a:t>记录中存在的空值若以均值、众数等方法填补可能破坏原有的数据特征，因此删除；</a:t>
          </a:r>
        </a:p>
      </dgm:t>
    </dgm:pt>
    <dgm:pt modelId="{3B1A6BEA-D460-4132-99BB-3D8B0D426B99}" type="parTrans" cxnId="{879499C0-BCE4-4EA0-990C-D9F56B0D9C1F}">
      <dgm:prSet/>
      <dgm:spPr/>
      <dgm:t>
        <a:bodyPr/>
        <a:lstStyle/>
        <a:p>
          <a:endParaRPr lang="zh-CN" altLang="en-US" sz="3200"/>
        </a:p>
      </dgm:t>
    </dgm:pt>
    <dgm:pt modelId="{2EEDDB08-351A-4F43-9C69-9F339FD4E7D0}" type="sibTrans" cxnId="{879499C0-BCE4-4EA0-990C-D9F56B0D9C1F}">
      <dgm:prSet/>
      <dgm:spPr/>
      <dgm:t>
        <a:bodyPr/>
        <a:lstStyle/>
        <a:p>
          <a:endParaRPr lang="zh-CN" altLang="en-US" sz="3200"/>
        </a:p>
      </dgm:t>
    </dgm:pt>
    <dgm:pt modelId="{CCF440EF-2B6B-4510-BD5E-75F7C11CFFC7}">
      <dgm:prSet phldrT="[文本]" custT="1"/>
      <dgm:spPr/>
      <dgm:t>
        <a:bodyPr/>
        <a:lstStyle/>
        <a:p>
          <a:r>
            <a:rPr lang="zh-CN" altLang="en-US" sz="2800" kern="1200" dirty="0">
              <a:solidFill>
                <a:prstClr val="black">
                  <a:hueOff val="0"/>
                  <a:satOff val="0"/>
                  <a:lumOff val="0"/>
                  <a:alphaOff val="0"/>
                </a:prstClr>
              </a:solidFill>
              <a:latin typeface="等线" panose="020F0502020204030204"/>
              <a:ea typeface="等线" panose="02010600030101010101" pitchFamily="2" charset="-122"/>
              <a:cs typeface="+mn-cs"/>
            </a:rPr>
            <a:t>记录中存在的“</a:t>
          </a:r>
          <a:r>
            <a:rPr lang="en-US" altLang="zh-CN" sz="2800" kern="1200" dirty="0">
              <a:solidFill>
                <a:prstClr val="black">
                  <a:hueOff val="0"/>
                  <a:satOff val="0"/>
                  <a:lumOff val="0"/>
                  <a:alphaOff val="0"/>
                </a:prstClr>
              </a:solidFill>
              <a:latin typeface="等线" panose="020F0502020204030204"/>
              <a:ea typeface="等线" panose="02010600030101010101" pitchFamily="2" charset="-122"/>
              <a:cs typeface="+mn-cs"/>
            </a:rPr>
            <a:t>0xFE</a:t>
          </a:r>
          <a:r>
            <a:rPr lang="zh-CN" altLang="en-US" sz="2800" kern="1200" dirty="0">
              <a:solidFill>
                <a:prstClr val="black">
                  <a:hueOff val="0"/>
                  <a:satOff val="0"/>
                  <a:lumOff val="0"/>
                  <a:alphaOff val="0"/>
                </a:prstClr>
              </a:solidFill>
              <a:latin typeface="等线" panose="020F0502020204030204"/>
              <a:ea typeface="等线" panose="02010600030101010101" pitchFamily="2" charset="-122"/>
              <a:cs typeface="+mn-cs"/>
            </a:rPr>
            <a:t>”、“</a:t>
          </a:r>
          <a:r>
            <a:rPr lang="en-US" altLang="zh-CN" sz="2800" kern="1200" dirty="0">
              <a:solidFill>
                <a:prstClr val="black">
                  <a:hueOff val="0"/>
                  <a:satOff val="0"/>
                  <a:lumOff val="0"/>
                  <a:alphaOff val="0"/>
                </a:prstClr>
              </a:solidFill>
              <a:latin typeface="等线" panose="020F0502020204030204"/>
              <a:ea typeface="等线" panose="02010600030101010101" pitchFamily="2" charset="-122"/>
              <a:cs typeface="+mn-cs"/>
            </a:rPr>
            <a:t>0xFF</a:t>
          </a:r>
          <a:r>
            <a:rPr lang="zh-CN" altLang="en-US" sz="2800" kern="1200" dirty="0">
              <a:solidFill>
                <a:prstClr val="black">
                  <a:hueOff val="0"/>
                  <a:satOff val="0"/>
                  <a:lumOff val="0"/>
                  <a:alphaOff val="0"/>
                </a:prstClr>
              </a:solidFill>
              <a:latin typeface="等线" panose="020F0502020204030204"/>
              <a:ea typeface="等线" panose="02010600030101010101" pitchFamily="2" charset="-122"/>
              <a:cs typeface="+mn-cs"/>
            </a:rPr>
            <a:t>”字段表示异常数据和无效数据，因此删除。</a:t>
          </a:r>
        </a:p>
      </dgm:t>
    </dgm:pt>
    <dgm:pt modelId="{37DCD775-8D24-44B6-BD9F-1662983785BA}" type="parTrans" cxnId="{D495BB28-F7E8-4099-A988-5A26975DDA58}">
      <dgm:prSet/>
      <dgm:spPr/>
      <dgm:t>
        <a:bodyPr/>
        <a:lstStyle/>
        <a:p>
          <a:endParaRPr lang="zh-CN" altLang="en-US" sz="3200"/>
        </a:p>
      </dgm:t>
    </dgm:pt>
    <dgm:pt modelId="{9AE74C5A-191F-4542-8F35-6B5456C12269}" type="sibTrans" cxnId="{D495BB28-F7E8-4099-A988-5A26975DDA58}">
      <dgm:prSet/>
      <dgm:spPr/>
      <dgm:t>
        <a:bodyPr/>
        <a:lstStyle/>
        <a:p>
          <a:endParaRPr lang="zh-CN" altLang="en-US" sz="3200"/>
        </a:p>
      </dgm:t>
    </dgm:pt>
    <dgm:pt modelId="{177A11D9-41F9-4994-A1F6-82C586A18C25}">
      <dgm:prSet phldrT="[文本]" custT="1"/>
      <dgm:spPr/>
      <dgm:t>
        <a:bodyPr/>
        <a:lstStyle/>
        <a:p>
          <a:r>
            <a:rPr lang="zh-CN" altLang="en-US" sz="3200" dirty="0"/>
            <a:t>异常值删除</a:t>
          </a:r>
        </a:p>
      </dgm:t>
    </dgm:pt>
    <dgm:pt modelId="{5E17F35B-0D6C-4AE9-BD16-C42499206815}" type="sibTrans" cxnId="{1E23AA71-7D08-44B3-A599-5D2040481A81}">
      <dgm:prSet/>
      <dgm:spPr/>
      <dgm:t>
        <a:bodyPr/>
        <a:lstStyle/>
        <a:p>
          <a:endParaRPr lang="zh-CN" altLang="en-US" sz="3200"/>
        </a:p>
      </dgm:t>
    </dgm:pt>
    <dgm:pt modelId="{8DA76E55-C90E-4DA1-ABD5-8CDE1956B5A2}" type="parTrans" cxnId="{1E23AA71-7D08-44B3-A599-5D2040481A81}">
      <dgm:prSet/>
      <dgm:spPr/>
      <dgm:t>
        <a:bodyPr/>
        <a:lstStyle/>
        <a:p>
          <a:endParaRPr lang="zh-CN" altLang="en-US" sz="3200"/>
        </a:p>
      </dgm:t>
    </dgm:pt>
    <dgm:pt modelId="{D5378EA5-34D1-4A38-8C7C-3E486313794A}" type="pres">
      <dgm:prSet presAssocID="{AE36FB89-B67D-4DE6-8AA5-0AC00A78CA0B}" presName="linearFlow" presStyleCnt="0">
        <dgm:presLayoutVars>
          <dgm:dir/>
          <dgm:animLvl val="lvl"/>
          <dgm:resizeHandles val="exact"/>
        </dgm:presLayoutVars>
      </dgm:prSet>
      <dgm:spPr/>
    </dgm:pt>
    <dgm:pt modelId="{33AF2F57-BE3B-43E6-BEEF-5B67F244CDC8}" type="pres">
      <dgm:prSet presAssocID="{313B21EB-350C-4375-A17D-B15248D5E68E}" presName="composite" presStyleCnt="0"/>
      <dgm:spPr/>
    </dgm:pt>
    <dgm:pt modelId="{8DE2C0F9-4541-4EE3-B400-DC5E2F87717A}" type="pres">
      <dgm:prSet presAssocID="{313B21EB-350C-4375-A17D-B15248D5E68E}" presName="parentText" presStyleLbl="alignNode1" presStyleIdx="0" presStyleCnt="2">
        <dgm:presLayoutVars>
          <dgm:chMax val="1"/>
          <dgm:bulletEnabled val="1"/>
        </dgm:presLayoutVars>
      </dgm:prSet>
      <dgm:spPr/>
    </dgm:pt>
    <dgm:pt modelId="{74D7C2F6-2009-4C46-889F-6E94E7C9B122}" type="pres">
      <dgm:prSet presAssocID="{313B21EB-350C-4375-A17D-B15248D5E68E}" presName="descendantText" presStyleLbl="alignAcc1" presStyleIdx="0" presStyleCnt="2">
        <dgm:presLayoutVars>
          <dgm:bulletEnabled val="1"/>
        </dgm:presLayoutVars>
      </dgm:prSet>
      <dgm:spPr/>
    </dgm:pt>
    <dgm:pt modelId="{B21C4E70-0345-484E-9E46-3838B03AA1B4}" type="pres">
      <dgm:prSet presAssocID="{D93A9519-A80D-481F-A583-AC57C518A9FA}" presName="sp" presStyleCnt="0"/>
      <dgm:spPr/>
    </dgm:pt>
    <dgm:pt modelId="{BCDFF350-926D-4F16-9BDF-13EA4364F5FD}" type="pres">
      <dgm:prSet presAssocID="{177A11D9-41F9-4994-A1F6-82C586A18C25}" presName="composite" presStyleCnt="0"/>
      <dgm:spPr/>
    </dgm:pt>
    <dgm:pt modelId="{3BAA2073-54FC-443C-9521-CC82C0764D93}" type="pres">
      <dgm:prSet presAssocID="{177A11D9-41F9-4994-A1F6-82C586A18C25}" presName="parentText" presStyleLbl="alignNode1" presStyleIdx="1" presStyleCnt="2">
        <dgm:presLayoutVars>
          <dgm:chMax val="1"/>
          <dgm:bulletEnabled val="1"/>
        </dgm:presLayoutVars>
      </dgm:prSet>
      <dgm:spPr/>
    </dgm:pt>
    <dgm:pt modelId="{819B29A3-0B28-434D-82C3-71B48A6EA730}" type="pres">
      <dgm:prSet presAssocID="{177A11D9-41F9-4994-A1F6-82C586A18C25}" presName="descendantText" presStyleLbl="alignAcc1" presStyleIdx="1" presStyleCnt="2">
        <dgm:presLayoutVars>
          <dgm:bulletEnabled val="1"/>
        </dgm:presLayoutVars>
      </dgm:prSet>
      <dgm:spPr/>
    </dgm:pt>
  </dgm:ptLst>
  <dgm:cxnLst>
    <dgm:cxn modelId="{91EC2E1C-61F5-4A79-9146-F8ADA85233B4}" type="presOf" srcId="{313B21EB-350C-4375-A17D-B15248D5E68E}" destId="{8DE2C0F9-4541-4EE3-B400-DC5E2F87717A}" srcOrd="0" destOrd="0" presId="urn:microsoft.com/office/officeart/2005/8/layout/chevron2"/>
    <dgm:cxn modelId="{18D5F523-EFC6-4C2B-ADAE-F7915EA05A1C}" type="presOf" srcId="{B744CA7C-DFE5-474F-8A8D-43B093D078F5}" destId="{74D7C2F6-2009-4C46-889F-6E94E7C9B122}" srcOrd="0" destOrd="0" presId="urn:microsoft.com/office/officeart/2005/8/layout/chevron2"/>
    <dgm:cxn modelId="{D495BB28-F7E8-4099-A988-5A26975DDA58}" srcId="{177A11D9-41F9-4994-A1F6-82C586A18C25}" destId="{CCF440EF-2B6B-4510-BD5E-75F7C11CFFC7}" srcOrd="0" destOrd="0" parTransId="{37DCD775-8D24-44B6-BD9F-1662983785BA}" sibTransId="{9AE74C5A-191F-4542-8F35-6B5456C12269}"/>
    <dgm:cxn modelId="{2D269B4A-9D64-4EDE-BB3A-793EABD7A4C5}" srcId="{AE36FB89-B67D-4DE6-8AA5-0AC00A78CA0B}" destId="{313B21EB-350C-4375-A17D-B15248D5E68E}" srcOrd="0" destOrd="0" parTransId="{218C43D6-84B3-4242-924E-028DB79F5D45}" sibTransId="{D93A9519-A80D-481F-A583-AC57C518A9FA}"/>
    <dgm:cxn modelId="{1E23AA71-7D08-44B3-A599-5D2040481A81}" srcId="{AE36FB89-B67D-4DE6-8AA5-0AC00A78CA0B}" destId="{177A11D9-41F9-4994-A1F6-82C586A18C25}" srcOrd="1" destOrd="0" parTransId="{8DA76E55-C90E-4DA1-ABD5-8CDE1956B5A2}" sibTransId="{5E17F35B-0D6C-4AE9-BD16-C42499206815}"/>
    <dgm:cxn modelId="{8F6DDC78-668A-47A2-AA33-BC734ECA6039}" type="presOf" srcId="{177A11D9-41F9-4994-A1F6-82C586A18C25}" destId="{3BAA2073-54FC-443C-9521-CC82C0764D93}" srcOrd="0" destOrd="0" presId="urn:microsoft.com/office/officeart/2005/8/layout/chevron2"/>
    <dgm:cxn modelId="{267790AA-9292-4D7F-8AB6-BBFA832FE5F1}" type="presOf" srcId="{AE36FB89-B67D-4DE6-8AA5-0AC00A78CA0B}" destId="{D5378EA5-34D1-4A38-8C7C-3E486313794A}" srcOrd="0" destOrd="0" presId="urn:microsoft.com/office/officeart/2005/8/layout/chevron2"/>
    <dgm:cxn modelId="{879499C0-BCE4-4EA0-990C-D9F56B0D9C1F}" srcId="{313B21EB-350C-4375-A17D-B15248D5E68E}" destId="{B744CA7C-DFE5-474F-8A8D-43B093D078F5}" srcOrd="0" destOrd="0" parTransId="{3B1A6BEA-D460-4132-99BB-3D8B0D426B99}" sibTransId="{2EEDDB08-351A-4F43-9C69-9F339FD4E7D0}"/>
    <dgm:cxn modelId="{02700EFF-0DC5-441B-8AFC-93D0BA44CFB7}" type="presOf" srcId="{CCF440EF-2B6B-4510-BD5E-75F7C11CFFC7}" destId="{819B29A3-0B28-434D-82C3-71B48A6EA730}" srcOrd="0" destOrd="0" presId="urn:microsoft.com/office/officeart/2005/8/layout/chevron2"/>
    <dgm:cxn modelId="{8966F99C-D6DE-47E9-A950-DB2B830E2779}" type="presParOf" srcId="{D5378EA5-34D1-4A38-8C7C-3E486313794A}" destId="{33AF2F57-BE3B-43E6-BEEF-5B67F244CDC8}" srcOrd="0" destOrd="0" presId="urn:microsoft.com/office/officeart/2005/8/layout/chevron2"/>
    <dgm:cxn modelId="{9F203878-06C7-4329-B4B6-BA2F7D8E7DFA}" type="presParOf" srcId="{33AF2F57-BE3B-43E6-BEEF-5B67F244CDC8}" destId="{8DE2C0F9-4541-4EE3-B400-DC5E2F87717A}" srcOrd="0" destOrd="0" presId="urn:microsoft.com/office/officeart/2005/8/layout/chevron2"/>
    <dgm:cxn modelId="{D58D0B90-1AFD-4B82-B90C-7D54585AF75C}" type="presParOf" srcId="{33AF2F57-BE3B-43E6-BEEF-5B67F244CDC8}" destId="{74D7C2F6-2009-4C46-889F-6E94E7C9B122}" srcOrd="1" destOrd="0" presId="urn:microsoft.com/office/officeart/2005/8/layout/chevron2"/>
    <dgm:cxn modelId="{B1AB3FA9-955F-4104-A7C3-B3A69D790AAF}" type="presParOf" srcId="{D5378EA5-34D1-4A38-8C7C-3E486313794A}" destId="{B21C4E70-0345-484E-9E46-3838B03AA1B4}" srcOrd="1" destOrd="0" presId="urn:microsoft.com/office/officeart/2005/8/layout/chevron2"/>
    <dgm:cxn modelId="{F055DA59-2D14-4643-934C-0836827D0E7D}" type="presParOf" srcId="{D5378EA5-34D1-4A38-8C7C-3E486313794A}" destId="{BCDFF350-926D-4F16-9BDF-13EA4364F5FD}" srcOrd="2" destOrd="0" presId="urn:microsoft.com/office/officeart/2005/8/layout/chevron2"/>
    <dgm:cxn modelId="{B1219342-6969-48CC-AE20-C48A76AF4C98}" type="presParOf" srcId="{BCDFF350-926D-4F16-9BDF-13EA4364F5FD}" destId="{3BAA2073-54FC-443C-9521-CC82C0764D93}" srcOrd="0" destOrd="0" presId="urn:microsoft.com/office/officeart/2005/8/layout/chevron2"/>
    <dgm:cxn modelId="{DC4212F4-35FE-4D94-93E3-8A2D82D107C8}" type="presParOf" srcId="{BCDFF350-926D-4F16-9BDF-13EA4364F5FD}" destId="{819B29A3-0B28-434D-82C3-71B48A6EA73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E36FB89-B67D-4DE6-8AA5-0AC00A78CA0B}" type="doc">
      <dgm:prSet loTypeId="urn:microsoft.com/office/officeart/2005/8/layout/chevron2" loCatId="list" qsTypeId="urn:microsoft.com/office/officeart/2005/8/quickstyle/simple3" qsCatId="simple" csTypeId="urn:microsoft.com/office/officeart/2005/8/colors/accent1_2" csCatId="accent1" phldr="1"/>
      <dgm:spPr/>
      <dgm:t>
        <a:bodyPr/>
        <a:lstStyle/>
        <a:p>
          <a:endParaRPr lang="zh-CN" altLang="en-US"/>
        </a:p>
      </dgm:t>
    </dgm:pt>
    <dgm:pt modelId="{313B21EB-350C-4375-A17D-B15248D5E68E}">
      <dgm:prSet phldrT="[文本]" custT="1"/>
      <dgm:spPr/>
      <dgm:t>
        <a:bodyPr/>
        <a:lstStyle/>
        <a:p>
          <a:r>
            <a:rPr lang="zh-CN" altLang="en-US" sz="2400" dirty="0"/>
            <a:t>里程约束</a:t>
          </a:r>
        </a:p>
      </dgm:t>
    </dgm:pt>
    <dgm:pt modelId="{218C43D6-84B3-4242-924E-028DB79F5D45}" type="parTrans" cxnId="{2D269B4A-9D64-4EDE-BB3A-793EABD7A4C5}">
      <dgm:prSet/>
      <dgm:spPr/>
      <dgm:t>
        <a:bodyPr/>
        <a:lstStyle/>
        <a:p>
          <a:endParaRPr lang="zh-CN" altLang="en-US" sz="2400"/>
        </a:p>
      </dgm:t>
    </dgm:pt>
    <dgm:pt modelId="{D93A9519-A80D-481F-A583-AC57C518A9FA}" type="sibTrans" cxnId="{2D269B4A-9D64-4EDE-BB3A-793EABD7A4C5}">
      <dgm:prSet/>
      <dgm:spPr/>
      <dgm:t>
        <a:bodyPr/>
        <a:lstStyle/>
        <a:p>
          <a:endParaRPr lang="zh-CN" altLang="en-US" sz="2400"/>
        </a:p>
      </dgm:t>
    </dgm:pt>
    <dgm:pt modelId="{B744CA7C-DFE5-474F-8A8D-43B093D078F5}">
      <dgm:prSet phldrT="[文本]" custT="1"/>
      <dgm:spPr/>
      <dgm:t>
        <a:bodyPr/>
        <a:lstStyle/>
        <a:p>
          <a:r>
            <a:rPr lang="zh-CN" altLang="en-US" sz="2000" dirty="0"/>
            <a:t>将数据集按照采集时间先后重新排序，绘制累计里程随采集时间的变化图，可以发现部分数据帧记录的累计里程存在异常跳变，跳变后的累计里程值相同且远大于大部分数据帧记录的里程值，显然这是记录错误的数据帧，设置正常累计里程范围为</a:t>
          </a:r>
          <a:r>
            <a:rPr lang="en-US" altLang="zh-CN" sz="2000" dirty="0"/>
            <a:t>0~500000km</a:t>
          </a:r>
          <a:r>
            <a:rPr lang="zh-CN" altLang="en-US" sz="2000" dirty="0"/>
            <a:t>，删除超出范围的数据帧。</a:t>
          </a:r>
        </a:p>
      </dgm:t>
    </dgm:pt>
    <dgm:pt modelId="{3B1A6BEA-D460-4132-99BB-3D8B0D426B99}" type="parTrans" cxnId="{879499C0-BCE4-4EA0-990C-D9F56B0D9C1F}">
      <dgm:prSet/>
      <dgm:spPr/>
      <dgm:t>
        <a:bodyPr/>
        <a:lstStyle/>
        <a:p>
          <a:endParaRPr lang="zh-CN" altLang="en-US" sz="2400"/>
        </a:p>
      </dgm:t>
    </dgm:pt>
    <dgm:pt modelId="{2EEDDB08-351A-4F43-9C69-9F339FD4E7D0}" type="sibTrans" cxnId="{879499C0-BCE4-4EA0-990C-D9F56B0D9C1F}">
      <dgm:prSet/>
      <dgm:spPr/>
      <dgm:t>
        <a:bodyPr/>
        <a:lstStyle/>
        <a:p>
          <a:endParaRPr lang="zh-CN" altLang="en-US" sz="2400"/>
        </a:p>
      </dgm:t>
    </dgm:pt>
    <dgm:pt modelId="{CCF440EF-2B6B-4510-BD5E-75F7C11CFFC7}">
      <dgm:prSet phldrT="[文本]" custT="1"/>
      <dgm:spPr/>
      <dgm:t>
        <a:bodyPr/>
        <a:lstStyle/>
        <a:p>
          <a:r>
            <a:rPr lang="zh-CN" altLang="en-US" sz="2000" kern="1200" dirty="0"/>
            <a:t>由于极化电压存在，测量的端电压大小取决于开路电压和电流值，因此电压范围难以明确；电流大小充电时取决于充电装置、放电时取决于车辆用电情况，同样难以明确范围。</a:t>
          </a:r>
          <a:endParaRPr lang="zh-CN" altLang="en-US" sz="2000" kern="1200" dirty="0">
            <a:solidFill>
              <a:prstClr val="black">
                <a:hueOff val="0"/>
                <a:satOff val="0"/>
                <a:lumOff val="0"/>
                <a:alphaOff val="0"/>
              </a:prstClr>
            </a:solidFill>
            <a:latin typeface="等线" panose="020F0502020204030204"/>
            <a:ea typeface="等线" panose="02010600030101010101" pitchFamily="2" charset="-122"/>
            <a:cs typeface="+mn-cs"/>
          </a:endParaRPr>
        </a:p>
      </dgm:t>
    </dgm:pt>
    <dgm:pt modelId="{37DCD775-8D24-44B6-BD9F-1662983785BA}" type="parTrans" cxnId="{D495BB28-F7E8-4099-A988-5A26975DDA58}">
      <dgm:prSet/>
      <dgm:spPr/>
      <dgm:t>
        <a:bodyPr/>
        <a:lstStyle/>
        <a:p>
          <a:endParaRPr lang="zh-CN" altLang="en-US" sz="2400"/>
        </a:p>
      </dgm:t>
    </dgm:pt>
    <dgm:pt modelId="{9AE74C5A-191F-4542-8F35-6B5456C12269}" type="sibTrans" cxnId="{D495BB28-F7E8-4099-A988-5A26975DDA58}">
      <dgm:prSet/>
      <dgm:spPr/>
      <dgm:t>
        <a:bodyPr/>
        <a:lstStyle/>
        <a:p>
          <a:endParaRPr lang="zh-CN" altLang="en-US" sz="2400"/>
        </a:p>
      </dgm:t>
    </dgm:pt>
    <dgm:pt modelId="{177A11D9-41F9-4994-A1F6-82C586A18C25}">
      <dgm:prSet phldrT="[文本]" custT="1"/>
      <dgm:spPr/>
      <dgm:t>
        <a:bodyPr/>
        <a:lstStyle/>
        <a:p>
          <a:r>
            <a:rPr lang="zh-CN" altLang="en-US" sz="2400" dirty="0"/>
            <a:t>电压、电流约束</a:t>
          </a:r>
        </a:p>
      </dgm:t>
    </dgm:pt>
    <dgm:pt modelId="{5E17F35B-0D6C-4AE9-BD16-C42499206815}" type="sibTrans" cxnId="{1E23AA71-7D08-44B3-A599-5D2040481A81}">
      <dgm:prSet/>
      <dgm:spPr/>
      <dgm:t>
        <a:bodyPr/>
        <a:lstStyle/>
        <a:p>
          <a:endParaRPr lang="zh-CN" altLang="en-US" sz="2400"/>
        </a:p>
      </dgm:t>
    </dgm:pt>
    <dgm:pt modelId="{8DA76E55-C90E-4DA1-ABD5-8CDE1956B5A2}" type="parTrans" cxnId="{1E23AA71-7D08-44B3-A599-5D2040481A81}">
      <dgm:prSet/>
      <dgm:spPr/>
      <dgm:t>
        <a:bodyPr/>
        <a:lstStyle/>
        <a:p>
          <a:endParaRPr lang="zh-CN" altLang="en-US" sz="2400"/>
        </a:p>
      </dgm:t>
    </dgm:pt>
    <dgm:pt modelId="{D85E2E99-6E02-4F96-80AD-ACAF0E0B07B8}">
      <dgm:prSet phldrT="[文本]" custT="1"/>
      <dgm:spPr/>
      <dgm:t>
        <a:bodyPr/>
        <a:lstStyle/>
        <a:p>
          <a:r>
            <a:rPr lang="zh-CN" altLang="en-US" sz="2000" dirty="0"/>
            <a:t>温度约束</a:t>
          </a:r>
        </a:p>
      </dgm:t>
    </dgm:pt>
    <dgm:pt modelId="{EDE2F8E7-D60F-47B2-AF98-46004E6B15F7}" type="parTrans" cxnId="{B707F45A-FD8D-418B-BC52-A44A31C2D3E1}">
      <dgm:prSet/>
      <dgm:spPr/>
      <dgm:t>
        <a:bodyPr/>
        <a:lstStyle/>
        <a:p>
          <a:endParaRPr lang="zh-CN" altLang="en-US" sz="1400"/>
        </a:p>
      </dgm:t>
    </dgm:pt>
    <dgm:pt modelId="{5830E5FA-A4D5-4054-B8C8-7AD3FCFAA002}" type="sibTrans" cxnId="{B707F45A-FD8D-418B-BC52-A44A31C2D3E1}">
      <dgm:prSet/>
      <dgm:spPr/>
      <dgm:t>
        <a:bodyPr/>
        <a:lstStyle/>
        <a:p>
          <a:endParaRPr lang="zh-CN" altLang="en-US" sz="1400"/>
        </a:p>
      </dgm:t>
    </dgm:pt>
    <dgm:pt modelId="{0FCCA7A0-2855-4767-9A31-685B8626E0CF}">
      <dgm:prSet phldrT="[文本]" custT="1"/>
      <dgm:spPr/>
      <dgm:t>
        <a:bodyPr/>
        <a:lstStyle/>
        <a:p>
          <a:r>
            <a:rPr lang="zh-CN" altLang="en-US" sz="2000"/>
            <a:t>电池温度呈现明显的随季节变化趋势，由于电池热管理系统的存在，温度基本一致，无明显的异常值，范围为</a:t>
          </a:r>
          <a:r>
            <a:rPr lang="en-US" altLang="zh-CN" sz="2000"/>
            <a:t>0</a:t>
          </a:r>
          <a:r>
            <a:rPr lang="zh-CN" altLang="en-US" sz="2000"/>
            <a:t>℃</a:t>
          </a:r>
          <a:r>
            <a:rPr lang="en-US" altLang="zh-CN" sz="2000"/>
            <a:t>~50</a:t>
          </a:r>
          <a:r>
            <a:rPr lang="zh-CN" altLang="en-US" sz="2000"/>
            <a:t>℃。</a:t>
          </a:r>
          <a:endParaRPr lang="zh-CN" altLang="en-US" sz="2000" dirty="0"/>
        </a:p>
      </dgm:t>
    </dgm:pt>
    <dgm:pt modelId="{AC171CDB-8C86-4204-81BB-397C55B5C2CF}" type="parTrans" cxnId="{2A16E822-0F0A-4427-8D03-9DB0A3073267}">
      <dgm:prSet/>
      <dgm:spPr/>
      <dgm:t>
        <a:bodyPr/>
        <a:lstStyle/>
        <a:p>
          <a:endParaRPr lang="zh-CN" altLang="en-US" sz="1400"/>
        </a:p>
      </dgm:t>
    </dgm:pt>
    <dgm:pt modelId="{4B830D7C-D538-4BAD-ABEF-280ED646C2DC}" type="sibTrans" cxnId="{2A16E822-0F0A-4427-8D03-9DB0A3073267}">
      <dgm:prSet/>
      <dgm:spPr/>
      <dgm:t>
        <a:bodyPr/>
        <a:lstStyle/>
        <a:p>
          <a:endParaRPr lang="zh-CN" altLang="en-US" sz="1400"/>
        </a:p>
      </dgm:t>
    </dgm:pt>
    <dgm:pt modelId="{D5378EA5-34D1-4A38-8C7C-3E486313794A}" type="pres">
      <dgm:prSet presAssocID="{AE36FB89-B67D-4DE6-8AA5-0AC00A78CA0B}" presName="linearFlow" presStyleCnt="0">
        <dgm:presLayoutVars>
          <dgm:dir/>
          <dgm:animLvl val="lvl"/>
          <dgm:resizeHandles val="exact"/>
        </dgm:presLayoutVars>
      </dgm:prSet>
      <dgm:spPr/>
    </dgm:pt>
    <dgm:pt modelId="{33AF2F57-BE3B-43E6-BEEF-5B67F244CDC8}" type="pres">
      <dgm:prSet presAssocID="{313B21EB-350C-4375-A17D-B15248D5E68E}" presName="composite" presStyleCnt="0"/>
      <dgm:spPr/>
    </dgm:pt>
    <dgm:pt modelId="{8DE2C0F9-4541-4EE3-B400-DC5E2F87717A}" type="pres">
      <dgm:prSet presAssocID="{313B21EB-350C-4375-A17D-B15248D5E68E}" presName="parentText" presStyleLbl="alignNode1" presStyleIdx="0" presStyleCnt="3">
        <dgm:presLayoutVars>
          <dgm:chMax val="1"/>
          <dgm:bulletEnabled val="1"/>
        </dgm:presLayoutVars>
      </dgm:prSet>
      <dgm:spPr/>
    </dgm:pt>
    <dgm:pt modelId="{74D7C2F6-2009-4C46-889F-6E94E7C9B122}" type="pres">
      <dgm:prSet presAssocID="{313B21EB-350C-4375-A17D-B15248D5E68E}" presName="descendantText" presStyleLbl="alignAcc1" presStyleIdx="0" presStyleCnt="3" custScaleY="151640">
        <dgm:presLayoutVars>
          <dgm:bulletEnabled val="1"/>
        </dgm:presLayoutVars>
      </dgm:prSet>
      <dgm:spPr/>
    </dgm:pt>
    <dgm:pt modelId="{B21C4E70-0345-484E-9E46-3838B03AA1B4}" type="pres">
      <dgm:prSet presAssocID="{D93A9519-A80D-481F-A583-AC57C518A9FA}" presName="sp" presStyleCnt="0"/>
      <dgm:spPr/>
    </dgm:pt>
    <dgm:pt modelId="{C997F915-7EA8-44CF-BADD-5748F7BB0B98}" type="pres">
      <dgm:prSet presAssocID="{D85E2E99-6E02-4F96-80AD-ACAF0E0B07B8}" presName="composite" presStyleCnt="0"/>
      <dgm:spPr/>
    </dgm:pt>
    <dgm:pt modelId="{23517D97-F091-43B7-8CC8-26B6C7B076A3}" type="pres">
      <dgm:prSet presAssocID="{D85E2E99-6E02-4F96-80AD-ACAF0E0B07B8}" presName="parentText" presStyleLbl="alignNode1" presStyleIdx="1" presStyleCnt="3">
        <dgm:presLayoutVars>
          <dgm:chMax val="1"/>
          <dgm:bulletEnabled val="1"/>
        </dgm:presLayoutVars>
      </dgm:prSet>
      <dgm:spPr/>
    </dgm:pt>
    <dgm:pt modelId="{43BEDD77-4238-46FE-8136-614023244F68}" type="pres">
      <dgm:prSet presAssocID="{D85E2E99-6E02-4F96-80AD-ACAF0E0B07B8}" presName="descendantText" presStyleLbl="alignAcc1" presStyleIdx="1" presStyleCnt="3">
        <dgm:presLayoutVars>
          <dgm:bulletEnabled val="1"/>
        </dgm:presLayoutVars>
      </dgm:prSet>
      <dgm:spPr/>
    </dgm:pt>
    <dgm:pt modelId="{2A9A61B3-0E44-4E04-ACBC-9FF388BB1652}" type="pres">
      <dgm:prSet presAssocID="{5830E5FA-A4D5-4054-B8C8-7AD3FCFAA002}" presName="sp" presStyleCnt="0"/>
      <dgm:spPr/>
    </dgm:pt>
    <dgm:pt modelId="{BCDFF350-926D-4F16-9BDF-13EA4364F5FD}" type="pres">
      <dgm:prSet presAssocID="{177A11D9-41F9-4994-A1F6-82C586A18C25}" presName="composite" presStyleCnt="0"/>
      <dgm:spPr/>
    </dgm:pt>
    <dgm:pt modelId="{3BAA2073-54FC-443C-9521-CC82C0764D93}" type="pres">
      <dgm:prSet presAssocID="{177A11D9-41F9-4994-A1F6-82C586A18C25}" presName="parentText" presStyleLbl="alignNode1" presStyleIdx="2" presStyleCnt="3">
        <dgm:presLayoutVars>
          <dgm:chMax val="1"/>
          <dgm:bulletEnabled val="1"/>
        </dgm:presLayoutVars>
      </dgm:prSet>
      <dgm:spPr/>
    </dgm:pt>
    <dgm:pt modelId="{819B29A3-0B28-434D-82C3-71B48A6EA730}" type="pres">
      <dgm:prSet presAssocID="{177A11D9-41F9-4994-A1F6-82C586A18C25}" presName="descendantText" presStyleLbl="alignAcc1" presStyleIdx="2" presStyleCnt="3">
        <dgm:presLayoutVars>
          <dgm:bulletEnabled val="1"/>
        </dgm:presLayoutVars>
      </dgm:prSet>
      <dgm:spPr/>
    </dgm:pt>
  </dgm:ptLst>
  <dgm:cxnLst>
    <dgm:cxn modelId="{C38B151C-0347-48B7-ABEC-25B21D76C5D1}" type="presOf" srcId="{D85E2E99-6E02-4F96-80AD-ACAF0E0B07B8}" destId="{23517D97-F091-43B7-8CC8-26B6C7B076A3}" srcOrd="0" destOrd="0" presId="urn:microsoft.com/office/officeart/2005/8/layout/chevron2"/>
    <dgm:cxn modelId="{91EC2E1C-61F5-4A79-9146-F8ADA85233B4}" type="presOf" srcId="{313B21EB-350C-4375-A17D-B15248D5E68E}" destId="{8DE2C0F9-4541-4EE3-B400-DC5E2F87717A}" srcOrd="0" destOrd="0" presId="urn:microsoft.com/office/officeart/2005/8/layout/chevron2"/>
    <dgm:cxn modelId="{2A16E822-0F0A-4427-8D03-9DB0A3073267}" srcId="{D85E2E99-6E02-4F96-80AD-ACAF0E0B07B8}" destId="{0FCCA7A0-2855-4767-9A31-685B8626E0CF}" srcOrd="0" destOrd="0" parTransId="{AC171CDB-8C86-4204-81BB-397C55B5C2CF}" sibTransId="{4B830D7C-D538-4BAD-ABEF-280ED646C2DC}"/>
    <dgm:cxn modelId="{18D5F523-EFC6-4C2B-ADAE-F7915EA05A1C}" type="presOf" srcId="{B744CA7C-DFE5-474F-8A8D-43B093D078F5}" destId="{74D7C2F6-2009-4C46-889F-6E94E7C9B122}" srcOrd="0" destOrd="0" presId="urn:microsoft.com/office/officeart/2005/8/layout/chevron2"/>
    <dgm:cxn modelId="{D495BB28-F7E8-4099-A988-5A26975DDA58}" srcId="{177A11D9-41F9-4994-A1F6-82C586A18C25}" destId="{CCF440EF-2B6B-4510-BD5E-75F7C11CFFC7}" srcOrd="0" destOrd="0" parTransId="{37DCD775-8D24-44B6-BD9F-1662983785BA}" sibTransId="{9AE74C5A-191F-4542-8F35-6B5456C12269}"/>
    <dgm:cxn modelId="{2D269B4A-9D64-4EDE-BB3A-793EABD7A4C5}" srcId="{AE36FB89-B67D-4DE6-8AA5-0AC00A78CA0B}" destId="{313B21EB-350C-4375-A17D-B15248D5E68E}" srcOrd="0" destOrd="0" parTransId="{218C43D6-84B3-4242-924E-028DB79F5D45}" sibTransId="{D93A9519-A80D-481F-A583-AC57C518A9FA}"/>
    <dgm:cxn modelId="{1E23AA71-7D08-44B3-A599-5D2040481A81}" srcId="{AE36FB89-B67D-4DE6-8AA5-0AC00A78CA0B}" destId="{177A11D9-41F9-4994-A1F6-82C586A18C25}" srcOrd="2" destOrd="0" parTransId="{8DA76E55-C90E-4DA1-ABD5-8CDE1956B5A2}" sibTransId="{5E17F35B-0D6C-4AE9-BD16-C42499206815}"/>
    <dgm:cxn modelId="{8F6DDC78-668A-47A2-AA33-BC734ECA6039}" type="presOf" srcId="{177A11D9-41F9-4994-A1F6-82C586A18C25}" destId="{3BAA2073-54FC-443C-9521-CC82C0764D93}" srcOrd="0" destOrd="0" presId="urn:microsoft.com/office/officeart/2005/8/layout/chevron2"/>
    <dgm:cxn modelId="{B707F45A-FD8D-418B-BC52-A44A31C2D3E1}" srcId="{AE36FB89-B67D-4DE6-8AA5-0AC00A78CA0B}" destId="{D85E2E99-6E02-4F96-80AD-ACAF0E0B07B8}" srcOrd="1" destOrd="0" parTransId="{EDE2F8E7-D60F-47B2-AF98-46004E6B15F7}" sibTransId="{5830E5FA-A4D5-4054-B8C8-7AD3FCFAA002}"/>
    <dgm:cxn modelId="{267790AA-9292-4D7F-8AB6-BBFA832FE5F1}" type="presOf" srcId="{AE36FB89-B67D-4DE6-8AA5-0AC00A78CA0B}" destId="{D5378EA5-34D1-4A38-8C7C-3E486313794A}" srcOrd="0" destOrd="0" presId="urn:microsoft.com/office/officeart/2005/8/layout/chevron2"/>
    <dgm:cxn modelId="{879499C0-BCE4-4EA0-990C-D9F56B0D9C1F}" srcId="{313B21EB-350C-4375-A17D-B15248D5E68E}" destId="{B744CA7C-DFE5-474F-8A8D-43B093D078F5}" srcOrd="0" destOrd="0" parTransId="{3B1A6BEA-D460-4132-99BB-3D8B0D426B99}" sibTransId="{2EEDDB08-351A-4F43-9C69-9F339FD4E7D0}"/>
    <dgm:cxn modelId="{537C97EA-69E9-4813-8113-022C67634396}" type="presOf" srcId="{0FCCA7A0-2855-4767-9A31-685B8626E0CF}" destId="{43BEDD77-4238-46FE-8136-614023244F68}" srcOrd="0" destOrd="0" presId="urn:microsoft.com/office/officeart/2005/8/layout/chevron2"/>
    <dgm:cxn modelId="{02700EFF-0DC5-441B-8AFC-93D0BA44CFB7}" type="presOf" srcId="{CCF440EF-2B6B-4510-BD5E-75F7C11CFFC7}" destId="{819B29A3-0B28-434D-82C3-71B48A6EA730}" srcOrd="0" destOrd="0" presId="urn:microsoft.com/office/officeart/2005/8/layout/chevron2"/>
    <dgm:cxn modelId="{8966F99C-D6DE-47E9-A950-DB2B830E2779}" type="presParOf" srcId="{D5378EA5-34D1-4A38-8C7C-3E486313794A}" destId="{33AF2F57-BE3B-43E6-BEEF-5B67F244CDC8}" srcOrd="0" destOrd="0" presId="urn:microsoft.com/office/officeart/2005/8/layout/chevron2"/>
    <dgm:cxn modelId="{9F203878-06C7-4329-B4B6-BA2F7D8E7DFA}" type="presParOf" srcId="{33AF2F57-BE3B-43E6-BEEF-5B67F244CDC8}" destId="{8DE2C0F9-4541-4EE3-B400-DC5E2F87717A}" srcOrd="0" destOrd="0" presId="urn:microsoft.com/office/officeart/2005/8/layout/chevron2"/>
    <dgm:cxn modelId="{D58D0B90-1AFD-4B82-B90C-7D54585AF75C}" type="presParOf" srcId="{33AF2F57-BE3B-43E6-BEEF-5B67F244CDC8}" destId="{74D7C2F6-2009-4C46-889F-6E94E7C9B122}" srcOrd="1" destOrd="0" presId="urn:microsoft.com/office/officeart/2005/8/layout/chevron2"/>
    <dgm:cxn modelId="{B1AB3FA9-955F-4104-A7C3-B3A69D790AAF}" type="presParOf" srcId="{D5378EA5-34D1-4A38-8C7C-3E486313794A}" destId="{B21C4E70-0345-484E-9E46-3838B03AA1B4}" srcOrd="1" destOrd="0" presId="urn:microsoft.com/office/officeart/2005/8/layout/chevron2"/>
    <dgm:cxn modelId="{1E8687EC-39B2-4CCA-BDC8-0CD3F9F9B096}" type="presParOf" srcId="{D5378EA5-34D1-4A38-8C7C-3E486313794A}" destId="{C997F915-7EA8-44CF-BADD-5748F7BB0B98}" srcOrd="2" destOrd="0" presId="urn:microsoft.com/office/officeart/2005/8/layout/chevron2"/>
    <dgm:cxn modelId="{CD46919B-57D2-4DAB-BF35-80D1903ABB1B}" type="presParOf" srcId="{C997F915-7EA8-44CF-BADD-5748F7BB0B98}" destId="{23517D97-F091-43B7-8CC8-26B6C7B076A3}" srcOrd="0" destOrd="0" presId="urn:microsoft.com/office/officeart/2005/8/layout/chevron2"/>
    <dgm:cxn modelId="{33071207-13ED-4101-89F6-030039498A50}" type="presParOf" srcId="{C997F915-7EA8-44CF-BADD-5748F7BB0B98}" destId="{43BEDD77-4238-46FE-8136-614023244F68}" srcOrd="1" destOrd="0" presId="urn:microsoft.com/office/officeart/2005/8/layout/chevron2"/>
    <dgm:cxn modelId="{EF9705E9-EA14-4DFA-B9BE-C6C110E67974}" type="presParOf" srcId="{D5378EA5-34D1-4A38-8C7C-3E486313794A}" destId="{2A9A61B3-0E44-4E04-ACBC-9FF388BB1652}" srcOrd="3" destOrd="0" presId="urn:microsoft.com/office/officeart/2005/8/layout/chevron2"/>
    <dgm:cxn modelId="{F055DA59-2D14-4643-934C-0836827D0E7D}" type="presParOf" srcId="{D5378EA5-34D1-4A38-8C7C-3E486313794A}" destId="{BCDFF350-926D-4F16-9BDF-13EA4364F5FD}" srcOrd="4" destOrd="0" presId="urn:microsoft.com/office/officeart/2005/8/layout/chevron2"/>
    <dgm:cxn modelId="{B1219342-6969-48CC-AE20-C48A76AF4C98}" type="presParOf" srcId="{BCDFF350-926D-4F16-9BDF-13EA4364F5FD}" destId="{3BAA2073-54FC-443C-9521-CC82C0764D93}" srcOrd="0" destOrd="0" presId="urn:microsoft.com/office/officeart/2005/8/layout/chevron2"/>
    <dgm:cxn modelId="{DC4212F4-35FE-4D94-93E3-8A2D82D107C8}" type="presParOf" srcId="{BCDFF350-926D-4F16-9BDF-13EA4364F5FD}" destId="{819B29A3-0B28-434D-82C3-71B48A6EA73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5E082AB-B9F7-48E3-A06F-7BA3FFA6DF12}" type="doc">
      <dgm:prSet loTypeId="urn:microsoft.com/office/officeart/2005/8/layout/radial4" loCatId="relationship" qsTypeId="urn:microsoft.com/office/officeart/2005/8/quickstyle/simple1" qsCatId="simple" csTypeId="urn:microsoft.com/office/officeart/2005/8/colors/colorful3" csCatId="colorful" phldr="1"/>
      <dgm:spPr/>
      <dgm:t>
        <a:bodyPr/>
        <a:lstStyle/>
        <a:p>
          <a:endParaRPr lang="zh-CN" altLang="en-US"/>
        </a:p>
      </dgm:t>
    </dgm:pt>
    <dgm:pt modelId="{C07DE8DF-0949-4C2E-A3E6-B61BF503ED8D}">
      <dgm:prSet phldrT="[文本]"/>
      <dgm:spPr/>
      <dgm:t>
        <a:bodyPr/>
        <a:lstStyle/>
        <a:p>
          <a:r>
            <a:rPr lang="zh-CN" altLang="en-US" dirty="0">
              <a:latin typeface="宋体" panose="02010600030101010101" pitchFamily="2" charset="-122"/>
              <a:ea typeface="宋体" panose="02010600030101010101" pitchFamily="2" charset="-122"/>
            </a:rPr>
            <a:t>选择充电片段计算电池组在不同老化阶段的容量</a:t>
          </a:r>
          <a:endParaRPr lang="zh-CN" altLang="en-US" dirty="0"/>
        </a:p>
      </dgm:t>
    </dgm:pt>
    <dgm:pt modelId="{7831AD1A-48CF-4956-9F98-009378C774DA}" type="parTrans" cxnId="{B55630DF-2566-45E6-BAF5-2C9343562211}">
      <dgm:prSet/>
      <dgm:spPr/>
      <dgm:t>
        <a:bodyPr/>
        <a:lstStyle/>
        <a:p>
          <a:endParaRPr lang="zh-CN" altLang="en-US"/>
        </a:p>
      </dgm:t>
    </dgm:pt>
    <dgm:pt modelId="{1993545F-FC24-464C-9B78-F290E9D3A7A3}" type="sibTrans" cxnId="{B55630DF-2566-45E6-BAF5-2C9343562211}">
      <dgm:prSet/>
      <dgm:spPr/>
      <dgm:t>
        <a:bodyPr/>
        <a:lstStyle/>
        <a:p>
          <a:endParaRPr lang="zh-CN" altLang="en-US"/>
        </a:p>
      </dgm:t>
    </dgm:pt>
    <dgm:pt modelId="{549D0799-5EE3-44B6-B464-3F45E34A7F0A}">
      <dgm:prSet phldrT="[文本]"/>
      <dgm:spPr/>
      <dgm:t>
        <a:bodyPr/>
        <a:lstStyle/>
        <a:p>
          <a:r>
            <a:rPr lang="zh-CN" altLang="zh-CN" dirty="0">
              <a:effectLst/>
              <a:latin typeface="宋体" panose="02010600030101010101" pitchFamily="2" charset="-122"/>
              <a:ea typeface="宋体" panose="02010600030101010101" pitchFamily="2" charset="-122"/>
              <a:cs typeface="Times New Roman" panose="02020603050405020304" pitchFamily="18" charset="0"/>
            </a:rPr>
            <a:t>安时积分</a:t>
          </a:r>
          <a:r>
            <a:rPr lang="zh-CN" altLang="en-US" dirty="0">
              <a:effectLst/>
              <a:latin typeface="宋体" panose="02010600030101010101" pitchFamily="2" charset="-122"/>
              <a:ea typeface="宋体" panose="02010600030101010101" pitchFamily="2" charset="-122"/>
              <a:cs typeface="Times New Roman" panose="02020603050405020304" pitchFamily="18" charset="0"/>
            </a:rPr>
            <a:t>方法的前提假设为采样时间内总电流保持不变，但在驾驶过程电流变化迅速且波动剧烈，在采样间隔内（</a:t>
          </a:r>
          <a:r>
            <a:rPr lang="en-US" altLang="zh-CN" dirty="0">
              <a:effectLst/>
              <a:latin typeface="宋体" panose="02010600030101010101" pitchFamily="2" charset="-122"/>
              <a:ea typeface="宋体" panose="02010600030101010101" pitchFamily="2" charset="-122"/>
              <a:cs typeface="Times New Roman" panose="02020603050405020304" pitchFamily="18" charset="0"/>
            </a:rPr>
            <a:t>10s</a:t>
          </a:r>
          <a:r>
            <a:rPr lang="zh-CN" altLang="en-US" dirty="0">
              <a:effectLst/>
              <a:latin typeface="宋体" panose="02010600030101010101" pitchFamily="2" charset="-122"/>
              <a:ea typeface="宋体" panose="02010600030101010101" pitchFamily="2" charset="-122"/>
              <a:cs typeface="Times New Roman" panose="02020603050405020304" pitchFamily="18" charset="0"/>
            </a:rPr>
            <a:t>）电流与假设的理想情况偏差大，分子部分计算会有较大误差</a:t>
          </a:r>
          <a:endParaRPr lang="zh-CN" altLang="en-US" dirty="0"/>
        </a:p>
      </dgm:t>
    </dgm:pt>
    <dgm:pt modelId="{81E99578-74F7-47A1-AEB4-BB6164229DD8}" type="parTrans" cxnId="{90889C0C-3C40-4635-ACC2-20735D2AF488}">
      <dgm:prSet/>
      <dgm:spPr/>
      <dgm:t>
        <a:bodyPr/>
        <a:lstStyle/>
        <a:p>
          <a:endParaRPr lang="zh-CN" altLang="en-US"/>
        </a:p>
      </dgm:t>
    </dgm:pt>
    <dgm:pt modelId="{D53319CE-7B2D-4B05-BE7D-E5CD0A0F413F}" type="sibTrans" cxnId="{90889C0C-3C40-4635-ACC2-20735D2AF488}">
      <dgm:prSet/>
      <dgm:spPr/>
      <dgm:t>
        <a:bodyPr/>
        <a:lstStyle/>
        <a:p>
          <a:endParaRPr lang="zh-CN" altLang="en-US"/>
        </a:p>
      </dgm:t>
    </dgm:pt>
    <dgm:pt modelId="{373238B4-A62E-4E9F-AB92-65F645866F94}">
      <dgm:prSet phldrT="[文本]"/>
      <dgm:spPr/>
      <dgm:t>
        <a:bodyPr/>
        <a:lstStyle/>
        <a:p>
          <a:r>
            <a:rPr lang="zh-CN" altLang="zh-CN" dirty="0">
              <a:effectLst/>
              <a:ea typeface="宋体" panose="02010600030101010101" pitchFamily="2" charset="-122"/>
              <a:cs typeface="Times New Roman" panose="02020603050405020304" pitchFamily="18" charset="0"/>
            </a:rPr>
            <a:t>充电方式为多段恒流充电，在每个恒流阶段，电流接近恒定，</a:t>
          </a:r>
          <a:r>
            <a:rPr lang="zh-CN" altLang="en-US" dirty="0">
              <a:ea typeface="宋体" panose="02010600030101010101" pitchFamily="2" charset="-122"/>
              <a:cs typeface="Times New Roman" panose="02020603050405020304" pitchFamily="18" charset="0"/>
            </a:rPr>
            <a:t>与前提假设接近，分子计算精度更高</a:t>
          </a:r>
          <a:endParaRPr lang="zh-CN" altLang="en-US" dirty="0"/>
        </a:p>
      </dgm:t>
    </dgm:pt>
    <dgm:pt modelId="{25590617-43D1-4C84-801D-0100D7698774}" type="parTrans" cxnId="{F9B73B32-1792-4A9F-A442-CBA4297A0B07}">
      <dgm:prSet/>
      <dgm:spPr/>
      <dgm:t>
        <a:bodyPr/>
        <a:lstStyle/>
        <a:p>
          <a:endParaRPr lang="zh-CN" altLang="en-US"/>
        </a:p>
      </dgm:t>
    </dgm:pt>
    <dgm:pt modelId="{ED1FFEBB-F1AF-471D-B86F-B1874E877CE7}" type="sibTrans" cxnId="{F9B73B32-1792-4A9F-A442-CBA4297A0B07}">
      <dgm:prSet/>
      <dgm:spPr/>
      <dgm:t>
        <a:bodyPr/>
        <a:lstStyle/>
        <a:p>
          <a:endParaRPr lang="zh-CN" altLang="en-US"/>
        </a:p>
      </dgm:t>
    </dgm:pt>
    <dgm:pt modelId="{F625DF24-8ED1-4B92-9363-93E4FA2FBD8A}">
      <dgm:prSet phldrT="[文本]"/>
      <dgm:spPr/>
      <dgm:t>
        <a:bodyPr/>
        <a:lstStyle/>
        <a:p>
          <a:r>
            <a:rPr lang="zh-CN" altLang="zh-CN" dirty="0">
              <a:effectLst/>
              <a:ea typeface="宋体" panose="02010600030101010101" pitchFamily="2" charset="-122"/>
              <a:cs typeface="Times New Roman" panose="02020603050405020304" pitchFamily="18" charset="0"/>
            </a:rPr>
            <a:t>按照常用的</a:t>
          </a:r>
          <a:r>
            <a:rPr lang="en-US" altLang="zh-CN" dirty="0">
              <a:effectLst/>
              <a:ea typeface="宋体" panose="02010600030101010101" pitchFamily="2" charset="-122"/>
              <a:cs typeface="Times New Roman" panose="02020603050405020304" pitchFamily="18" charset="0"/>
            </a:rPr>
            <a:t>SOC</a:t>
          </a:r>
          <a:r>
            <a:rPr lang="zh-CN" altLang="zh-CN" dirty="0">
              <a:effectLst/>
              <a:ea typeface="宋体" panose="02010600030101010101" pitchFamily="2" charset="-122"/>
              <a:cs typeface="Times New Roman" panose="02020603050405020304" pitchFamily="18" charset="0"/>
            </a:rPr>
            <a:t>估计算法</a:t>
          </a:r>
          <a:r>
            <a:rPr lang="zh-CN" altLang="en-US" dirty="0">
              <a:effectLst/>
              <a:ea typeface="宋体" panose="02010600030101010101" pitchFamily="2" charset="-122"/>
              <a:cs typeface="Times New Roman" panose="02020603050405020304" pitchFamily="18" charset="0"/>
            </a:rPr>
            <a:t>（递推最小二乘、卡尔曼滤波等）</a:t>
          </a:r>
          <a:r>
            <a:rPr lang="zh-CN" altLang="zh-CN" dirty="0">
              <a:effectLst/>
              <a:ea typeface="宋体" panose="02010600030101010101" pitchFamily="2" charset="-122"/>
              <a:cs typeface="Times New Roman" panose="02020603050405020304" pitchFamily="18" charset="0"/>
            </a:rPr>
            <a:t>，电流稳定时</a:t>
          </a:r>
          <a:r>
            <a:rPr lang="en-US" altLang="zh-CN" dirty="0">
              <a:effectLst/>
              <a:ea typeface="宋体" panose="02010600030101010101" pitchFamily="2" charset="-122"/>
              <a:cs typeface="Times New Roman" panose="02020603050405020304" pitchFamily="18" charset="0"/>
            </a:rPr>
            <a:t>SOC</a:t>
          </a:r>
          <a:r>
            <a:rPr lang="zh-CN" altLang="zh-CN" dirty="0">
              <a:effectLst/>
              <a:ea typeface="宋体" panose="02010600030101010101" pitchFamily="2" charset="-122"/>
              <a:cs typeface="Times New Roman" panose="02020603050405020304" pitchFamily="18" charset="0"/>
            </a:rPr>
            <a:t>估计精度更高</a:t>
          </a:r>
          <a:r>
            <a:rPr lang="zh-CN" altLang="en-US" dirty="0">
              <a:effectLst/>
              <a:ea typeface="宋体" panose="02010600030101010101" pitchFamily="2" charset="-122"/>
              <a:cs typeface="Times New Roman" panose="02020603050405020304" pitchFamily="18" charset="0"/>
            </a:rPr>
            <a:t>，分母计算精度更高</a:t>
          </a:r>
          <a:endParaRPr lang="zh-CN" altLang="en-US" dirty="0"/>
        </a:p>
      </dgm:t>
    </dgm:pt>
    <dgm:pt modelId="{D7CB949C-E558-4AFE-B01B-1E2CD92DE57C}" type="parTrans" cxnId="{A98A0451-1842-4DAD-8B74-B3210CF391F3}">
      <dgm:prSet/>
      <dgm:spPr/>
      <dgm:t>
        <a:bodyPr/>
        <a:lstStyle/>
        <a:p>
          <a:endParaRPr lang="zh-CN" altLang="en-US"/>
        </a:p>
      </dgm:t>
    </dgm:pt>
    <dgm:pt modelId="{DB865ED7-8EFD-4129-9868-2FE45B710B69}" type="sibTrans" cxnId="{A98A0451-1842-4DAD-8B74-B3210CF391F3}">
      <dgm:prSet/>
      <dgm:spPr/>
      <dgm:t>
        <a:bodyPr/>
        <a:lstStyle/>
        <a:p>
          <a:endParaRPr lang="zh-CN" altLang="en-US"/>
        </a:p>
      </dgm:t>
    </dgm:pt>
    <dgm:pt modelId="{D1E23E86-2002-4553-B14C-21DBAD5F4804}">
      <dgm:prSet phldrT="[文本]"/>
      <dgm:spPr/>
      <dgm:t>
        <a:bodyPr/>
        <a:lstStyle/>
        <a:p>
          <a:r>
            <a:rPr lang="zh-CN" altLang="en-US" dirty="0">
              <a:latin typeface="宋体" panose="02010600030101010101" pitchFamily="2" charset="-122"/>
              <a:ea typeface="宋体" panose="02010600030101010101" pitchFamily="2" charset="-122"/>
            </a:rPr>
            <a:t>相较于</a:t>
          </a:r>
          <a:r>
            <a:rPr lang="en-US" altLang="zh-CN" dirty="0">
              <a:latin typeface="宋体" panose="02010600030101010101" pitchFamily="2" charset="-122"/>
              <a:ea typeface="宋体" panose="02010600030101010101" pitchFamily="2" charset="-122"/>
            </a:rPr>
            <a:t>SOC</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SOP</a:t>
          </a:r>
          <a:r>
            <a:rPr lang="zh-CN" altLang="en-US" dirty="0">
              <a:latin typeface="宋体" panose="02010600030101010101" pitchFamily="2" charset="-122"/>
              <a:ea typeface="宋体" panose="02010600030101010101" pitchFamily="2" charset="-122"/>
            </a:rPr>
            <a:t>等状态，</a:t>
          </a:r>
          <a:r>
            <a:rPr lang="en-US" altLang="zh-CN" dirty="0">
              <a:latin typeface="宋体" panose="02010600030101010101" pitchFamily="2" charset="-122"/>
              <a:ea typeface="宋体" panose="02010600030101010101" pitchFamily="2" charset="-122"/>
            </a:rPr>
            <a:t>SOH</a:t>
          </a:r>
          <a:r>
            <a:rPr lang="zh-CN" altLang="en-US" dirty="0">
              <a:latin typeface="宋体" panose="02010600030101010101" pitchFamily="2" charset="-122"/>
              <a:ea typeface="宋体" panose="02010600030101010101" pitchFamily="2" charset="-122"/>
            </a:rPr>
            <a:t>的变化缓慢，且锂离子电池的库伦效率接近</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，一次循环中充电过程计算得到的电池容量可以视为等于放电过程计算得到的容量</a:t>
          </a:r>
          <a:endParaRPr lang="zh-CN" altLang="en-US" dirty="0"/>
        </a:p>
      </dgm:t>
    </dgm:pt>
    <dgm:pt modelId="{AD8A45D2-884C-4A8D-AEEA-D075BA778793}" type="parTrans" cxnId="{455004C9-7E0D-4176-8EE7-5A437F1FAF41}">
      <dgm:prSet/>
      <dgm:spPr/>
      <dgm:t>
        <a:bodyPr/>
        <a:lstStyle/>
        <a:p>
          <a:endParaRPr lang="zh-CN" altLang="en-US"/>
        </a:p>
      </dgm:t>
    </dgm:pt>
    <dgm:pt modelId="{ECC0616C-00EE-4D5E-9D28-00D51CF09880}" type="sibTrans" cxnId="{455004C9-7E0D-4176-8EE7-5A437F1FAF41}">
      <dgm:prSet/>
      <dgm:spPr/>
      <dgm:t>
        <a:bodyPr/>
        <a:lstStyle/>
        <a:p>
          <a:endParaRPr lang="zh-CN" altLang="en-US"/>
        </a:p>
      </dgm:t>
    </dgm:pt>
    <dgm:pt modelId="{73BCCE7A-4354-47F7-B0A4-282990649DAA}" type="pres">
      <dgm:prSet presAssocID="{85E082AB-B9F7-48E3-A06F-7BA3FFA6DF12}" presName="cycle" presStyleCnt="0">
        <dgm:presLayoutVars>
          <dgm:chMax val="1"/>
          <dgm:dir/>
          <dgm:animLvl val="ctr"/>
          <dgm:resizeHandles val="exact"/>
        </dgm:presLayoutVars>
      </dgm:prSet>
      <dgm:spPr/>
    </dgm:pt>
    <dgm:pt modelId="{552E0AF7-C390-4AA4-AC56-63A1CC53FE95}" type="pres">
      <dgm:prSet presAssocID="{C07DE8DF-0949-4C2E-A3E6-B61BF503ED8D}" presName="centerShape" presStyleLbl="node0" presStyleIdx="0" presStyleCnt="1"/>
      <dgm:spPr/>
    </dgm:pt>
    <dgm:pt modelId="{12437EE0-A10C-43FE-9001-15A63DA24A59}" type="pres">
      <dgm:prSet presAssocID="{81E99578-74F7-47A1-AEB4-BB6164229DD8}" presName="parTrans" presStyleLbl="bgSibTrans2D1" presStyleIdx="0" presStyleCnt="4"/>
      <dgm:spPr/>
    </dgm:pt>
    <dgm:pt modelId="{4E2AB87D-D96F-44D4-A43B-638CC5C70D02}" type="pres">
      <dgm:prSet presAssocID="{549D0799-5EE3-44B6-B464-3F45E34A7F0A}" presName="node" presStyleLbl="node1" presStyleIdx="0" presStyleCnt="4">
        <dgm:presLayoutVars>
          <dgm:bulletEnabled val="1"/>
        </dgm:presLayoutVars>
      </dgm:prSet>
      <dgm:spPr/>
    </dgm:pt>
    <dgm:pt modelId="{FD5FC241-7784-495E-948D-EDC1F4B1A5A5}" type="pres">
      <dgm:prSet presAssocID="{25590617-43D1-4C84-801D-0100D7698774}" presName="parTrans" presStyleLbl="bgSibTrans2D1" presStyleIdx="1" presStyleCnt="4"/>
      <dgm:spPr/>
    </dgm:pt>
    <dgm:pt modelId="{BED87DD1-EC89-4F47-9112-82B9CBAB188A}" type="pres">
      <dgm:prSet presAssocID="{373238B4-A62E-4E9F-AB92-65F645866F94}" presName="node" presStyleLbl="node1" presStyleIdx="1" presStyleCnt="4">
        <dgm:presLayoutVars>
          <dgm:bulletEnabled val="1"/>
        </dgm:presLayoutVars>
      </dgm:prSet>
      <dgm:spPr/>
    </dgm:pt>
    <dgm:pt modelId="{48BF756E-04FC-4920-996F-6EE244769ADD}" type="pres">
      <dgm:prSet presAssocID="{D7CB949C-E558-4AFE-B01B-1E2CD92DE57C}" presName="parTrans" presStyleLbl="bgSibTrans2D1" presStyleIdx="2" presStyleCnt="4"/>
      <dgm:spPr/>
    </dgm:pt>
    <dgm:pt modelId="{F04AE95C-614F-4261-83DA-9E3590799C33}" type="pres">
      <dgm:prSet presAssocID="{F625DF24-8ED1-4B92-9363-93E4FA2FBD8A}" presName="node" presStyleLbl="node1" presStyleIdx="2" presStyleCnt="4">
        <dgm:presLayoutVars>
          <dgm:bulletEnabled val="1"/>
        </dgm:presLayoutVars>
      </dgm:prSet>
      <dgm:spPr/>
    </dgm:pt>
    <dgm:pt modelId="{DE9F7A31-4E08-40E5-A899-B583A1FB30AA}" type="pres">
      <dgm:prSet presAssocID="{AD8A45D2-884C-4A8D-AEEA-D075BA778793}" presName="parTrans" presStyleLbl="bgSibTrans2D1" presStyleIdx="3" presStyleCnt="4"/>
      <dgm:spPr/>
    </dgm:pt>
    <dgm:pt modelId="{7C29CD69-D2A8-4654-AAF7-CD1756D3FBF6}" type="pres">
      <dgm:prSet presAssocID="{D1E23E86-2002-4553-B14C-21DBAD5F4804}" presName="node" presStyleLbl="node1" presStyleIdx="3" presStyleCnt="4">
        <dgm:presLayoutVars>
          <dgm:bulletEnabled val="1"/>
        </dgm:presLayoutVars>
      </dgm:prSet>
      <dgm:spPr/>
    </dgm:pt>
  </dgm:ptLst>
  <dgm:cxnLst>
    <dgm:cxn modelId="{5EFAC007-71C9-4FD1-889F-C23447D34FC6}" type="presOf" srcId="{549D0799-5EE3-44B6-B464-3F45E34A7F0A}" destId="{4E2AB87D-D96F-44D4-A43B-638CC5C70D02}" srcOrd="0" destOrd="0" presId="urn:microsoft.com/office/officeart/2005/8/layout/radial4"/>
    <dgm:cxn modelId="{CD64780A-05ED-4AEC-AC8B-8568456EEE00}" type="presOf" srcId="{81E99578-74F7-47A1-AEB4-BB6164229DD8}" destId="{12437EE0-A10C-43FE-9001-15A63DA24A59}" srcOrd="0" destOrd="0" presId="urn:microsoft.com/office/officeart/2005/8/layout/radial4"/>
    <dgm:cxn modelId="{90889C0C-3C40-4635-ACC2-20735D2AF488}" srcId="{C07DE8DF-0949-4C2E-A3E6-B61BF503ED8D}" destId="{549D0799-5EE3-44B6-B464-3F45E34A7F0A}" srcOrd="0" destOrd="0" parTransId="{81E99578-74F7-47A1-AEB4-BB6164229DD8}" sibTransId="{D53319CE-7B2D-4B05-BE7D-E5CD0A0F413F}"/>
    <dgm:cxn modelId="{F9B73B32-1792-4A9F-A442-CBA4297A0B07}" srcId="{C07DE8DF-0949-4C2E-A3E6-B61BF503ED8D}" destId="{373238B4-A62E-4E9F-AB92-65F645866F94}" srcOrd="1" destOrd="0" parTransId="{25590617-43D1-4C84-801D-0100D7698774}" sibTransId="{ED1FFEBB-F1AF-471D-B86F-B1874E877CE7}"/>
    <dgm:cxn modelId="{26C9C948-4F7E-4C8A-87D3-975C7E59CA26}" type="presOf" srcId="{373238B4-A62E-4E9F-AB92-65F645866F94}" destId="{BED87DD1-EC89-4F47-9112-82B9CBAB188A}" srcOrd="0" destOrd="0" presId="urn:microsoft.com/office/officeart/2005/8/layout/radial4"/>
    <dgm:cxn modelId="{A98A0451-1842-4DAD-8B74-B3210CF391F3}" srcId="{C07DE8DF-0949-4C2E-A3E6-B61BF503ED8D}" destId="{F625DF24-8ED1-4B92-9363-93E4FA2FBD8A}" srcOrd="2" destOrd="0" parTransId="{D7CB949C-E558-4AFE-B01B-1E2CD92DE57C}" sibTransId="{DB865ED7-8EFD-4129-9868-2FE45B710B69}"/>
    <dgm:cxn modelId="{1921BA8F-304A-41F7-85CC-2D7CEC637113}" type="presOf" srcId="{C07DE8DF-0949-4C2E-A3E6-B61BF503ED8D}" destId="{552E0AF7-C390-4AA4-AC56-63A1CC53FE95}" srcOrd="0" destOrd="0" presId="urn:microsoft.com/office/officeart/2005/8/layout/radial4"/>
    <dgm:cxn modelId="{4DEEE890-D3BA-4963-A21A-B99A2A4BADD8}" type="presOf" srcId="{25590617-43D1-4C84-801D-0100D7698774}" destId="{FD5FC241-7784-495E-948D-EDC1F4B1A5A5}" srcOrd="0" destOrd="0" presId="urn:microsoft.com/office/officeart/2005/8/layout/radial4"/>
    <dgm:cxn modelId="{2BF58091-E45C-4D0D-86FD-F0463E02AD11}" type="presOf" srcId="{AD8A45D2-884C-4A8D-AEEA-D075BA778793}" destId="{DE9F7A31-4E08-40E5-A899-B583A1FB30AA}" srcOrd="0" destOrd="0" presId="urn:microsoft.com/office/officeart/2005/8/layout/radial4"/>
    <dgm:cxn modelId="{455004C9-7E0D-4176-8EE7-5A437F1FAF41}" srcId="{C07DE8DF-0949-4C2E-A3E6-B61BF503ED8D}" destId="{D1E23E86-2002-4553-B14C-21DBAD5F4804}" srcOrd="3" destOrd="0" parTransId="{AD8A45D2-884C-4A8D-AEEA-D075BA778793}" sibTransId="{ECC0616C-00EE-4D5E-9D28-00D51CF09880}"/>
    <dgm:cxn modelId="{3E9526D6-0425-46EE-A85D-DD89ED9868F3}" type="presOf" srcId="{F625DF24-8ED1-4B92-9363-93E4FA2FBD8A}" destId="{F04AE95C-614F-4261-83DA-9E3590799C33}" srcOrd="0" destOrd="0" presId="urn:microsoft.com/office/officeart/2005/8/layout/radial4"/>
    <dgm:cxn modelId="{362A91D7-528F-4755-BDCB-4C866D739750}" type="presOf" srcId="{D1E23E86-2002-4553-B14C-21DBAD5F4804}" destId="{7C29CD69-D2A8-4654-AAF7-CD1756D3FBF6}" srcOrd="0" destOrd="0" presId="urn:microsoft.com/office/officeart/2005/8/layout/radial4"/>
    <dgm:cxn modelId="{FCB8B3DC-3B40-4259-A1BC-2E3D18C8D6DB}" type="presOf" srcId="{D7CB949C-E558-4AFE-B01B-1E2CD92DE57C}" destId="{48BF756E-04FC-4920-996F-6EE244769ADD}" srcOrd="0" destOrd="0" presId="urn:microsoft.com/office/officeart/2005/8/layout/radial4"/>
    <dgm:cxn modelId="{B55630DF-2566-45E6-BAF5-2C9343562211}" srcId="{85E082AB-B9F7-48E3-A06F-7BA3FFA6DF12}" destId="{C07DE8DF-0949-4C2E-A3E6-B61BF503ED8D}" srcOrd="0" destOrd="0" parTransId="{7831AD1A-48CF-4956-9F98-009378C774DA}" sibTransId="{1993545F-FC24-464C-9B78-F290E9D3A7A3}"/>
    <dgm:cxn modelId="{120EEDF7-6716-4D8C-BCEA-2F04AE92B246}" type="presOf" srcId="{85E082AB-B9F7-48E3-A06F-7BA3FFA6DF12}" destId="{73BCCE7A-4354-47F7-B0A4-282990649DAA}" srcOrd="0" destOrd="0" presId="urn:microsoft.com/office/officeart/2005/8/layout/radial4"/>
    <dgm:cxn modelId="{86DC3B45-2133-4B0A-A31B-B73323393BA1}" type="presParOf" srcId="{73BCCE7A-4354-47F7-B0A4-282990649DAA}" destId="{552E0AF7-C390-4AA4-AC56-63A1CC53FE95}" srcOrd="0" destOrd="0" presId="urn:microsoft.com/office/officeart/2005/8/layout/radial4"/>
    <dgm:cxn modelId="{79CF4AF1-1AF0-4F15-B968-20D84F6B36F8}" type="presParOf" srcId="{73BCCE7A-4354-47F7-B0A4-282990649DAA}" destId="{12437EE0-A10C-43FE-9001-15A63DA24A59}" srcOrd="1" destOrd="0" presId="urn:microsoft.com/office/officeart/2005/8/layout/radial4"/>
    <dgm:cxn modelId="{FFC48F32-08B6-431C-A32E-981FCF13E269}" type="presParOf" srcId="{73BCCE7A-4354-47F7-B0A4-282990649DAA}" destId="{4E2AB87D-D96F-44D4-A43B-638CC5C70D02}" srcOrd="2" destOrd="0" presId="urn:microsoft.com/office/officeart/2005/8/layout/radial4"/>
    <dgm:cxn modelId="{7A6E21D5-D485-4EEC-BFC5-6C95D1EE2803}" type="presParOf" srcId="{73BCCE7A-4354-47F7-B0A4-282990649DAA}" destId="{FD5FC241-7784-495E-948D-EDC1F4B1A5A5}" srcOrd="3" destOrd="0" presId="urn:microsoft.com/office/officeart/2005/8/layout/radial4"/>
    <dgm:cxn modelId="{05D2D1D4-8092-4645-A220-30A40A439270}" type="presParOf" srcId="{73BCCE7A-4354-47F7-B0A4-282990649DAA}" destId="{BED87DD1-EC89-4F47-9112-82B9CBAB188A}" srcOrd="4" destOrd="0" presId="urn:microsoft.com/office/officeart/2005/8/layout/radial4"/>
    <dgm:cxn modelId="{7B5E0282-3F7F-474B-816C-C5F430DCECB0}" type="presParOf" srcId="{73BCCE7A-4354-47F7-B0A4-282990649DAA}" destId="{48BF756E-04FC-4920-996F-6EE244769ADD}" srcOrd="5" destOrd="0" presId="urn:microsoft.com/office/officeart/2005/8/layout/radial4"/>
    <dgm:cxn modelId="{8BA7533E-03F4-48A0-AA9E-BAB383D3D867}" type="presParOf" srcId="{73BCCE7A-4354-47F7-B0A4-282990649DAA}" destId="{F04AE95C-614F-4261-83DA-9E3590799C33}" srcOrd="6" destOrd="0" presId="urn:microsoft.com/office/officeart/2005/8/layout/radial4"/>
    <dgm:cxn modelId="{88E0A101-3865-47BA-A451-47E81EE50B80}" type="presParOf" srcId="{73BCCE7A-4354-47F7-B0A4-282990649DAA}" destId="{DE9F7A31-4E08-40E5-A899-B583A1FB30AA}" srcOrd="7" destOrd="0" presId="urn:microsoft.com/office/officeart/2005/8/layout/radial4"/>
    <dgm:cxn modelId="{4BD05EF8-679F-4561-9B33-EB2FB90600B0}" type="presParOf" srcId="{73BCCE7A-4354-47F7-B0A4-282990649DAA}" destId="{7C29CD69-D2A8-4654-AAF7-CD1756D3FBF6}" srcOrd="8"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6A78901-D0A6-4C75-BEE4-EFA24167DD3C}" type="doc">
      <dgm:prSet loTypeId="urn:microsoft.com/office/officeart/2005/8/layout/radial4" loCatId="relationship" qsTypeId="urn:microsoft.com/office/officeart/2005/8/quickstyle/simple3" qsCatId="simple" csTypeId="urn:microsoft.com/office/officeart/2005/8/colors/accent1_2" csCatId="accent1" phldr="1"/>
      <dgm:spPr/>
      <dgm:t>
        <a:bodyPr/>
        <a:lstStyle/>
        <a:p>
          <a:endParaRPr lang="zh-CN" altLang="en-US"/>
        </a:p>
      </dgm:t>
    </dgm:pt>
    <dgm:pt modelId="{6DADCB21-154F-42B2-AF30-BFF151F5B1FF}">
      <dgm:prSet phldrT="[文本]"/>
      <dgm:spPr/>
      <dgm:t>
        <a:bodyPr/>
        <a:lstStyle/>
        <a:p>
          <a:r>
            <a:rPr lang="zh-CN" altLang="en-US" dirty="0"/>
            <a:t>充电片段数据帧数量少</a:t>
          </a:r>
        </a:p>
      </dgm:t>
    </dgm:pt>
    <dgm:pt modelId="{C1627480-08F9-4EF4-AE63-E5D6568B0AE7}" type="parTrans" cxnId="{C2AE7200-5682-414F-B1EB-9E6789C808D8}">
      <dgm:prSet/>
      <dgm:spPr/>
      <dgm:t>
        <a:bodyPr/>
        <a:lstStyle/>
        <a:p>
          <a:endParaRPr lang="zh-CN" altLang="en-US"/>
        </a:p>
      </dgm:t>
    </dgm:pt>
    <dgm:pt modelId="{E7CE5FFE-5DFF-40FD-A34C-790162E37A4E}" type="sibTrans" cxnId="{C2AE7200-5682-414F-B1EB-9E6789C808D8}">
      <dgm:prSet/>
      <dgm:spPr/>
      <dgm:t>
        <a:bodyPr/>
        <a:lstStyle/>
        <a:p>
          <a:endParaRPr lang="zh-CN" altLang="en-US"/>
        </a:p>
      </dgm:t>
    </dgm:pt>
    <mc:AlternateContent xmlns:mc="http://schemas.openxmlformats.org/markup-compatibility/2006" xmlns:a14="http://schemas.microsoft.com/office/drawing/2010/main">
      <mc:Choice Requires="a14">
        <dgm:pt modelId="{623751DB-06FA-40A9-9101-9B7A5B8FB8C1}">
          <dgm:prSet phldrT="[文本]" custT="1"/>
          <dgm:spPr/>
          <dgm:t>
            <a:bodyPr/>
            <a:lstStyle/>
            <a:p>
              <a:r>
                <a:rPr lang="zh-CN" sz="2400" dirty="0"/>
                <a:t>大电流充电，</a:t>
              </a:r>
              <a14:m>
                <m:oMath xmlns:m="http://schemas.openxmlformats.org/officeDocument/2006/math">
                  <m:r>
                    <a:rPr lang="zh-CN" altLang="en-US" sz="2400" i="1" smtClean="0">
                      <a:latin typeface="Cambria Math" panose="02040503050406030204" pitchFamily="18" charset="0"/>
                    </a:rPr>
                    <m:t>∆</m:t>
                  </m:r>
                  <m:r>
                    <m:rPr>
                      <m:sty m:val="p"/>
                    </m:rPr>
                    <a:rPr lang="en-US" altLang="zh-CN" sz="2400" i="1" smtClean="0">
                      <a:latin typeface="Cambria Math" panose="02040503050406030204" pitchFamily="18" charset="0"/>
                    </a:rPr>
                    <m:t>SOC</m:t>
                  </m:r>
                </m:oMath>
              </a14:m>
              <a:r>
                <a:rPr lang="zh-CN" sz="2400" dirty="0"/>
                <a:t>较大，</a:t>
              </a:r>
              <a:r>
                <a:rPr lang="zh-CN" altLang="en-US" sz="2400" dirty="0"/>
                <a:t>大电流导致积分</a:t>
              </a:r>
              <a:r>
                <a:rPr lang="zh-CN" sz="2400" dirty="0"/>
                <a:t>计算误差偏大</a:t>
              </a:r>
              <a:endParaRPr lang="zh-CN" altLang="en-US" sz="2400" dirty="0"/>
            </a:p>
          </dgm:t>
        </dgm:pt>
      </mc:Choice>
      <mc:Fallback xmlns="">
        <dgm:pt modelId="{623751DB-06FA-40A9-9101-9B7A5B8FB8C1}">
          <dgm:prSet phldrT="[文本]" custT="1"/>
          <dgm:spPr/>
          <dgm:t>
            <a:bodyPr/>
            <a:lstStyle/>
            <a:p>
              <a:r>
                <a:rPr lang="zh-CN" sz="2400" dirty="0"/>
                <a:t>大电流充电，</a:t>
              </a:r>
              <a:r>
                <a:rPr lang="zh-CN" altLang="en-US" sz="2400" i="0">
                  <a:latin typeface="Cambria Math" panose="02040503050406030204" pitchFamily="18" charset="0"/>
                </a:rPr>
                <a:t>∆</a:t>
              </a:r>
              <a:r>
                <a:rPr lang="en-US" altLang="zh-CN" sz="2400" i="0">
                  <a:latin typeface="Cambria Math" panose="02040503050406030204" pitchFamily="18" charset="0"/>
                </a:rPr>
                <a:t>SOC</a:t>
              </a:r>
              <a:r>
                <a:rPr lang="zh-CN" sz="2400" dirty="0"/>
                <a:t>较大，</a:t>
              </a:r>
              <a:r>
                <a:rPr lang="zh-CN" altLang="en-US" sz="2400" dirty="0"/>
                <a:t>大电流导致积分</a:t>
              </a:r>
              <a:r>
                <a:rPr lang="zh-CN" sz="2400" dirty="0"/>
                <a:t>计算误差偏大</a:t>
              </a:r>
              <a:endParaRPr lang="zh-CN" altLang="en-US" sz="2400" dirty="0"/>
            </a:p>
          </dgm:t>
        </dgm:pt>
      </mc:Fallback>
    </mc:AlternateContent>
    <dgm:pt modelId="{0801F550-A22A-4088-B09A-F5176C5479B0}" type="parTrans" cxnId="{C425FBCC-AB00-4D3E-983B-681AD3836B29}">
      <dgm:prSet/>
      <dgm:spPr/>
      <dgm:t>
        <a:bodyPr/>
        <a:lstStyle/>
        <a:p>
          <a:endParaRPr lang="zh-CN" altLang="en-US"/>
        </a:p>
      </dgm:t>
    </dgm:pt>
    <dgm:pt modelId="{52CD79D1-37CD-4100-8192-02A516586121}" type="sibTrans" cxnId="{C425FBCC-AB00-4D3E-983B-681AD3836B29}">
      <dgm:prSet/>
      <dgm:spPr/>
      <dgm:t>
        <a:bodyPr/>
        <a:lstStyle/>
        <a:p>
          <a:endParaRPr lang="zh-CN" altLang="en-US"/>
        </a:p>
      </dgm:t>
    </dgm:pt>
    <mc:AlternateContent xmlns:mc="http://schemas.openxmlformats.org/markup-compatibility/2006" xmlns:a14="http://schemas.microsoft.com/office/drawing/2010/main">
      <mc:Choice Requires="a14">
        <dgm:pt modelId="{BAEE3E35-4873-48B1-B016-93E45C63261A}">
          <dgm:prSet phldrT="[文本]" custT="1"/>
          <dgm:spPr/>
          <dgm:t>
            <a:bodyPr/>
            <a:lstStyle/>
            <a:p>
              <a:r>
                <a:rPr lang="zh-CN" sz="2400" dirty="0"/>
                <a:t>小电流充电，</a:t>
              </a:r>
              <a14:m>
                <m:oMath xmlns:m="http://schemas.openxmlformats.org/officeDocument/2006/math">
                  <m:r>
                    <a:rPr lang="zh-CN" altLang="en-US" sz="2400" i="1" smtClean="0">
                      <a:latin typeface="Cambria Math" panose="02040503050406030204" pitchFamily="18" charset="0"/>
                    </a:rPr>
                    <m:t>∆</m:t>
                  </m:r>
                  <m:r>
                    <m:rPr>
                      <m:sty m:val="p"/>
                    </m:rPr>
                    <a:rPr lang="en-US" altLang="zh-CN" sz="2400" i="1" smtClean="0">
                      <a:latin typeface="Cambria Math" panose="02040503050406030204" pitchFamily="18" charset="0"/>
                    </a:rPr>
                    <m:t>SOC</m:t>
                  </m:r>
                </m:oMath>
              </a14:m>
              <a:r>
                <a:rPr lang="zh-CN" sz="2400" dirty="0"/>
                <a:t>过小，会导致的</a:t>
              </a:r>
              <a:r>
                <a:rPr lang="zh-CN" altLang="en-US" sz="2400" dirty="0"/>
                <a:t>积分</a:t>
              </a:r>
              <a:r>
                <a:rPr lang="zh-CN" sz="2400" dirty="0"/>
                <a:t>计算误差被倍数放大</a:t>
              </a:r>
              <a:endParaRPr lang="zh-CN" altLang="en-US" sz="2400" dirty="0"/>
            </a:p>
          </dgm:t>
        </dgm:pt>
      </mc:Choice>
      <mc:Fallback xmlns="">
        <dgm:pt modelId="{BAEE3E35-4873-48B1-B016-93E45C63261A}">
          <dgm:prSet phldrT="[文本]" custT="1"/>
          <dgm:spPr/>
          <dgm:t>
            <a:bodyPr/>
            <a:lstStyle/>
            <a:p>
              <a:r>
                <a:rPr lang="zh-CN" sz="2400" dirty="0"/>
                <a:t>小电流充电，</a:t>
              </a:r>
              <a:r>
                <a:rPr lang="zh-CN" altLang="en-US" sz="2400" i="0">
                  <a:latin typeface="Cambria Math" panose="02040503050406030204" pitchFamily="18" charset="0"/>
                </a:rPr>
                <a:t>∆</a:t>
              </a:r>
              <a:r>
                <a:rPr lang="en-US" altLang="zh-CN" sz="2400" i="0">
                  <a:latin typeface="Cambria Math" panose="02040503050406030204" pitchFamily="18" charset="0"/>
                </a:rPr>
                <a:t>SOC</a:t>
              </a:r>
              <a:r>
                <a:rPr lang="zh-CN" sz="2400" dirty="0"/>
                <a:t>过小，会导致的</a:t>
              </a:r>
              <a:r>
                <a:rPr lang="zh-CN" altLang="en-US" sz="2400" dirty="0"/>
                <a:t>积分</a:t>
              </a:r>
              <a:r>
                <a:rPr lang="zh-CN" sz="2400" dirty="0"/>
                <a:t>计算误差被倍数放大</a:t>
              </a:r>
              <a:endParaRPr lang="zh-CN" altLang="en-US" sz="2400" dirty="0"/>
            </a:p>
          </dgm:t>
        </dgm:pt>
      </mc:Fallback>
    </mc:AlternateContent>
    <dgm:pt modelId="{C6A1DD26-2352-4DB4-99ED-B52EBD8284E6}" type="parTrans" cxnId="{B772FA89-1B28-45C3-BF95-218BB2001E06}">
      <dgm:prSet/>
      <dgm:spPr/>
      <dgm:t>
        <a:bodyPr/>
        <a:lstStyle/>
        <a:p>
          <a:endParaRPr lang="zh-CN" altLang="en-US"/>
        </a:p>
      </dgm:t>
    </dgm:pt>
    <dgm:pt modelId="{E826342F-544F-4469-8A0C-F9EB593D4681}" type="sibTrans" cxnId="{B772FA89-1B28-45C3-BF95-218BB2001E06}">
      <dgm:prSet/>
      <dgm:spPr/>
      <dgm:t>
        <a:bodyPr/>
        <a:lstStyle/>
        <a:p>
          <a:endParaRPr lang="zh-CN" altLang="en-US"/>
        </a:p>
      </dgm:t>
    </dgm:pt>
    <dgm:pt modelId="{77DE7F99-9983-4B32-9840-77771335C488}" type="pres">
      <dgm:prSet presAssocID="{E6A78901-D0A6-4C75-BEE4-EFA24167DD3C}" presName="cycle" presStyleCnt="0">
        <dgm:presLayoutVars>
          <dgm:chMax val="1"/>
          <dgm:dir/>
          <dgm:animLvl val="ctr"/>
          <dgm:resizeHandles val="exact"/>
        </dgm:presLayoutVars>
      </dgm:prSet>
      <dgm:spPr/>
    </dgm:pt>
    <dgm:pt modelId="{5A8B127E-0FB3-4DEC-AA6D-220F765B6D5A}" type="pres">
      <dgm:prSet presAssocID="{6DADCB21-154F-42B2-AF30-BFF151F5B1FF}" presName="centerShape" presStyleLbl="node0" presStyleIdx="0" presStyleCnt="1" custScaleX="156423" custScaleY="27639"/>
      <dgm:spPr/>
    </dgm:pt>
    <dgm:pt modelId="{ABC83104-F105-45D0-B6BB-20D3DAAD8661}" type="pres">
      <dgm:prSet presAssocID="{0801F550-A22A-4088-B09A-F5176C5479B0}" presName="parTrans" presStyleLbl="bgSibTrans2D1" presStyleIdx="0" presStyleCnt="2"/>
      <dgm:spPr/>
    </dgm:pt>
    <dgm:pt modelId="{F236D700-540E-42CB-B14C-C6F0B23A079E}" type="pres">
      <dgm:prSet presAssocID="{623751DB-06FA-40A9-9101-9B7A5B8FB8C1}" presName="node" presStyleLbl="node1" presStyleIdx="0" presStyleCnt="2" custScaleX="140730" custScaleY="68569">
        <dgm:presLayoutVars>
          <dgm:bulletEnabled val="1"/>
        </dgm:presLayoutVars>
      </dgm:prSet>
      <dgm:spPr/>
    </dgm:pt>
    <dgm:pt modelId="{490757C8-AD97-4956-AC3F-D734B0EFF71A}" type="pres">
      <dgm:prSet presAssocID="{C6A1DD26-2352-4DB4-99ED-B52EBD8284E6}" presName="parTrans" presStyleLbl="bgSibTrans2D1" presStyleIdx="1" presStyleCnt="2"/>
      <dgm:spPr/>
    </dgm:pt>
    <dgm:pt modelId="{A285124E-018B-4D53-A95D-4BED409E3506}" type="pres">
      <dgm:prSet presAssocID="{BAEE3E35-4873-48B1-B016-93E45C63261A}" presName="node" presStyleLbl="node1" presStyleIdx="1" presStyleCnt="2" custScaleX="149593" custScaleY="64005">
        <dgm:presLayoutVars>
          <dgm:bulletEnabled val="1"/>
        </dgm:presLayoutVars>
      </dgm:prSet>
      <dgm:spPr/>
    </dgm:pt>
  </dgm:ptLst>
  <dgm:cxnLst>
    <dgm:cxn modelId="{C9B63F00-5FAB-4CC9-95DB-FAD6D1C95692}" type="presOf" srcId="{E6A78901-D0A6-4C75-BEE4-EFA24167DD3C}" destId="{77DE7F99-9983-4B32-9840-77771335C488}" srcOrd="0" destOrd="0" presId="urn:microsoft.com/office/officeart/2005/8/layout/radial4"/>
    <dgm:cxn modelId="{C2AE7200-5682-414F-B1EB-9E6789C808D8}" srcId="{E6A78901-D0A6-4C75-BEE4-EFA24167DD3C}" destId="{6DADCB21-154F-42B2-AF30-BFF151F5B1FF}" srcOrd="0" destOrd="0" parTransId="{C1627480-08F9-4EF4-AE63-E5D6568B0AE7}" sibTransId="{E7CE5FFE-5DFF-40FD-A34C-790162E37A4E}"/>
    <dgm:cxn modelId="{E8876A29-C0A6-4CDD-AB24-88377072BAD2}" type="presOf" srcId="{BAEE3E35-4873-48B1-B016-93E45C63261A}" destId="{A285124E-018B-4D53-A95D-4BED409E3506}" srcOrd="0" destOrd="0" presId="urn:microsoft.com/office/officeart/2005/8/layout/radial4"/>
    <dgm:cxn modelId="{98D0B36B-FE75-4202-AAF9-87F51ED29B50}" type="presOf" srcId="{623751DB-06FA-40A9-9101-9B7A5B8FB8C1}" destId="{F236D700-540E-42CB-B14C-C6F0B23A079E}" srcOrd="0" destOrd="0" presId="urn:microsoft.com/office/officeart/2005/8/layout/radial4"/>
    <dgm:cxn modelId="{B772FA89-1B28-45C3-BF95-218BB2001E06}" srcId="{6DADCB21-154F-42B2-AF30-BFF151F5B1FF}" destId="{BAEE3E35-4873-48B1-B016-93E45C63261A}" srcOrd="1" destOrd="0" parTransId="{C6A1DD26-2352-4DB4-99ED-B52EBD8284E6}" sibTransId="{E826342F-544F-4469-8A0C-F9EB593D4681}"/>
    <dgm:cxn modelId="{3E03EDAF-CC15-4D2B-87F8-F154718F6718}" type="presOf" srcId="{0801F550-A22A-4088-B09A-F5176C5479B0}" destId="{ABC83104-F105-45D0-B6BB-20D3DAAD8661}" srcOrd="0" destOrd="0" presId="urn:microsoft.com/office/officeart/2005/8/layout/radial4"/>
    <dgm:cxn modelId="{C425FBCC-AB00-4D3E-983B-681AD3836B29}" srcId="{6DADCB21-154F-42B2-AF30-BFF151F5B1FF}" destId="{623751DB-06FA-40A9-9101-9B7A5B8FB8C1}" srcOrd="0" destOrd="0" parTransId="{0801F550-A22A-4088-B09A-F5176C5479B0}" sibTransId="{52CD79D1-37CD-4100-8192-02A516586121}"/>
    <dgm:cxn modelId="{6738C5D3-BFA4-45CF-8120-0036B8FB96A5}" type="presOf" srcId="{6DADCB21-154F-42B2-AF30-BFF151F5B1FF}" destId="{5A8B127E-0FB3-4DEC-AA6D-220F765B6D5A}" srcOrd="0" destOrd="0" presId="urn:microsoft.com/office/officeart/2005/8/layout/radial4"/>
    <dgm:cxn modelId="{8521E8F4-A0D4-42E3-87BE-86597C2F1F6C}" type="presOf" srcId="{C6A1DD26-2352-4DB4-99ED-B52EBD8284E6}" destId="{490757C8-AD97-4956-AC3F-D734B0EFF71A}" srcOrd="0" destOrd="0" presId="urn:microsoft.com/office/officeart/2005/8/layout/radial4"/>
    <dgm:cxn modelId="{123195DD-8A41-4B3C-BD69-B3D943FBB723}" type="presParOf" srcId="{77DE7F99-9983-4B32-9840-77771335C488}" destId="{5A8B127E-0FB3-4DEC-AA6D-220F765B6D5A}" srcOrd="0" destOrd="0" presId="urn:microsoft.com/office/officeart/2005/8/layout/radial4"/>
    <dgm:cxn modelId="{C05613F5-ABDE-408A-B469-50491B3F0BC1}" type="presParOf" srcId="{77DE7F99-9983-4B32-9840-77771335C488}" destId="{ABC83104-F105-45D0-B6BB-20D3DAAD8661}" srcOrd="1" destOrd="0" presId="urn:microsoft.com/office/officeart/2005/8/layout/radial4"/>
    <dgm:cxn modelId="{D943EE75-FA80-40C3-BEFE-1C71F270288F}" type="presParOf" srcId="{77DE7F99-9983-4B32-9840-77771335C488}" destId="{F236D700-540E-42CB-B14C-C6F0B23A079E}" srcOrd="2" destOrd="0" presId="urn:microsoft.com/office/officeart/2005/8/layout/radial4"/>
    <dgm:cxn modelId="{72757960-019A-49FC-8BB1-F4190A303321}" type="presParOf" srcId="{77DE7F99-9983-4B32-9840-77771335C488}" destId="{490757C8-AD97-4956-AC3F-D734B0EFF71A}" srcOrd="3" destOrd="0" presId="urn:microsoft.com/office/officeart/2005/8/layout/radial4"/>
    <dgm:cxn modelId="{8FEE2420-30AE-4DF1-8745-2571D6D22FA0}" type="presParOf" srcId="{77DE7F99-9983-4B32-9840-77771335C488}" destId="{A285124E-018B-4D53-A95D-4BED409E3506}" srcOrd="4"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6A78901-D0A6-4C75-BEE4-EFA24167DD3C}" type="doc">
      <dgm:prSet loTypeId="urn:microsoft.com/office/officeart/2005/8/layout/radial4" loCatId="relationship" qsTypeId="urn:microsoft.com/office/officeart/2005/8/quickstyle/simple3" qsCatId="simple" csTypeId="urn:microsoft.com/office/officeart/2005/8/colors/accent1_2" csCatId="accent1" phldr="1"/>
      <dgm:spPr/>
      <dgm:t>
        <a:bodyPr/>
        <a:lstStyle/>
        <a:p>
          <a:endParaRPr lang="zh-CN" altLang="en-US"/>
        </a:p>
      </dgm:t>
    </dgm:pt>
    <dgm:pt modelId="{6DADCB21-154F-42B2-AF30-BFF151F5B1FF}">
      <dgm:prSet phldrT="[文本]"/>
      <dgm:spPr/>
      <dgm:t>
        <a:bodyPr/>
        <a:lstStyle/>
        <a:p>
          <a:r>
            <a:rPr lang="zh-CN" altLang="en-US" dirty="0"/>
            <a:t>充电片段数据帧数量少</a:t>
          </a:r>
        </a:p>
      </dgm:t>
    </dgm:pt>
    <dgm:pt modelId="{C1627480-08F9-4EF4-AE63-E5D6568B0AE7}" type="parTrans" cxnId="{C2AE7200-5682-414F-B1EB-9E6789C808D8}">
      <dgm:prSet/>
      <dgm:spPr/>
      <dgm:t>
        <a:bodyPr/>
        <a:lstStyle/>
        <a:p>
          <a:endParaRPr lang="zh-CN" altLang="en-US"/>
        </a:p>
      </dgm:t>
    </dgm:pt>
    <dgm:pt modelId="{E7CE5FFE-5DFF-40FD-A34C-790162E37A4E}" type="sibTrans" cxnId="{C2AE7200-5682-414F-B1EB-9E6789C808D8}">
      <dgm:prSet/>
      <dgm:spPr/>
      <dgm:t>
        <a:bodyPr/>
        <a:lstStyle/>
        <a:p>
          <a:endParaRPr lang="zh-CN" altLang="en-US"/>
        </a:p>
      </dgm:t>
    </dgm:pt>
    <dgm:pt modelId="{623751DB-06FA-40A9-9101-9B7A5B8FB8C1}">
      <dgm:prSet phldrT="[文本]" custT="1"/>
      <dgm:spPr>
        <a:blipFill>
          <a:blip xmlns:r="http://schemas.openxmlformats.org/officeDocument/2006/relationships" r:embed="rId1"/>
          <a:stretch>
            <a:fillRect l="-1456" r="-1294" b="-2459"/>
          </a:stretch>
        </a:blipFill>
      </dgm:spPr>
      <dgm:t>
        <a:bodyPr/>
        <a:lstStyle/>
        <a:p>
          <a:r>
            <a:rPr lang="zh-CN" altLang="en-US">
              <a:noFill/>
            </a:rPr>
            <a:t> </a:t>
          </a:r>
        </a:p>
      </dgm:t>
    </dgm:pt>
    <dgm:pt modelId="{0801F550-A22A-4088-B09A-F5176C5479B0}" type="parTrans" cxnId="{C425FBCC-AB00-4D3E-983B-681AD3836B29}">
      <dgm:prSet/>
      <dgm:spPr/>
      <dgm:t>
        <a:bodyPr/>
        <a:lstStyle/>
        <a:p>
          <a:endParaRPr lang="zh-CN" altLang="en-US"/>
        </a:p>
      </dgm:t>
    </dgm:pt>
    <dgm:pt modelId="{52CD79D1-37CD-4100-8192-02A516586121}" type="sibTrans" cxnId="{C425FBCC-AB00-4D3E-983B-681AD3836B29}">
      <dgm:prSet/>
      <dgm:spPr/>
      <dgm:t>
        <a:bodyPr/>
        <a:lstStyle/>
        <a:p>
          <a:endParaRPr lang="zh-CN" altLang="en-US"/>
        </a:p>
      </dgm:t>
    </dgm:pt>
    <dgm:pt modelId="{BAEE3E35-4873-48B1-B016-93E45C63261A}">
      <dgm:prSet phldrT="[文本]" custT="1"/>
      <dgm:spPr>
        <a:blipFill>
          <a:blip xmlns:r="http://schemas.openxmlformats.org/officeDocument/2006/relationships" r:embed="rId2"/>
          <a:stretch>
            <a:fillRect l="-2287" t="-877" r="-2134" b="-6140"/>
          </a:stretch>
        </a:blipFill>
      </dgm:spPr>
      <dgm:t>
        <a:bodyPr/>
        <a:lstStyle/>
        <a:p>
          <a:r>
            <a:rPr lang="zh-CN" altLang="en-US">
              <a:noFill/>
            </a:rPr>
            <a:t> </a:t>
          </a:r>
        </a:p>
      </dgm:t>
    </dgm:pt>
    <dgm:pt modelId="{C6A1DD26-2352-4DB4-99ED-B52EBD8284E6}" type="parTrans" cxnId="{B772FA89-1B28-45C3-BF95-218BB2001E06}">
      <dgm:prSet/>
      <dgm:spPr/>
      <dgm:t>
        <a:bodyPr/>
        <a:lstStyle/>
        <a:p>
          <a:endParaRPr lang="zh-CN" altLang="en-US"/>
        </a:p>
      </dgm:t>
    </dgm:pt>
    <dgm:pt modelId="{E826342F-544F-4469-8A0C-F9EB593D4681}" type="sibTrans" cxnId="{B772FA89-1B28-45C3-BF95-218BB2001E06}">
      <dgm:prSet/>
      <dgm:spPr/>
      <dgm:t>
        <a:bodyPr/>
        <a:lstStyle/>
        <a:p>
          <a:endParaRPr lang="zh-CN" altLang="en-US"/>
        </a:p>
      </dgm:t>
    </dgm:pt>
    <dgm:pt modelId="{77DE7F99-9983-4B32-9840-77771335C488}" type="pres">
      <dgm:prSet presAssocID="{E6A78901-D0A6-4C75-BEE4-EFA24167DD3C}" presName="cycle" presStyleCnt="0">
        <dgm:presLayoutVars>
          <dgm:chMax val="1"/>
          <dgm:dir/>
          <dgm:animLvl val="ctr"/>
          <dgm:resizeHandles val="exact"/>
        </dgm:presLayoutVars>
      </dgm:prSet>
      <dgm:spPr/>
    </dgm:pt>
    <dgm:pt modelId="{5A8B127E-0FB3-4DEC-AA6D-220F765B6D5A}" type="pres">
      <dgm:prSet presAssocID="{6DADCB21-154F-42B2-AF30-BFF151F5B1FF}" presName="centerShape" presStyleLbl="node0" presStyleIdx="0" presStyleCnt="1" custScaleX="156423" custScaleY="27639"/>
      <dgm:spPr/>
    </dgm:pt>
    <dgm:pt modelId="{ABC83104-F105-45D0-B6BB-20D3DAAD8661}" type="pres">
      <dgm:prSet presAssocID="{0801F550-A22A-4088-B09A-F5176C5479B0}" presName="parTrans" presStyleLbl="bgSibTrans2D1" presStyleIdx="0" presStyleCnt="2"/>
      <dgm:spPr/>
    </dgm:pt>
    <dgm:pt modelId="{F236D700-540E-42CB-B14C-C6F0B23A079E}" type="pres">
      <dgm:prSet presAssocID="{623751DB-06FA-40A9-9101-9B7A5B8FB8C1}" presName="node" presStyleLbl="node1" presStyleIdx="0" presStyleCnt="2" custScaleX="140730" custScaleY="68569">
        <dgm:presLayoutVars>
          <dgm:bulletEnabled val="1"/>
        </dgm:presLayoutVars>
      </dgm:prSet>
      <dgm:spPr/>
    </dgm:pt>
    <dgm:pt modelId="{490757C8-AD97-4956-AC3F-D734B0EFF71A}" type="pres">
      <dgm:prSet presAssocID="{C6A1DD26-2352-4DB4-99ED-B52EBD8284E6}" presName="parTrans" presStyleLbl="bgSibTrans2D1" presStyleIdx="1" presStyleCnt="2"/>
      <dgm:spPr/>
    </dgm:pt>
    <dgm:pt modelId="{A285124E-018B-4D53-A95D-4BED409E3506}" type="pres">
      <dgm:prSet presAssocID="{BAEE3E35-4873-48B1-B016-93E45C63261A}" presName="node" presStyleLbl="node1" presStyleIdx="1" presStyleCnt="2" custScaleX="149593" custScaleY="64005">
        <dgm:presLayoutVars>
          <dgm:bulletEnabled val="1"/>
        </dgm:presLayoutVars>
      </dgm:prSet>
      <dgm:spPr/>
    </dgm:pt>
  </dgm:ptLst>
  <dgm:cxnLst>
    <dgm:cxn modelId="{C9B63F00-5FAB-4CC9-95DB-FAD6D1C95692}" type="presOf" srcId="{E6A78901-D0A6-4C75-BEE4-EFA24167DD3C}" destId="{77DE7F99-9983-4B32-9840-77771335C488}" srcOrd="0" destOrd="0" presId="urn:microsoft.com/office/officeart/2005/8/layout/radial4"/>
    <dgm:cxn modelId="{C2AE7200-5682-414F-B1EB-9E6789C808D8}" srcId="{E6A78901-D0A6-4C75-BEE4-EFA24167DD3C}" destId="{6DADCB21-154F-42B2-AF30-BFF151F5B1FF}" srcOrd="0" destOrd="0" parTransId="{C1627480-08F9-4EF4-AE63-E5D6568B0AE7}" sibTransId="{E7CE5FFE-5DFF-40FD-A34C-790162E37A4E}"/>
    <dgm:cxn modelId="{E8876A29-C0A6-4CDD-AB24-88377072BAD2}" type="presOf" srcId="{BAEE3E35-4873-48B1-B016-93E45C63261A}" destId="{A285124E-018B-4D53-A95D-4BED409E3506}" srcOrd="0" destOrd="0" presId="urn:microsoft.com/office/officeart/2005/8/layout/radial4"/>
    <dgm:cxn modelId="{98D0B36B-FE75-4202-AAF9-87F51ED29B50}" type="presOf" srcId="{623751DB-06FA-40A9-9101-9B7A5B8FB8C1}" destId="{F236D700-540E-42CB-B14C-C6F0B23A079E}" srcOrd="0" destOrd="0" presId="urn:microsoft.com/office/officeart/2005/8/layout/radial4"/>
    <dgm:cxn modelId="{B772FA89-1B28-45C3-BF95-218BB2001E06}" srcId="{6DADCB21-154F-42B2-AF30-BFF151F5B1FF}" destId="{BAEE3E35-4873-48B1-B016-93E45C63261A}" srcOrd="1" destOrd="0" parTransId="{C6A1DD26-2352-4DB4-99ED-B52EBD8284E6}" sibTransId="{E826342F-544F-4469-8A0C-F9EB593D4681}"/>
    <dgm:cxn modelId="{3E03EDAF-CC15-4D2B-87F8-F154718F6718}" type="presOf" srcId="{0801F550-A22A-4088-B09A-F5176C5479B0}" destId="{ABC83104-F105-45D0-B6BB-20D3DAAD8661}" srcOrd="0" destOrd="0" presId="urn:microsoft.com/office/officeart/2005/8/layout/radial4"/>
    <dgm:cxn modelId="{C425FBCC-AB00-4D3E-983B-681AD3836B29}" srcId="{6DADCB21-154F-42B2-AF30-BFF151F5B1FF}" destId="{623751DB-06FA-40A9-9101-9B7A5B8FB8C1}" srcOrd="0" destOrd="0" parTransId="{0801F550-A22A-4088-B09A-F5176C5479B0}" sibTransId="{52CD79D1-37CD-4100-8192-02A516586121}"/>
    <dgm:cxn modelId="{6738C5D3-BFA4-45CF-8120-0036B8FB96A5}" type="presOf" srcId="{6DADCB21-154F-42B2-AF30-BFF151F5B1FF}" destId="{5A8B127E-0FB3-4DEC-AA6D-220F765B6D5A}" srcOrd="0" destOrd="0" presId="urn:microsoft.com/office/officeart/2005/8/layout/radial4"/>
    <dgm:cxn modelId="{8521E8F4-A0D4-42E3-87BE-86597C2F1F6C}" type="presOf" srcId="{C6A1DD26-2352-4DB4-99ED-B52EBD8284E6}" destId="{490757C8-AD97-4956-AC3F-D734B0EFF71A}" srcOrd="0" destOrd="0" presId="urn:microsoft.com/office/officeart/2005/8/layout/radial4"/>
    <dgm:cxn modelId="{123195DD-8A41-4B3C-BD69-B3D943FBB723}" type="presParOf" srcId="{77DE7F99-9983-4B32-9840-77771335C488}" destId="{5A8B127E-0FB3-4DEC-AA6D-220F765B6D5A}" srcOrd="0" destOrd="0" presId="urn:microsoft.com/office/officeart/2005/8/layout/radial4"/>
    <dgm:cxn modelId="{C05613F5-ABDE-408A-B469-50491B3F0BC1}" type="presParOf" srcId="{77DE7F99-9983-4B32-9840-77771335C488}" destId="{ABC83104-F105-45D0-B6BB-20D3DAAD8661}" srcOrd="1" destOrd="0" presId="urn:microsoft.com/office/officeart/2005/8/layout/radial4"/>
    <dgm:cxn modelId="{D943EE75-FA80-40C3-BEFE-1C71F270288F}" type="presParOf" srcId="{77DE7F99-9983-4B32-9840-77771335C488}" destId="{F236D700-540E-42CB-B14C-C6F0B23A079E}" srcOrd="2" destOrd="0" presId="urn:microsoft.com/office/officeart/2005/8/layout/radial4"/>
    <dgm:cxn modelId="{72757960-019A-49FC-8BB1-F4190A303321}" type="presParOf" srcId="{77DE7F99-9983-4B32-9840-77771335C488}" destId="{490757C8-AD97-4956-AC3F-D734B0EFF71A}" srcOrd="3" destOrd="0" presId="urn:microsoft.com/office/officeart/2005/8/layout/radial4"/>
    <dgm:cxn modelId="{8FEE2420-30AE-4DF1-8745-2571D6D22FA0}" type="presParOf" srcId="{77DE7F99-9983-4B32-9840-77771335C488}" destId="{A285124E-018B-4D53-A95D-4BED409E3506}" srcOrd="4"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0D7C52C-FDE2-451E-8D9E-3D4735921055}" type="doc">
      <dgm:prSet loTypeId="urn:microsoft.com/office/officeart/2005/8/layout/radial6" loCatId="relationship" qsTypeId="urn:microsoft.com/office/officeart/2005/8/quickstyle/simple1" qsCatId="simple" csTypeId="urn:microsoft.com/office/officeart/2005/8/colors/accent0_3" csCatId="mainScheme" phldr="1"/>
      <dgm:spPr/>
      <dgm:t>
        <a:bodyPr/>
        <a:lstStyle/>
        <a:p>
          <a:endParaRPr lang="zh-CN" altLang="en-US"/>
        </a:p>
      </dgm:t>
    </dgm:pt>
    <dgm:pt modelId="{19090CEB-F346-41FF-93F8-88A3553B05B2}">
      <dgm:prSet phldrT="[文本]"/>
      <dgm:spPr/>
      <dgm:t>
        <a:bodyPr/>
        <a:lstStyle/>
        <a:p>
          <a:r>
            <a:rPr lang="zh-CN" altLang="en-US" dirty="0"/>
            <a:t>计算容量小范围波动</a:t>
          </a:r>
        </a:p>
      </dgm:t>
    </dgm:pt>
    <dgm:pt modelId="{1DC249B0-96E3-4763-8CED-91E3BE659267}" type="parTrans" cxnId="{B7AA4E15-2000-43AE-8426-8BCD9BFA0266}">
      <dgm:prSet/>
      <dgm:spPr/>
      <dgm:t>
        <a:bodyPr/>
        <a:lstStyle/>
        <a:p>
          <a:endParaRPr lang="zh-CN" altLang="en-US"/>
        </a:p>
      </dgm:t>
    </dgm:pt>
    <dgm:pt modelId="{F1D2E253-42B1-4046-B536-A0BC418B8B42}" type="sibTrans" cxnId="{B7AA4E15-2000-43AE-8426-8BCD9BFA0266}">
      <dgm:prSet/>
      <dgm:spPr/>
      <dgm:t>
        <a:bodyPr/>
        <a:lstStyle/>
        <a:p>
          <a:endParaRPr lang="zh-CN" altLang="en-US"/>
        </a:p>
      </dgm:t>
    </dgm:pt>
    <dgm:pt modelId="{29681FA9-D4DE-4E58-AA3C-B12A010AA50D}">
      <dgm:prSet phldrT="[文本]"/>
      <dgm:spPr/>
      <dgm:t>
        <a:bodyPr/>
        <a:lstStyle/>
        <a:p>
          <a:r>
            <a:rPr lang="zh-CN" altLang="en-US" dirty="0"/>
            <a:t>电流倍率</a:t>
          </a:r>
        </a:p>
      </dgm:t>
    </dgm:pt>
    <dgm:pt modelId="{6D09654B-CD27-4CA9-9D23-5A0E10A5D3B1}" type="parTrans" cxnId="{BA7274E1-409B-449E-9AE5-495929ECC614}">
      <dgm:prSet/>
      <dgm:spPr/>
      <dgm:t>
        <a:bodyPr/>
        <a:lstStyle/>
        <a:p>
          <a:endParaRPr lang="zh-CN" altLang="en-US"/>
        </a:p>
      </dgm:t>
    </dgm:pt>
    <dgm:pt modelId="{A99EAC19-BECD-4332-85B6-124B4F978FD8}" type="sibTrans" cxnId="{BA7274E1-409B-449E-9AE5-495929ECC614}">
      <dgm:prSet/>
      <dgm:spPr/>
      <dgm:t>
        <a:bodyPr/>
        <a:lstStyle/>
        <a:p>
          <a:endParaRPr lang="zh-CN" altLang="en-US"/>
        </a:p>
      </dgm:t>
    </dgm:pt>
    <dgm:pt modelId="{5D2846E5-08AB-430A-8A5E-08A7D6FF436E}">
      <dgm:prSet phldrT="[文本]"/>
      <dgm:spPr/>
      <dgm:t>
        <a:bodyPr/>
        <a:lstStyle/>
        <a:p>
          <a:r>
            <a:rPr lang="zh-CN" altLang="en-US" dirty="0"/>
            <a:t>阳极悬垂效应</a:t>
          </a:r>
        </a:p>
      </dgm:t>
    </dgm:pt>
    <dgm:pt modelId="{72DD668D-2FC1-4E13-8481-946BF42FC339}" type="parTrans" cxnId="{1C6426DD-E7AB-4E64-ABB1-30E6C3A7D177}">
      <dgm:prSet/>
      <dgm:spPr/>
      <dgm:t>
        <a:bodyPr/>
        <a:lstStyle/>
        <a:p>
          <a:endParaRPr lang="zh-CN" altLang="en-US"/>
        </a:p>
      </dgm:t>
    </dgm:pt>
    <dgm:pt modelId="{7576643D-33F4-4362-BA24-C52BCB40ADBC}" type="sibTrans" cxnId="{1C6426DD-E7AB-4E64-ABB1-30E6C3A7D177}">
      <dgm:prSet/>
      <dgm:spPr/>
      <dgm:t>
        <a:bodyPr/>
        <a:lstStyle/>
        <a:p>
          <a:endParaRPr lang="zh-CN" altLang="en-US"/>
        </a:p>
      </dgm:t>
    </dgm:pt>
    <dgm:pt modelId="{2A28FB1E-DC25-42E3-8A05-A4632A89C74F}">
      <dgm:prSet phldrT="[文本]"/>
      <dgm:spPr/>
      <dgm:t>
        <a:bodyPr/>
        <a:lstStyle/>
        <a:p>
          <a:r>
            <a:rPr lang="zh-CN" altLang="en-US" dirty="0"/>
            <a:t>金属锂溶解</a:t>
          </a:r>
        </a:p>
      </dgm:t>
    </dgm:pt>
    <dgm:pt modelId="{AFF2548D-B546-471A-B551-27108C44FC6C}" type="parTrans" cxnId="{9A0852DC-5455-44FC-BAC4-B138963D7A25}">
      <dgm:prSet/>
      <dgm:spPr/>
      <dgm:t>
        <a:bodyPr/>
        <a:lstStyle/>
        <a:p>
          <a:endParaRPr lang="zh-CN" altLang="en-US"/>
        </a:p>
      </dgm:t>
    </dgm:pt>
    <dgm:pt modelId="{2441D160-29E6-4D49-9E52-2567E611B7D5}" type="sibTrans" cxnId="{9A0852DC-5455-44FC-BAC4-B138963D7A25}">
      <dgm:prSet/>
      <dgm:spPr/>
      <dgm:t>
        <a:bodyPr/>
        <a:lstStyle/>
        <a:p>
          <a:endParaRPr lang="zh-CN" altLang="en-US"/>
        </a:p>
      </dgm:t>
    </dgm:pt>
    <dgm:pt modelId="{F0A8A30D-7F8C-426B-B6E6-373AB0236A36}">
      <dgm:prSet phldrT="[文本]"/>
      <dgm:spPr/>
      <dgm:t>
        <a:bodyPr/>
        <a:lstStyle/>
        <a:p>
          <a:r>
            <a:rPr lang="zh-CN" altLang="en-US" dirty="0"/>
            <a:t>环境温度</a:t>
          </a:r>
        </a:p>
      </dgm:t>
    </dgm:pt>
    <dgm:pt modelId="{ED1144A3-C11B-43C5-A7AD-DC15ECE532FE}" type="parTrans" cxnId="{96C8AF83-2072-4EA6-8A0D-D3583BDB62D5}">
      <dgm:prSet/>
      <dgm:spPr/>
      <dgm:t>
        <a:bodyPr/>
        <a:lstStyle/>
        <a:p>
          <a:endParaRPr lang="zh-CN" altLang="en-US"/>
        </a:p>
      </dgm:t>
    </dgm:pt>
    <dgm:pt modelId="{5C6DA7FC-07B7-4102-9B07-62725E0C1277}" type="sibTrans" cxnId="{96C8AF83-2072-4EA6-8A0D-D3583BDB62D5}">
      <dgm:prSet/>
      <dgm:spPr/>
      <dgm:t>
        <a:bodyPr/>
        <a:lstStyle/>
        <a:p>
          <a:endParaRPr lang="zh-CN" altLang="en-US"/>
        </a:p>
      </dgm:t>
    </dgm:pt>
    <dgm:pt modelId="{952149CF-3494-434C-B470-E15711AF717D}">
      <dgm:prSet phldrT="[文本]"/>
      <dgm:spPr/>
      <dgm:t>
        <a:bodyPr/>
        <a:lstStyle/>
        <a:p>
          <a:r>
            <a:rPr lang="en-US" altLang="zh-CN" dirty="0"/>
            <a:t>…</a:t>
          </a:r>
          <a:endParaRPr lang="zh-CN" altLang="en-US" dirty="0"/>
        </a:p>
      </dgm:t>
    </dgm:pt>
    <dgm:pt modelId="{3B853383-05C3-4C82-8B64-7C6E6946F353}" type="parTrans" cxnId="{D25C66CE-E52B-4A4C-B343-3FF09F9166D4}">
      <dgm:prSet/>
      <dgm:spPr/>
      <dgm:t>
        <a:bodyPr/>
        <a:lstStyle/>
        <a:p>
          <a:endParaRPr lang="zh-CN" altLang="en-US"/>
        </a:p>
      </dgm:t>
    </dgm:pt>
    <dgm:pt modelId="{38689760-ECBD-450B-8BA9-946AFC4EA7B6}" type="sibTrans" cxnId="{D25C66CE-E52B-4A4C-B343-3FF09F9166D4}">
      <dgm:prSet/>
      <dgm:spPr/>
      <dgm:t>
        <a:bodyPr/>
        <a:lstStyle/>
        <a:p>
          <a:endParaRPr lang="zh-CN" altLang="en-US"/>
        </a:p>
      </dgm:t>
    </dgm:pt>
    <dgm:pt modelId="{118C88A0-ECCD-491B-8DD0-92EAF471A409}" type="pres">
      <dgm:prSet presAssocID="{20D7C52C-FDE2-451E-8D9E-3D4735921055}" presName="Name0" presStyleCnt="0">
        <dgm:presLayoutVars>
          <dgm:chMax val="1"/>
          <dgm:dir/>
          <dgm:animLvl val="ctr"/>
          <dgm:resizeHandles val="exact"/>
        </dgm:presLayoutVars>
      </dgm:prSet>
      <dgm:spPr/>
    </dgm:pt>
    <dgm:pt modelId="{9143F5A4-CB37-4E2F-A6E1-F75FDFD90D66}" type="pres">
      <dgm:prSet presAssocID="{19090CEB-F346-41FF-93F8-88A3553B05B2}" presName="centerShape" presStyleLbl="node0" presStyleIdx="0" presStyleCnt="1"/>
      <dgm:spPr/>
    </dgm:pt>
    <dgm:pt modelId="{C2875E00-D57D-4CBA-A952-76804FB48601}" type="pres">
      <dgm:prSet presAssocID="{29681FA9-D4DE-4E58-AA3C-B12A010AA50D}" presName="node" presStyleLbl="node1" presStyleIdx="0" presStyleCnt="5">
        <dgm:presLayoutVars>
          <dgm:bulletEnabled val="1"/>
        </dgm:presLayoutVars>
      </dgm:prSet>
      <dgm:spPr/>
    </dgm:pt>
    <dgm:pt modelId="{9461D22C-3A23-443C-B6E0-85DAD3072857}" type="pres">
      <dgm:prSet presAssocID="{29681FA9-D4DE-4E58-AA3C-B12A010AA50D}" presName="dummy" presStyleCnt="0"/>
      <dgm:spPr/>
    </dgm:pt>
    <dgm:pt modelId="{3F8376F5-A4D2-45AD-B47C-8E83A416BC99}" type="pres">
      <dgm:prSet presAssocID="{A99EAC19-BECD-4332-85B6-124B4F978FD8}" presName="sibTrans" presStyleLbl="sibTrans2D1" presStyleIdx="0" presStyleCnt="5"/>
      <dgm:spPr/>
    </dgm:pt>
    <dgm:pt modelId="{C25235AE-76FD-4EDC-85AF-79FE43EDB53C}" type="pres">
      <dgm:prSet presAssocID="{5D2846E5-08AB-430A-8A5E-08A7D6FF436E}" presName="node" presStyleLbl="node1" presStyleIdx="1" presStyleCnt="5">
        <dgm:presLayoutVars>
          <dgm:bulletEnabled val="1"/>
        </dgm:presLayoutVars>
      </dgm:prSet>
      <dgm:spPr/>
    </dgm:pt>
    <dgm:pt modelId="{D38BA218-C5AE-4436-B362-C82CD808E8D6}" type="pres">
      <dgm:prSet presAssocID="{5D2846E5-08AB-430A-8A5E-08A7D6FF436E}" presName="dummy" presStyleCnt="0"/>
      <dgm:spPr/>
    </dgm:pt>
    <dgm:pt modelId="{DF3716C3-98A4-4756-A539-4F9DD5CEB6D8}" type="pres">
      <dgm:prSet presAssocID="{7576643D-33F4-4362-BA24-C52BCB40ADBC}" presName="sibTrans" presStyleLbl="sibTrans2D1" presStyleIdx="1" presStyleCnt="5"/>
      <dgm:spPr/>
    </dgm:pt>
    <dgm:pt modelId="{99C533DC-C557-4C28-B95E-D83E8C5222DE}" type="pres">
      <dgm:prSet presAssocID="{2A28FB1E-DC25-42E3-8A05-A4632A89C74F}" presName="node" presStyleLbl="node1" presStyleIdx="2" presStyleCnt="5">
        <dgm:presLayoutVars>
          <dgm:bulletEnabled val="1"/>
        </dgm:presLayoutVars>
      </dgm:prSet>
      <dgm:spPr/>
    </dgm:pt>
    <dgm:pt modelId="{975FC0FA-9964-4A62-910B-9CE4B30EE33E}" type="pres">
      <dgm:prSet presAssocID="{2A28FB1E-DC25-42E3-8A05-A4632A89C74F}" presName="dummy" presStyleCnt="0"/>
      <dgm:spPr/>
    </dgm:pt>
    <dgm:pt modelId="{149E660D-77E1-4C3D-A666-074F0C629FBF}" type="pres">
      <dgm:prSet presAssocID="{2441D160-29E6-4D49-9E52-2567E611B7D5}" presName="sibTrans" presStyleLbl="sibTrans2D1" presStyleIdx="2" presStyleCnt="5"/>
      <dgm:spPr/>
    </dgm:pt>
    <dgm:pt modelId="{55518F07-8C46-4E0D-8AFF-CDECFB3AF701}" type="pres">
      <dgm:prSet presAssocID="{F0A8A30D-7F8C-426B-B6E6-373AB0236A36}" presName="node" presStyleLbl="node1" presStyleIdx="3" presStyleCnt="5">
        <dgm:presLayoutVars>
          <dgm:bulletEnabled val="1"/>
        </dgm:presLayoutVars>
      </dgm:prSet>
      <dgm:spPr/>
    </dgm:pt>
    <dgm:pt modelId="{4AB38942-671F-4868-B1D3-FD17154FD53F}" type="pres">
      <dgm:prSet presAssocID="{F0A8A30D-7F8C-426B-B6E6-373AB0236A36}" presName="dummy" presStyleCnt="0"/>
      <dgm:spPr/>
    </dgm:pt>
    <dgm:pt modelId="{36DB8BE1-C282-47AB-8363-23FB7E36094C}" type="pres">
      <dgm:prSet presAssocID="{5C6DA7FC-07B7-4102-9B07-62725E0C1277}" presName="sibTrans" presStyleLbl="sibTrans2D1" presStyleIdx="3" presStyleCnt="5"/>
      <dgm:spPr/>
    </dgm:pt>
    <dgm:pt modelId="{2631E398-58CD-4CDE-8147-5D422494B12F}" type="pres">
      <dgm:prSet presAssocID="{952149CF-3494-434C-B470-E15711AF717D}" presName="node" presStyleLbl="node1" presStyleIdx="4" presStyleCnt="5">
        <dgm:presLayoutVars>
          <dgm:bulletEnabled val="1"/>
        </dgm:presLayoutVars>
      </dgm:prSet>
      <dgm:spPr/>
    </dgm:pt>
    <dgm:pt modelId="{3CF1AD76-ECB9-4C7D-9C81-7A54BC337D91}" type="pres">
      <dgm:prSet presAssocID="{952149CF-3494-434C-B470-E15711AF717D}" presName="dummy" presStyleCnt="0"/>
      <dgm:spPr/>
    </dgm:pt>
    <dgm:pt modelId="{FD54999C-5808-4F21-B25C-20BF1D9E1A0C}" type="pres">
      <dgm:prSet presAssocID="{38689760-ECBD-450B-8BA9-946AFC4EA7B6}" presName="sibTrans" presStyleLbl="sibTrans2D1" presStyleIdx="4" presStyleCnt="5"/>
      <dgm:spPr/>
    </dgm:pt>
  </dgm:ptLst>
  <dgm:cxnLst>
    <dgm:cxn modelId="{38DF2107-2A5D-4706-A244-4DB7B60A61B4}" type="presOf" srcId="{F0A8A30D-7F8C-426B-B6E6-373AB0236A36}" destId="{55518F07-8C46-4E0D-8AFF-CDECFB3AF701}" srcOrd="0" destOrd="0" presId="urn:microsoft.com/office/officeart/2005/8/layout/radial6"/>
    <dgm:cxn modelId="{FB70BB07-6801-40F6-BB8D-6F1CF73BCE8F}" type="presOf" srcId="{2A28FB1E-DC25-42E3-8A05-A4632A89C74F}" destId="{99C533DC-C557-4C28-B95E-D83E8C5222DE}" srcOrd="0" destOrd="0" presId="urn:microsoft.com/office/officeart/2005/8/layout/radial6"/>
    <dgm:cxn modelId="{3F1FEB0B-D146-4559-AC10-ABA941F8913E}" type="presOf" srcId="{2441D160-29E6-4D49-9E52-2567E611B7D5}" destId="{149E660D-77E1-4C3D-A666-074F0C629FBF}" srcOrd="0" destOrd="0" presId="urn:microsoft.com/office/officeart/2005/8/layout/radial6"/>
    <dgm:cxn modelId="{B7AA4E15-2000-43AE-8426-8BCD9BFA0266}" srcId="{20D7C52C-FDE2-451E-8D9E-3D4735921055}" destId="{19090CEB-F346-41FF-93F8-88A3553B05B2}" srcOrd="0" destOrd="0" parTransId="{1DC249B0-96E3-4763-8CED-91E3BE659267}" sibTransId="{F1D2E253-42B1-4046-B536-A0BC418B8B42}"/>
    <dgm:cxn modelId="{37EBCF2D-075F-480B-8CB3-401858BD9BBC}" type="presOf" srcId="{19090CEB-F346-41FF-93F8-88A3553B05B2}" destId="{9143F5A4-CB37-4E2F-A6E1-F75FDFD90D66}" srcOrd="0" destOrd="0" presId="urn:microsoft.com/office/officeart/2005/8/layout/radial6"/>
    <dgm:cxn modelId="{DCBE4644-F843-4BA0-892B-5C644FFC49E4}" type="presOf" srcId="{5C6DA7FC-07B7-4102-9B07-62725E0C1277}" destId="{36DB8BE1-C282-47AB-8363-23FB7E36094C}" srcOrd="0" destOrd="0" presId="urn:microsoft.com/office/officeart/2005/8/layout/radial6"/>
    <dgm:cxn modelId="{96C8AF83-2072-4EA6-8A0D-D3583BDB62D5}" srcId="{19090CEB-F346-41FF-93F8-88A3553B05B2}" destId="{F0A8A30D-7F8C-426B-B6E6-373AB0236A36}" srcOrd="3" destOrd="0" parTransId="{ED1144A3-C11B-43C5-A7AD-DC15ECE532FE}" sibTransId="{5C6DA7FC-07B7-4102-9B07-62725E0C1277}"/>
    <dgm:cxn modelId="{6343CA84-6F4A-4D69-B8CD-BF8A93B5B95C}" type="presOf" srcId="{20D7C52C-FDE2-451E-8D9E-3D4735921055}" destId="{118C88A0-ECCD-491B-8DD0-92EAF471A409}" srcOrd="0" destOrd="0" presId="urn:microsoft.com/office/officeart/2005/8/layout/radial6"/>
    <dgm:cxn modelId="{0F6F979A-A9CC-4532-8FC3-79F091C2603F}" type="presOf" srcId="{5D2846E5-08AB-430A-8A5E-08A7D6FF436E}" destId="{C25235AE-76FD-4EDC-85AF-79FE43EDB53C}" srcOrd="0" destOrd="0" presId="urn:microsoft.com/office/officeart/2005/8/layout/radial6"/>
    <dgm:cxn modelId="{DA5ABCA3-04B0-4D84-B4F4-161BA9990F71}" type="presOf" srcId="{38689760-ECBD-450B-8BA9-946AFC4EA7B6}" destId="{FD54999C-5808-4F21-B25C-20BF1D9E1A0C}" srcOrd="0" destOrd="0" presId="urn:microsoft.com/office/officeart/2005/8/layout/radial6"/>
    <dgm:cxn modelId="{CF6EC5BF-5CFC-403C-9DFA-21D1E3863553}" type="presOf" srcId="{29681FA9-D4DE-4E58-AA3C-B12A010AA50D}" destId="{C2875E00-D57D-4CBA-A952-76804FB48601}" srcOrd="0" destOrd="0" presId="urn:microsoft.com/office/officeart/2005/8/layout/radial6"/>
    <dgm:cxn modelId="{D25C66CE-E52B-4A4C-B343-3FF09F9166D4}" srcId="{19090CEB-F346-41FF-93F8-88A3553B05B2}" destId="{952149CF-3494-434C-B470-E15711AF717D}" srcOrd="4" destOrd="0" parTransId="{3B853383-05C3-4C82-8B64-7C6E6946F353}" sibTransId="{38689760-ECBD-450B-8BA9-946AFC4EA7B6}"/>
    <dgm:cxn modelId="{785F2FDB-F7CA-4322-BB38-7578DE793613}" type="presOf" srcId="{A99EAC19-BECD-4332-85B6-124B4F978FD8}" destId="{3F8376F5-A4D2-45AD-B47C-8E83A416BC99}" srcOrd="0" destOrd="0" presId="urn:microsoft.com/office/officeart/2005/8/layout/radial6"/>
    <dgm:cxn modelId="{9A0852DC-5455-44FC-BAC4-B138963D7A25}" srcId="{19090CEB-F346-41FF-93F8-88A3553B05B2}" destId="{2A28FB1E-DC25-42E3-8A05-A4632A89C74F}" srcOrd="2" destOrd="0" parTransId="{AFF2548D-B546-471A-B551-27108C44FC6C}" sibTransId="{2441D160-29E6-4D49-9E52-2567E611B7D5}"/>
    <dgm:cxn modelId="{1C6426DD-E7AB-4E64-ABB1-30E6C3A7D177}" srcId="{19090CEB-F346-41FF-93F8-88A3553B05B2}" destId="{5D2846E5-08AB-430A-8A5E-08A7D6FF436E}" srcOrd="1" destOrd="0" parTransId="{72DD668D-2FC1-4E13-8481-946BF42FC339}" sibTransId="{7576643D-33F4-4362-BA24-C52BCB40ADBC}"/>
    <dgm:cxn modelId="{BA7274E1-409B-449E-9AE5-495929ECC614}" srcId="{19090CEB-F346-41FF-93F8-88A3553B05B2}" destId="{29681FA9-D4DE-4E58-AA3C-B12A010AA50D}" srcOrd="0" destOrd="0" parTransId="{6D09654B-CD27-4CA9-9D23-5A0E10A5D3B1}" sibTransId="{A99EAC19-BECD-4332-85B6-124B4F978FD8}"/>
    <dgm:cxn modelId="{5C3ED1E2-DD4A-4D20-AAA9-69661E859283}" type="presOf" srcId="{952149CF-3494-434C-B470-E15711AF717D}" destId="{2631E398-58CD-4CDE-8147-5D422494B12F}" srcOrd="0" destOrd="0" presId="urn:microsoft.com/office/officeart/2005/8/layout/radial6"/>
    <dgm:cxn modelId="{D7DD84E7-9A77-4618-89BB-F08D074F9187}" type="presOf" srcId="{7576643D-33F4-4362-BA24-C52BCB40ADBC}" destId="{DF3716C3-98A4-4756-A539-4F9DD5CEB6D8}" srcOrd="0" destOrd="0" presId="urn:microsoft.com/office/officeart/2005/8/layout/radial6"/>
    <dgm:cxn modelId="{0A621FB1-1644-4998-90E0-DBCB9C68CF21}" type="presParOf" srcId="{118C88A0-ECCD-491B-8DD0-92EAF471A409}" destId="{9143F5A4-CB37-4E2F-A6E1-F75FDFD90D66}" srcOrd="0" destOrd="0" presId="urn:microsoft.com/office/officeart/2005/8/layout/radial6"/>
    <dgm:cxn modelId="{DBEE7737-B7BB-4E16-9138-CABEC47940A1}" type="presParOf" srcId="{118C88A0-ECCD-491B-8DD0-92EAF471A409}" destId="{C2875E00-D57D-4CBA-A952-76804FB48601}" srcOrd="1" destOrd="0" presId="urn:microsoft.com/office/officeart/2005/8/layout/radial6"/>
    <dgm:cxn modelId="{DCAA9237-F006-4CF4-BE47-1DBE99A0E0C3}" type="presParOf" srcId="{118C88A0-ECCD-491B-8DD0-92EAF471A409}" destId="{9461D22C-3A23-443C-B6E0-85DAD3072857}" srcOrd="2" destOrd="0" presId="urn:microsoft.com/office/officeart/2005/8/layout/radial6"/>
    <dgm:cxn modelId="{EEA68E7F-E60B-42E7-906D-8643D7AB903C}" type="presParOf" srcId="{118C88A0-ECCD-491B-8DD0-92EAF471A409}" destId="{3F8376F5-A4D2-45AD-B47C-8E83A416BC99}" srcOrd="3" destOrd="0" presId="urn:microsoft.com/office/officeart/2005/8/layout/radial6"/>
    <dgm:cxn modelId="{E727B67A-F278-483B-B035-6526B9429C2C}" type="presParOf" srcId="{118C88A0-ECCD-491B-8DD0-92EAF471A409}" destId="{C25235AE-76FD-4EDC-85AF-79FE43EDB53C}" srcOrd="4" destOrd="0" presId="urn:microsoft.com/office/officeart/2005/8/layout/radial6"/>
    <dgm:cxn modelId="{75EB6892-84FB-48A9-9E4C-5D8D57820A1B}" type="presParOf" srcId="{118C88A0-ECCD-491B-8DD0-92EAF471A409}" destId="{D38BA218-C5AE-4436-B362-C82CD808E8D6}" srcOrd="5" destOrd="0" presId="urn:microsoft.com/office/officeart/2005/8/layout/radial6"/>
    <dgm:cxn modelId="{A013D812-237C-4C94-872E-9A6158F2A0C2}" type="presParOf" srcId="{118C88A0-ECCD-491B-8DD0-92EAF471A409}" destId="{DF3716C3-98A4-4756-A539-4F9DD5CEB6D8}" srcOrd="6" destOrd="0" presId="urn:microsoft.com/office/officeart/2005/8/layout/radial6"/>
    <dgm:cxn modelId="{4353E9F3-B0FF-4A28-85FC-506340E13376}" type="presParOf" srcId="{118C88A0-ECCD-491B-8DD0-92EAF471A409}" destId="{99C533DC-C557-4C28-B95E-D83E8C5222DE}" srcOrd="7" destOrd="0" presId="urn:microsoft.com/office/officeart/2005/8/layout/radial6"/>
    <dgm:cxn modelId="{62D7ABA9-85C9-4D9C-BEB2-7675821C16BE}" type="presParOf" srcId="{118C88A0-ECCD-491B-8DD0-92EAF471A409}" destId="{975FC0FA-9964-4A62-910B-9CE4B30EE33E}" srcOrd="8" destOrd="0" presId="urn:microsoft.com/office/officeart/2005/8/layout/radial6"/>
    <dgm:cxn modelId="{3C14F100-9009-4368-84E8-E5F6CBBF1954}" type="presParOf" srcId="{118C88A0-ECCD-491B-8DD0-92EAF471A409}" destId="{149E660D-77E1-4C3D-A666-074F0C629FBF}" srcOrd="9" destOrd="0" presId="urn:microsoft.com/office/officeart/2005/8/layout/radial6"/>
    <dgm:cxn modelId="{FDD14D7A-09C5-40D0-A3AF-172F3AF91B44}" type="presParOf" srcId="{118C88A0-ECCD-491B-8DD0-92EAF471A409}" destId="{55518F07-8C46-4E0D-8AFF-CDECFB3AF701}" srcOrd="10" destOrd="0" presId="urn:microsoft.com/office/officeart/2005/8/layout/radial6"/>
    <dgm:cxn modelId="{49BE07CC-94C7-4834-A152-C10CCB37664B}" type="presParOf" srcId="{118C88A0-ECCD-491B-8DD0-92EAF471A409}" destId="{4AB38942-671F-4868-B1D3-FD17154FD53F}" srcOrd="11" destOrd="0" presId="urn:microsoft.com/office/officeart/2005/8/layout/radial6"/>
    <dgm:cxn modelId="{61943E2C-FF7A-4E5B-B72C-495F878227A1}" type="presParOf" srcId="{118C88A0-ECCD-491B-8DD0-92EAF471A409}" destId="{36DB8BE1-C282-47AB-8363-23FB7E36094C}" srcOrd="12" destOrd="0" presId="urn:microsoft.com/office/officeart/2005/8/layout/radial6"/>
    <dgm:cxn modelId="{4D126C9D-BEBA-4B7C-B965-7935DD0D2DDC}" type="presParOf" srcId="{118C88A0-ECCD-491B-8DD0-92EAF471A409}" destId="{2631E398-58CD-4CDE-8147-5D422494B12F}" srcOrd="13" destOrd="0" presId="urn:microsoft.com/office/officeart/2005/8/layout/radial6"/>
    <dgm:cxn modelId="{BB5ECC20-9EA2-4983-BDC1-C43093E05115}" type="presParOf" srcId="{118C88A0-ECCD-491B-8DD0-92EAF471A409}" destId="{3CF1AD76-ECB9-4C7D-9C81-7A54BC337D91}" srcOrd="14" destOrd="0" presId="urn:microsoft.com/office/officeart/2005/8/layout/radial6"/>
    <dgm:cxn modelId="{2900B558-CEDC-4C57-BD12-1D178F7F793E}" type="presParOf" srcId="{118C88A0-ECCD-491B-8DD0-92EAF471A409}" destId="{FD54999C-5808-4F21-B25C-20BF1D9E1A0C}" srcOrd="15"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0D7C52C-FDE2-451E-8D9E-3D4735921055}" type="doc">
      <dgm:prSet loTypeId="urn:microsoft.com/office/officeart/2005/8/layout/radial6" loCatId="relationship" qsTypeId="urn:microsoft.com/office/officeart/2005/8/quickstyle/simple1" qsCatId="simple" csTypeId="urn:microsoft.com/office/officeart/2005/8/colors/accent0_3" csCatId="mainScheme" phldr="1"/>
      <dgm:spPr/>
      <dgm:t>
        <a:bodyPr/>
        <a:lstStyle/>
        <a:p>
          <a:endParaRPr lang="zh-CN" altLang="en-US"/>
        </a:p>
      </dgm:t>
    </dgm:pt>
    <dgm:pt modelId="{19090CEB-F346-41FF-93F8-88A3553B05B2}">
      <dgm:prSet phldrT="[文本]"/>
      <dgm:spPr/>
      <dgm:t>
        <a:bodyPr/>
        <a:lstStyle/>
        <a:p>
          <a:r>
            <a:rPr lang="zh-CN" altLang="en-US" dirty="0"/>
            <a:t>计算容量大范围波动</a:t>
          </a:r>
        </a:p>
      </dgm:t>
    </dgm:pt>
    <dgm:pt modelId="{1DC249B0-96E3-4763-8CED-91E3BE659267}" type="parTrans" cxnId="{B7AA4E15-2000-43AE-8426-8BCD9BFA0266}">
      <dgm:prSet/>
      <dgm:spPr/>
      <dgm:t>
        <a:bodyPr/>
        <a:lstStyle/>
        <a:p>
          <a:endParaRPr lang="zh-CN" altLang="en-US"/>
        </a:p>
      </dgm:t>
    </dgm:pt>
    <dgm:pt modelId="{F1D2E253-42B1-4046-B536-A0BC418B8B42}" type="sibTrans" cxnId="{B7AA4E15-2000-43AE-8426-8BCD9BFA0266}">
      <dgm:prSet/>
      <dgm:spPr/>
      <dgm:t>
        <a:bodyPr/>
        <a:lstStyle/>
        <a:p>
          <a:endParaRPr lang="zh-CN" altLang="en-US"/>
        </a:p>
      </dgm:t>
    </dgm:pt>
    <dgm:pt modelId="{29681FA9-D4DE-4E58-AA3C-B12A010AA50D}">
      <dgm:prSet phldrT="[文本]"/>
      <dgm:spPr/>
      <dgm:t>
        <a:bodyPr/>
        <a:lstStyle/>
        <a:p>
          <a:r>
            <a:rPr lang="en-US" altLang="zh-CN" dirty="0"/>
            <a:t>SOC</a:t>
          </a:r>
          <a:r>
            <a:rPr lang="zh-CN" altLang="en-US" dirty="0"/>
            <a:t>估计误差</a:t>
          </a:r>
        </a:p>
      </dgm:t>
    </dgm:pt>
    <dgm:pt modelId="{6D09654B-CD27-4CA9-9D23-5A0E10A5D3B1}" type="parTrans" cxnId="{BA7274E1-409B-449E-9AE5-495929ECC614}">
      <dgm:prSet/>
      <dgm:spPr/>
      <dgm:t>
        <a:bodyPr/>
        <a:lstStyle/>
        <a:p>
          <a:endParaRPr lang="zh-CN" altLang="en-US"/>
        </a:p>
      </dgm:t>
    </dgm:pt>
    <dgm:pt modelId="{A99EAC19-BECD-4332-85B6-124B4F978FD8}" type="sibTrans" cxnId="{BA7274E1-409B-449E-9AE5-495929ECC614}">
      <dgm:prSet/>
      <dgm:spPr/>
      <dgm:t>
        <a:bodyPr/>
        <a:lstStyle/>
        <a:p>
          <a:endParaRPr lang="zh-CN" altLang="en-US"/>
        </a:p>
      </dgm:t>
    </dgm:pt>
    <dgm:pt modelId="{5D2846E5-08AB-430A-8A5E-08A7D6FF436E}">
      <dgm:prSet phldrT="[文本]"/>
      <dgm:spPr/>
      <dgm:t>
        <a:bodyPr/>
        <a:lstStyle/>
        <a:p>
          <a:r>
            <a:rPr lang="zh-CN" altLang="en-US" dirty="0"/>
            <a:t>恒流充电的阶段过多</a:t>
          </a:r>
        </a:p>
      </dgm:t>
    </dgm:pt>
    <dgm:pt modelId="{72DD668D-2FC1-4E13-8481-946BF42FC339}" type="parTrans" cxnId="{1C6426DD-E7AB-4E64-ABB1-30E6C3A7D177}">
      <dgm:prSet/>
      <dgm:spPr/>
      <dgm:t>
        <a:bodyPr/>
        <a:lstStyle/>
        <a:p>
          <a:endParaRPr lang="zh-CN" altLang="en-US"/>
        </a:p>
      </dgm:t>
    </dgm:pt>
    <dgm:pt modelId="{7576643D-33F4-4362-BA24-C52BCB40ADBC}" type="sibTrans" cxnId="{1C6426DD-E7AB-4E64-ABB1-30E6C3A7D177}">
      <dgm:prSet/>
      <dgm:spPr/>
      <dgm:t>
        <a:bodyPr/>
        <a:lstStyle/>
        <a:p>
          <a:endParaRPr lang="zh-CN" altLang="en-US"/>
        </a:p>
      </dgm:t>
    </dgm:pt>
    <dgm:pt modelId="{2A28FB1E-DC25-42E3-8A05-A4632A89C74F}">
      <dgm:prSet phldrT="[文本]"/>
      <dgm:spPr/>
      <dgm:t>
        <a:bodyPr/>
        <a:lstStyle/>
        <a:p>
          <a:r>
            <a:rPr lang="zh-CN" altLang="en-US" dirty="0"/>
            <a:t>充电电流较大</a:t>
          </a:r>
        </a:p>
      </dgm:t>
    </dgm:pt>
    <dgm:pt modelId="{AFF2548D-B546-471A-B551-27108C44FC6C}" type="parTrans" cxnId="{9A0852DC-5455-44FC-BAC4-B138963D7A25}">
      <dgm:prSet/>
      <dgm:spPr/>
      <dgm:t>
        <a:bodyPr/>
        <a:lstStyle/>
        <a:p>
          <a:endParaRPr lang="zh-CN" altLang="en-US"/>
        </a:p>
      </dgm:t>
    </dgm:pt>
    <dgm:pt modelId="{2441D160-29E6-4D49-9E52-2567E611B7D5}" type="sibTrans" cxnId="{9A0852DC-5455-44FC-BAC4-B138963D7A25}">
      <dgm:prSet/>
      <dgm:spPr/>
      <dgm:t>
        <a:bodyPr/>
        <a:lstStyle/>
        <a:p>
          <a:endParaRPr lang="zh-CN" altLang="en-US"/>
        </a:p>
      </dgm:t>
    </dgm:pt>
    <dgm:pt modelId="{FE35668D-1D3C-4AED-9CAA-EADE180D9AFF}">
      <dgm:prSet phldrT="[文本]"/>
      <dgm:spPr/>
      <dgm:t>
        <a:bodyPr/>
        <a:lstStyle/>
        <a:p>
          <a:r>
            <a:rPr lang="en-US" altLang="zh-CN" dirty="0"/>
            <a:t>…</a:t>
          </a:r>
          <a:endParaRPr lang="zh-CN" altLang="en-US" dirty="0"/>
        </a:p>
      </dgm:t>
    </dgm:pt>
    <dgm:pt modelId="{75BCAF73-8CDF-47BF-9DFB-B232E167A773}" type="parTrans" cxnId="{93F73C3A-3419-4DD9-B126-5A15B82C1323}">
      <dgm:prSet/>
      <dgm:spPr/>
      <dgm:t>
        <a:bodyPr/>
        <a:lstStyle/>
        <a:p>
          <a:endParaRPr lang="zh-CN" altLang="en-US"/>
        </a:p>
      </dgm:t>
    </dgm:pt>
    <dgm:pt modelId="{04F68E15-D9DD-4CD9-A960-7995FF066783}" type="sibTrans" cxnId="{93F73C3A-3419-4DD9-B126-5A15B82C1323}">
      <dgm:prSet/>
      <dgm:spPr/>
      <dgm:t>
        <a:bodyPr/>
        <a:lstStyle/>
        <a:p>
          <a:endParaRPr lang="zh-CN" altLang="en-US"/>
        </a:p>
      </dgm:t>
    </dgm:pt>
    <dgm:pt modelId="{118C88A0-ECCD-491B-8DD0-92EAF471A409}" type="pres">
      <dgm:prSet presAssocID="{20D7C52C-FDE2-451E-8D9E-3D4735921055}" presName="Name0" presStyleCnt="0">
        <dgm:presLayoutVars>
          <dgm:chMax val="1"/>
          <dgm:dir/>
          <dgm:animLvl val="ctr"/>
          <dgm:resizeHandles val="exact"/>
        </dgm:presLayoutVars>
      </dgm:prSet>
      <dgm:spPr/>
    </dgm:pt>
    <dgm:pt modelId="{9143F5A4-CB37-4E2F-A6E1-F75FDFD90D66}" type="pres">
      <dgm:prSet presAssocID="{19090CEB-F346-41FF-93F8-88A3553B05B2}" presName="centerShape" presStyleLbl="node0" presStyleIdx="0" presStyleCnt="1"/>
      <dgm:spPr/>
    </dgm:pt>
    <dgm:pt modelId="{C2875E00-D57D-4CBA-A952-76804FB48601}" type="pres">
      <dgm:prSet presAssocID="{29681FA9-D4DE-4E58-AA3C-B12A010AA50D}" presName="node" presStyleLbl="node1" presStyleIdx="0" presStyleCnt="4">
        <dgm:presLayoutVars>
          <dgm:bulletEnabled val="1"/>
        </dgm:presLayoutVars>
      </dgm:prSet>
      <dgm:spPr/>
    </dgm:pt>
    <dgm:pt modelId="{9461D22C-3A23-443C-B6E0-85DAD3072857}" type="pres">
      <dgm:prSet presAssocID="{29681FA9-D4DE-4E58-AA3C-B12A010AA50D}" presName="dummy" presStyleCnt="0"/>
      <dgm:spPr/>
    </dgm:pt>
    <dgm:pt modelId="{3F8376F5-A4D2-45AD-B47C-8E83A416BC99}" type="pres">
      <dgm:prSet presAssocID="{A99EAC19-BECD-4332-85B6-124B4F978FD8}" presName="sibTrans" presStyleLbl="sibTrans2D1" presStyleIdx="0" presStyleCnt="4"/>
      <dgm:spPr/>
    </dgm:pt>
    <dgm:pt modelId="{C25235AE-76FD-4EDC-85AF-79FE43EDB53C}" type="pres">
      <dgm:prSet presAssocID="{5D2846E5-08AB-430A-8A5E-08A7D6FF436E}" presName="node" presStyleLbl="node1" presStyleIdx="1" presStyleCnt="4">
        <dgm:presLayoutVars>
          <dgm:bulletEnabled val="1"/>
        </dgm:presLayoutVars>
      </dgm:prSet>
      <dgm:spPr/>
    </dgm:pt>
    <dgm:pt modelId="{D38BA218-C5AE-4436-B362-C82CD808E8D6}" type="pres">
      <dgm:prSet presAssocID="{5D2846E5-08AB-430A-8A5E-08A7D6FF436E}" presName="dummy" presStyleCnt="0"/>
      <dgm:spPr/>
    </dgm:pt>
    <dgm:pt modelId="{DF3716C3-98A4-4756-A539-4F9DD5CEB6D8}" type="pres">
      <dgm:prSet presAssocID="{7576643D-33F4-4362-BA24-C52BCB40ADBC}" presName="sibTrans" presStyleLbl="sibTrans2D1" presStyleIdx="1" presStyleCnt="4"/>
      <dgm:spPr/>
    </dgm:pt>
    <dgm:pt modelId="{99C533DC-C557-4C28-B95E-D83E8C5222DE}" type="pres">
      <dgm:prSet presAssocID="{2A28FB1E-DC25-42E3-8A05-A4632A89C74F}" presName="node" presStyleLbl="node1" presStyleIdx="2" presStyleCnt="4">
        <dgm:presLayoutVars>
          <dgm:bulletEnabled val="1"/>
        </dgm:presLayoutVars>
      </dgm:prSet>
      <dgm:spPr/>
    </dgm:pt>
    <dgm:pt modelId="{975FC0FA-9964-4A62-910B-9CE4B30EE33E}" type="pres">
      <dgm:prSet presAssocID="{2A28FB1E-DC25-42E3-8A05-A4632A89C74F}" presName="dummy" presStyleCnt="0"/>
      <dgm:spPr/>
    </dgm:pt>
    <dgm:pt modelId="{149E660D-77E1-4C3D-A666-074F0C629FBF}" type="pres">
      <dgm:prSet presAssocID="{2441D160-29E6-4D49-9E52-2567E611B7D5}" presName="sibTrans" presStyleLbl="sibTrans2D1" presStyleIdx="2" presStyleCnt="4"/>
      <dgm:spPr/>
    </dgm:pt>
    <dgm:pt modelId="{BA19A0B0-9180-4CFF-9EE9-6353451B3473}" type="pres">
      <dgm:prSet presAssocID="{FE35668D-1D3C-4AED-9CAA-EADE180D9AFF}" presName="node" presStyleLbl="node1" presStyleIdx="3" presStyleCnt="4">
        <dgm:presLayoutVars>
          <dgm:bulletEnabled val="1"/>
        </dgm:presLayoutVars>
      </dgm:prSet>
      <dgm:spPr/>
    </dgm:pt>
    <dgm:pt modelId="{44315DED-FB98-4ACF-85CB-9514B8C95744}" type="pres">
      <dgm:prSet presAssocID="{FE35668D-1D3C-4AED-9CAA-EADE180D9AFF}" presName="dummy" presStyleCnt="0"/>
      <dgm:spPr/>
    </dgm:pt>
    <dgm:pt modelId="{4B1527E2-CD0C-455F-913A-FB0C47494E9B}" type="pres">
      <dgm:prSet presAssocID="{04F68E15-D9DD-4CD9-A960-7995FF066783}" presName="sibTrans" presStyleLbl="sibTrans2D1" presStyleIdx="3" presStyleCnt="4"/>
      <dgm:spPr/>
    </dgm:pt>
  </dgm:ptLst>
  <dgm:cxnLst>
    <dgm:cxn modelId="{895BF30E-AE2A-46DD-9B27-82016B80BA33}" type="presOf" srcId="{19090CEB-F346-41FF-93F8-88A3553B05B2}" destId="{9143F5A4-CB37-4E2F-A6E1-F75FDFD90D66}" srcOrd="0" destOrd="0" presId="urn:microsoft.com/office/officeart/2005/8/layout/radial6"/>
    <dgm:cxn modelId="{B7AA4E15-2000-43AE-8426-8BCD9BFA0266}" srcId="{20D7C52C-FDE2-451E-8D9E-3D4735921055}" destId="{19090CEB-F346-41FF-93F8-88A3553B05B2}" srcOrd="0" destOrd="0" parTransId="{1DC249B0-96E3-4763-8CED-91E3BE659267}" sibTransId="{F1D2E253-42B1-4046-B536-A0BC418B8B42}"/>
    <dgm:cxn modelId="{93F73C3A-3419-4DD9-B126-5A15B82C1323}" srcId="{19090CEB-F346-41FF-93F8-88A3553B05B2}" destId="{FE35668D-1D3C-4AED-9CAA-EADE180D9AFF}" srcOrd="3" destOrd="0" parTransId="{75BCAF73-8CDF-47BF-9DFB-B232E167A773}" sibTransId="{04F68E15-D9DD-4CD9-A960-7995FF066783}"/>
    <dgm:cxn modelId="{BD2D6467-35F2-4CDF-8658-4D1BE5690E06}" type="presOf" srcId="{04F68E15-D9DD-4CD9-A960-7995FF066783}" destId="{4B1527E2-CD0C-455F-913A-FB0C47494E9B}" srcOrd="0" destOrd="0" presId="urn:microsoft.com/office/officeart/2005/8/layout/radial6"/>
    <dgm:cxn modelId="{6343CA84-6F4A-4D69-B8CD-BF8A93B5B95C}" type="presOf" srcId="{20D7C52C-FDE2-451E-8D9E-3D4735921055}" destId="{118C88A0-ECCD-491B-8DD0-92EAF471A409}" srcOrd="0" destOrd="0" presId="urn:microsoft.com/office/officeart/2005/8/layout/radial6"/>
    <dgm:cxn modelId="{EB8C9188-55F6-4614-8853-94B96BBDFB79}" type="presOf" srcId="{2441D160-29E6-4D49-9E52-2567E611B7D5}" destId="{149E660D-77E1-4C3D-A666-074F0C629FBF}" srcOrd="0" destOrd="0" presId="urn:microsoft.com/office/officeart/2005/8/layout/radial6"/>
    <dgm:cxn modelId="{8E44AF88-3792-468F-AB85-7FAAD1BFFA8B}" type="presOf" srcId="{FE35668D-1D3C-4AED-9CAA-EADE180D9AFF}" destId="{BA19A0B0-9180-4CFF-9EE9-6353451B3473}" srcOrd="0" destOrd="0" presId="urn:microsoft.com/office/officeart/2005/8/layout/radial6"/>
    <dgm:cxn modelId="{3A420D94-3A74-45A3-BECC-750582C1AFC2}" type="presOf" srcId="{7576643D-33F4-4362-BA24-C52BCB40ADBC}" destId="{DF3716C3-98A4-4756-A539-4F9DD5CEB6D8}" srcOrd="0" destOrd="0" presId="urn:microsoft.com/office/officeart/2005/8/layout/radial6"/>
    <dgm:cxn modelId="{00AB1799-4CE2-4108-82C5-B962066CC764}" type="presOf" srcId="{2A28FB1E-DC25-42E3-8A05-A4632A89C74F}" destId="{99C533DC-C557-4C28-B95E-D83E8C5222DE}" srcOrd="0" destOrd="0" presId="urn:microsoft.com/office/officeart/2005/8/layout/radial6"/>
    <dgm:cxn modelId="{55D56DA7-3B39-41F2-B19D-6EEF79E974CC}" type="presOf" srcId="{5D2846E5-08AB-430A-8A5E-08A7D6FF436E}" destId="{C25235AE-76FD-4EDC-85AF-79FE43EDB53C}" srcOrd="0" destOrd="0" presId="urn:microsoft.com/office/officeart/2005/8/layout/radial6"/>
    <dgm:cxn modelId="{853457B4-7DEA-4BF8-9DAF-1FC60C39ECEB}" type="presOf" srcId="{29681FA9-D4DE-4E58-AA3C-B12A010AA50D}" destId="{C2875E00-D57D-4CBA-A952-76804FB48601}" srcOrd="0" destOrd="0" presId="urn:microsoft.com/office/officeart/2005/8/layout/radial6"/>
    <dgm:cxn modelId="{FE57D6DA-54D5-4ABA-938B-32F1268CB013}" type="presOf" srcId="{A99EAC19-BECD-4332-85B6-124B4F978FD8}" destId="{3F8376F5-A4D2-45AD-B47C-8E83A416BC99}" srcOrd="0" destOrd="0" presId="urn:microsoft.com/office/officeart/2005/8/layout/radial6"/>
    <dgm:cxn modelId="{9A0852DC-5455-44FC-BAC4-B138963D7A25}" srcId="{19090CEB-F346-41FF-93F8-88A3553B05B2}" destId="{2A28FB1E-DC25-42E3-8A05-A4632A89C74F}" srcOrd="2" destOrd="0" parTransId="{AFF2548D-B546-471A-B551-27108C44FC6C}" sibTransId="{2441D160-29E6-4D49-9E52-2567E611B7D5}"/>
    <dgm:cxn modelId="{1C6426DD-E7AB-4E64-ABB1-30E6C3A7D177}" srcId="{19090CEB-F346-41FF-93F8-88A3553B05B2}" destId="{5D2846E5-08AB-430A-8A5E-08A7D6FF436E}" srcOrd="1" destOrd="0" parTransId="{72DD668D-2FC1-4E13-8481-946BF42FC339}" sibTransId="{7576643D-33F4-4362-BA24-C52BCB40ADBC}"/>
    <dgm:cxn modelId="{BA7274E1-409B-449E-9AE5-495929ECC614}" srcId="{19090CEB-F346-41FF-93F8-88A3553B05B2}" destId="{29681FA9-D4DE-4E58-AA3C-B12A010AA50D}" srcOrd="0" destOrd="0" parTransId="{6D09654B-CD27-4CA9-9D23-5A0E10A5D3B1}" sibTransId="{A99EAC19-BECD-4332-85B6-124B4F978FD8}"/>
    <dgm:cxn modelId="{27AD87F6-4BD1-40F8-AFDC-6F34BC0CD3D3}" type="presParOf" srcId="{118C88A0-ECCD-491B-8DD0-92EAF471A409}" destId="{9143F5A4-CB37-4E2F-A6E1-F75FDFD90D66}" srcOrd="0" destOrd="0" presId="urn:microsoft.com/office/officeart/2005/8/layout/radial6"/>
    <dgm:cxn modelId="{3D990AF9-76FD-4DD8-B079-F9F7BBA680AC}" type="presParOf" srcId="{118C88A0-ECCD-491B-8DD0-92EAF471A409}" destId="{C2875E00-D57D-4CBA-A952-76804FB48601}" srcOrd="1" destOrd="0" presId="urn:microsoft.com/office/officeart/2005/8/layout/radial6"/>
    <dgm:cxn modelId="{CF1028C3-729F-4A6B-A8DF-8B37E98F754C}" type="presParOf" srcId="{118C88A0-ECCD-491B-8DD0-92EAF471A409}" destId="{9461D22C-3A23-443C-B6E0-85DAD3072857}" srcOrd="2" destOrd="0" presId="urn:microsoft.com/office/officeart/2005/8/layout/radial6"/>
    <dgm:cxn modelId="{528B2B53-8EC6-4BA3-BBCC-0191FD00B6BB}" type="presParOf" srcId="{118C88A0-ECCD-491B-8DD0-92EAF471A409}" destId="{3F8376F5-A4D2-45AD-B47C-8E83A416BC99}" srcOrd="3" destOrd="0" presId="urn:microsoft.com/office/officeart/2005/8/layout/radial6"/>
    <dgm:cxn modelId="{34F48788-830C-4B25-8FDA-EF952C0E2C5F}" type="presParOf" srcId="{118C88A0-ECCD-491B-8DD0-92EAF471A409}" destId="{C25235AE-76FD-4EDC-85AF-79FE43EDB53C}" srcOrd="4" destOrd="0" presId="urn:microsoft.com/office/officeart/2005/8/layout/radial6"/>
    <dgm:cxn modelId="{E7AD6CCD-49E7-476E-9BB0-4BF7C1A56142}" type="presParOf" srcId="{118C88A0-ECCD-491B-8DD0-92EAF471A409}" destId="{D38BA218-C5AE-4436-B362-C82CD808E8D6}" srcOrd="5" destOrd="0" presId="urn:microsoft.com/office/officeart/2005/8/layout/radial6"/>
    <dgm:cxn modelId="{C70FA21C-B149-477F-AC35-9A5526B80671}" type="presParOf" srcId="{118C88A0-ECCD-491B-8DD0-92EAF471A409}" destId="{DF3716C3-98A4-4756-A539-4F9DD5CEB6D8}" srcOrd="6" destOrd="0" presId="urn:microsoft.com/office/officeart/2005/8/layout/radial6"/>
    <dgm:cxn modelId="{9903E1CC-8C5B-4D68-B0E4-9F3F616FD455}" type="presParOf" srcId="{118C88A0-ECCD-491B-8DD0-92EAF471A409}" destId="{99C533DC-C557-4C28-B95E-D83E8C5222DE}" srcOrd="7" destOrd="0" presId="urn:microsoft.com/office/officeart/2005/8/layout/radial6"/>
    <dgm:cxn modelId="{71CAEF43-2E39-4127-8614-158D29FE38DA}" type="presParOf" srcId="{118C88A0-ECCD-491B-8DD0-92EAF471A409}" destId="{975FC0FA-9964-4A62-910B-9CE4B30EE33E}" srcOrd="8" destOrd="0" presId="urn:microsoft.com/office/officeart/2005/8/layout/radial6"/>
    <dgm:cxn modelId="{8FE0B0EE-E7F0-46A3-BA02-09CED11AAB7D}" type="presParOf" srcId="{118C88A0-ECCD-491B-8DD0-92EAF471A409}" destId="{149E660D-77E1-4C3D-A666-074F0C629FBF}" srcOrd="9" destOrd="0" presId="urn:microsoft.com/office/officeart/2005/8/layout/radial6"/>
    <dgm:cxn modelId="{E48B6BFF-082C-4ABD-9DD6-9DB7E316ADC6}" type="presParOf" srcId="{118C88A0-ECCD-491B-8DD0-92EAF471A409}" destId="{BA19A0B0-9180-4CFF-9EE9-6353451B3473}" srcOrd="10" destOrd="0" presId="urn:microsoft.com/office/officeart/2005/8/layout/radial6"/>
    <dgm:cxn modelId="{4AAF2516-23FD-4AE0-98EA-1758DDFC3F44}" type="presParOf" srcId="{118C88A0-ECCD-491B-8DD0-92EAF471A409}" destId="{44315DED-FB98-4ACF-85CB-9514B8C95744}" srcOrd="11" destOrd="0" presId="urn:microsoft.com/office/officeart/2005/8/layout/radial6"/>
    <dgm:cxn modelId="{7D41C2C8-946C-44A3-8611-8FEECB1E5A3E}" type="presParOf" srcId="{118C88A0-ECCD-491B-8DD0-92EAF471A409}" destId="{4B1527E2-CD0C-455F-913A-FB0C47494E9B}" srcOrd="12" destOrd="0" presId="urn:microsoft.com/office/officeart/2005/8/layout/radial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9A91FB7-0BF7-4D4D-B290-50ECCC60DF0A}" type="doc">
      <dgm:prSet loTypeId="urn:microsoft.com/office/officeart/2005/8/layout/cycle1" loCatId="cycle" qsTypeId="urn:microsoft.com/office/officeart/2005/8/quickstyle/3d1" qsCatId="3D" csTypeId="urn:microsoft.com/office/officeart/2005/8/colors/accent1_2" csCatId="accent1" phldr="1"/>
      <dgm:spPr/>
      <dgm:t>
        <a:bodyPr/>
        <a:lstStyle/>
        <a:p>
          <a:endParaRPr lang="zh-CN" altLang="en-US"/>
        </a:p>
      </dgm:t>
    </dgm:pt>
    <dgm:pt modelId="{2C13CEA5-26B7-4451-ADBA-55D98D7F43E8}">
      <dgm:prSet phldrT="[文本]"/>
      <dgm:spPr/>
      <dgm:t>
        <a:bodyPr/>
        <a:lstStyle/>
        <a:p>
          <a:r>
            <a:rPr lang="zh-CN" altLang="en-US" dirty="0"/>
            <a:t>电池产热不一致、</a:t>
          </a:r>
          <a:r>
            <a:rPr lang="en-US" altLang="zh-CN" dirty="0"/>
            <a:t>SOC</a:t>
          </a:r>
          <a:r>
            <a:rPr lang="zh-CN" altLang="en-US" dirty="0"/>
            <a:t>状态不一致等</a:t>
          </a:r>
        </a:p>
      </dgm:t>
    </dgm:pt>
    <dgm:pt modelId="{3406029D-22E9-42BD-9F1E-96D160824977}" type="parTrans" cxnId="{03A6EB74-4775-466B-AC96-DFE89431FF79}">
      <dgm:prSet/>
      <dgm:spPr/>
      <dgm:t>
        <a:bodyPr/>
        <a:lstStyle/>
        <a:p>
          <a:endParaRPr lang="zh-CN" altLang="en-US"/>
        </a:p>
      </dgm:t>
    </dgm:pt>
    <dgm:pt modelId="{1775878A-6338-4289-841D-753B091EA14C}" type="sibTrans" cxnId="{03A6EB74-4775-466B-AC96-DFE89431FF79}">
      <dgm:prSet/>
      <dgm:spPr/>
      <dgm:t>
        <a:bodyPr/>
        <a:lstStyle/>
        <a:p>
          <a:endParaRPr lang="zh-CN" altLang="en-US"/>
        </a:p>
      </dgm:t>
    </dgm:pt>
    <dgm:pt modelId="{E1B1B27D-814E-4C9A-B15E-61CCEE47546E}">
      <dgm:prSet phldrT="[文本]"/>
      <dgm:spPr/>
      <dgm:t>
        <a:bodyPr/>
        <a:lstStyle/>
        <a:p>
          <a:r>
            <a:rPr lang="zh-CN" altLang="en-US" dirty="0"/>
            <a:t>单体一致性变差</a:t>
          </a:r>
        </a:p>
      </dgm:t>
    </dgm:pt>
    <dgm:pt modelId="{66FE76A1-0FD7-4DCF-A3A0-9C7F2D5FAAAB}" type="parTrans" cxnId="{AE283519-3E53-4E12-B606-8018FE56A874}">
      <dgm:prSet/>
      <dgm:spPr/>
      <dgm:t>
        <a:bodyPr/>
        <a:lstStyle/>
        <a:p>
          <a:endParaRPr lang="zh-CN" altLang="en-US"/>
        </a:p>
      </dgm:t>
    </dgm:pt>
    <dgm:pt modelId="{837EE3DD-9312-4E4F-8EA0-3CFFFF88AC8A}" type="sibTrans" cxnId="{AE283519-3E53-4E12-B606-8018FE56A874}">
      <dgm:prSet/>
      <dgm:spPr/>
      <dgm:t>
        <a:bodyPr/>
        <a:lstStyle/>
        <a:p>
          <a:endParaRPr lang="zh-CN" altLang="en-US"/>
        </a:p>
      </dgm:t>
    </dgm:pt>
    <dgm:pt modelId="{C63B2BF7-B19D-4304-9D41-49F62DE0BE42}">
      <dgm:prSet phldrT="[文本]"/>
      <dgm:spPr/>
      <dgm:t>
        <a:bodyPr/>
        <a:lstStyle/>
        <a:p>
          <a:r>
            <a:rPr lang="zh-CN" altLang="en-US" dirty="0"/>
            <a:t>单体老化速度不同</a:t>
          </a:r>
        </a:p>
      </dgm:t>
    </dgm:pt>
    <dgm:pt modelId="{47ADF9CA-3CD3-4D0F-BA08-E59C9243A0B3}" type="parTrans" cxnId="{B220CC2B-7DA0-4A3E-9226-CCDCFEB3206F}">
      <dgm:prSet/>
      <dgm:spPr/>
      <dgm:t>
        <a:bodyPr/>
        <a:lstStyle/>
        <a:p>
          <a:endParaRPr lang="zh-CN" altLang="en-US"/>
        </a:p>
      </dgm:t>
    </dgm:pt>
    <dgm:pt modelId="{3E7B0100-84CB-4AAC-BEFE-DECE63B4D9C8}" type="sibTrans" cxnId="{B220CC2B-7DA0-4A3E-9226-CCDCFEB3206F}">
      <dgm:prSet/>
      <dgm:spPr/>
      <dgm:t>
        <a:bodyPr/>
        <a:lstStyle/>
        <a:p>
          <a:endParaRPr lang="zh-CN" altLang="en-US"/>
        </a:p>
      </dgm:t>
    </dgm:pt>
    <dgm:pt modelId="{C998A397-CF2D-48EF-A70A-C6BC8936AF21}" type="pres">
      <dgm:prSet presAssocID="{19A91FB7-0BF7-4D4D-B290-50ECCC60DF0A}" presName="cycle" presStyleCnt="0">
        <dgm:presLayoutVars>
          <dgm:dir/>
          <dgm:resizeHandles val="exact"/>
        </dgm:presLayoutVars>
      </dgm:prSet>
      <dgm:spPr/>
    </dgm:pt>
    <dgm:pt modelId="{A8CD32D6-954D-4080-AB76-A45BC9AEB5F9}" type="pres">
      <dgm:prSet presAssocID="{2C13CEA5-26B7-4451-ADBA-55D98D7F43E8}" presName="dummy" presStyleCnt="0"/>
      <dgm:spPr/>
    </dgm:pt>
    <dgm:pt modelId="{219B4CCF-5D2A-45ED-83D6-C34B17205537}" type="pres">
      <dgm:prSet presAssocID="{2C13CEA5-26B7-4451-ADBA-55D98D7F43E8}" presName="node" presStyleLbl="revTx" presStyleIdx="0" presStyleCnt="3">
        <dgm:presLayoutVars>
          <dgm:bulletEnabled val="1"/>
        </dgm:presLayoutVars>
      </dgm:prSet>
      <dgm:spPr/>
    </dgm:pt>
    <dgm:pt modelId="{46CA19F9-BD54-49A6-BEAF-5F3C10C5F80F}" type="pres">
      <dgm:prSet presAssocID="{1775878A-6338-4289-841D-753B091EA14C}" presName="sibTrans" presStyleLbl="node1" presStyleIdx="0" presStyleCnt="3"/>
      <dgm:spPr/>
    </dgm:pt>
    <dgm:pt modelId="{C4615E50-29BB-4735-AC54-162584A16F0D}" type="pres">
      <dgm:prSet presAssocID="{C63B2BF7-B19D-4304-9D41-49F62DE0BE42}" presName="dummy" presStyleCnt="0"/>
      <dgm:spPr/>
    </dgm:pt>
    <dgm:pt modelId="{599EF82B-0E64-4772-AF55-F628CA272B16}" type="pres">
      <dgm:prSet presAssocID="{C63B2BF7-B19D-4304-9D41-49F62DE0BE42}" presName="node" presStyleLbl="revTx" presStyleIdx="1" presStyleCnt="3">
        <dgm:presLayoutVars>
          <dgm:bulletEnabled val="1"/>
        </dgm:presLayoutVars>
      </dgm:prSet>
      <dgm:spPr/>
    </dgm:pt>
    <dgm:pt modelId="{8E423223-7CB8-4455-A364-26AFD8FBF5E0}" type="pres">
      <dgm:prSet presAssocID="{3E7B0100-84CB-4AAC-BEFE-DECE63B4D9C8}" presName="sibTrans" presStyleLbl="node1" presStyleIdx="1" presStyleCnt="3"/>
      <dgm:spPr/>
    </dgm:pt>
    <dgm:pt modelId="{D512824D-0C1D-494A-8492-CE15697999E1}" type="pres">
      <dgm:prSet presAssocID="{E1B1B27D-814E-4C9A-B15E-61CCEE47546E}" presName="dummy" presStyleCnt="0"/>
      <dgm:spPr/>
    </dgm:pt>
    <dgm:pt modelId="{13029CEB-FB74-406D-AD5E-C0AE5D6FBE86}" type="pres">
      <dgm:prSet presAssocID="{E1B1B27D-814E-4C9A-B15E-61CCEE47546E}" presName="node" presStyleLbl="revTx" presStyleIdx="2" presStyleCnt="3">
        <dgm:presLayoutVars>
          <dgm:bulletEnabled val="1"/>
        </dgm:presLayoutVars>
      </dgm:prSet>
      <dgm:spPr/>
    </dgm:pt>
    <dgm:pt modelId="{EA96240A-2FE6-4604-96C9-D22599406916}" type="pres">
      <dgm:prSet presAssocID="{837EE3DD-9312-4E4F-8EA0-3CFFFF88AC8A}" presName="sibTrans" presStyleLbl="node1" presStyleIdx="2" presStyleCnt="3"/>
      <dgm:spPr/>
    </dgm:pt>
  </dgm:ptLst>
  <dgm:cxnLst>
    <dgm:cxn modelId="{AE283519-3E53-4E12-B606-8018FE56A874}" srcId="{19A91FB7-0BF7-4D4D-B290-50ECCC60DF0A}" destId="{E1B1B27D-814E-4C9A-B15E-61CCEE47546E}" srcOrd="2" destOrd="0" parTransId="{66FE76A1-0FD7-4DCF-A3A0-9C7F2D5FAAAB}" sibTransId="{837EE3DD-9312-4E4F-8EA0-3CFFFF88AC8A}"/>
    <dgm:cxn modelId="{C5390129-87FF-403A-BA14-2F15223391EC}" type="presOf" srcId="{C63B2BF7-B19D-4304-9D41-49F62DE0BE42}" destId="{599EF82B-0E64-4772-AF55-F628CA272B16}" srcOrd="0" destOrd="0" presId="urn:microsoft.com/office/officeart/2005/8/layout/cycle1"/>
    <dgm:cxn modelId="{B220CC2B-7DA0-4A3E-9226-CCDCFEB3206F}" srcId="{19A91FB7-0BF7-4D4D-B290-50ECCC60DF0A}" destId="{C63B2BF7-B19D-4304-9D41-49F62DE0BE42}" srcOrd="1" destOrd="0" parTransId="{47ADF9CA-3CD3-4D0F-BA08-E59C9243A0B3}" sibTransId="{3E7B0100-84CB-4AAC-BEFE-DECE63B4D9C8}"/>
    <dgm:cxn modelId="{258CF534-0667-45BB-B21A-A23DD887C417}" type="presOf" srcId="{E1B1B27D-814E-4C9A-B15E-61CCEE47546E}" destId="{13029CEB-FB74-406D-AD5E-C0AE5D6FBE86}" srcOrd="0" destOrd="0" presId="urn:microsoft.com/office/officeart/2005/8/layout/cycle1"/>
    <dgm:cxn modelId="{03A6EB74-4775-466B-AC96-DFE89431FF79}" srcId="{19A91FB7-0BF7-4D4D-B290-50ECCC60DF0A}" destId="{2C13CEA5-26B7-4451-ADBA-55D98D7F43E8}" srcOrd="0" destOrd="0" parTransId="{3406029D-22E9-42BD-9F1E-96D160824977}" sibTransId="{1775878A-6338-4289-841D-753B091EA14C}"/>
    <dgm:cxn modelId="{24D69D83-7288-416A-8642-559E9239A1D8}" type="presOf" srcId="{2C13CEA5-26B7-4451-ADBA-55D98D7F43E8}" destId="{219B4CCF-5D2A-45ED-83D6-C34B17205537}" srcOrd="0" destOrd="0" presId="urn:microsoft.com/office/officeart/2005/8/layout/cycle1"/>
    <dgm:cxn modelId="{87A6AB90-03B4-4474-9EAD-379E2F4233A4}" type="presOf" srcId="{19A91FB7-0BF7-4D4D-B290-50ECCC60DF0A}" destId="{C998A397-CF2D-48EF-A70A-C6BC8936AF21}" srcOrd="0" destOrd="0" presId="urn:microsoft.com/office/officeart/2005/8/layout/cycle1"/>
    <dgm:cxn modelId="{29EE6F94-87C7-478D-A796-7EAE0F7BEDC0}" type="presOf" srcId="{1775878A-6338-4289-841D-753B091EA14C}" destId="{46CA19F9-BD54-49A6-BEAF-5F3C10C5F80F}" srcOrd="0" destOrd="0" presId="urn:microsoft.com/office/officeart/2005/8/layout/cycle1"/>
    <dgm:cxn modelId="{A10D17AA-2632-4F71-9978-2FA3C8E81AFA}" type="presOf" srcId="{3E7B0100-84CB-4AAC-BEFE-DECE63B4D9C8}" destId="{8E423223-7CB8-4455-A364-26AFD8FBF5E0}" srcOrd="0" destOrd="0" presId="urn:microsoft.com/office/officeart/2005/8/layout/cycle1"/>
    <dgm:cxn modelId="{2D1377DC-F460-4487-A2DC-4FE14EC217CF}" type="presOf" srcId="{837EE3DD-9312-4E4F-8EA0-3CFFFF88AC8A}" destId="{EA96240A-2FE6-4604-96C9-D22599406916}" srcOrd="0" destOrd="0" presId="urn:microsoft.com/office/officeart/2005/8/layout/cycle1"/>
    <dgm:cxn modelId="{5D5335D2-1298-40F1-9901-11DDA3CD41C5}" type="presParOf" srcId="{C998A397-CF2D-48EF-A70A-C6BC8936AF21}" destId="{A8CD32D6-954D-4080-AB76-A45BC9AEB5F9}" srcOrd="0" destOrd="0" presId="urn:microsoft.com/office/officeart/2005/8/layout/cycle1"/>
    <dgm:cxn modelId="{058C0AF0-0D8E-499A-82FE-86940AFE6232}" type="presParOf" srcId="{C998A397-CF2D-48EF-A70A-C6BC8936AF21}" destId="{219B4CCF-5D2A-45ED-83D6-C34B17205537}" srcOrd="1" destOrd="0" presId="urn:microsoft.com/office/officeart/2005/8/layout/cycle1"/>
    <dgm:cxn modelId="{DFFE1AAB-26C4-4D20-99FB-856700CBA7A7}" type="presParOf" srcId="{C998A397-CF2D-48EF-A70A-C6BC8936AF21}" destId="{46CA19F9-BD54-49A6-BEAF-5F3C10C5F80F}" srcOrd="2" destOrd="0" presId="urn:microsoft.com/office/officeart/2005/8/layout/cycle1"/>
    <dgm:cxn modelId="{2772C66C-7574-40AD-8298-5925EC9CFF9B}" type="presParOf" srcId="{C998A397-CF2D-48EF-A70A-C6BC8936AF21}" destId="{C4615E50-29BB-4735-AC54-162584A16F0D}" srcOrd="3" destOrd="0" presId="urn:microsoft.com/office/officeart/2005/8/layout/cycle1"/>
    <dgm:cxn modelId="{FDBF1E1B-B1B4-484A-9C52-0551B9B0FCCA}" type="presParOf" srcId="{C998A397-CF2D-48EF-A70A-C6BC8936AF21}" destId="{599EF82B-0E64-4772-AF55-F628CA272B16}" srcOrd="4" destOrd="0" presId="urn:microsoft.com/office/officeart/2005/8/layout/cycle1"/>
    <dgm:cxn modelId="{42372187-6ED2-4A0C-9481-19186664C890}" type="presParOf" srcId="{C998A397-CF2D-48EF-A70A-C6BC8936AF21}" destId="{8E423223-7CB8-4455-A364-26AFD8FBF5E0}" srcOrd="5" destOrd="0" presId="urn:microsoft.com/office/officeart/2005/8/layout/cycle1"/>
    <dgm:cxn modelId="{36DAD5B8-3BDA-4D32-9362-F3968FCD1A89}" type="presParOf" srcId="{C998A397-CF2D-48EF-A70A-C6BC8936AF21}" destId="{D512824D-0C1D-494A-8492-CE15697999E1}" srcOrd="6" destOrd="0" presId="urn:microsoft.com/office/officeart/2005/8/layout/cycle1"/>
    <dgm:cxn modelId="{E85709FB-544A-4DFF-A8FC-339E9E3F4BDD}" type="presParOf" srcId="{C998A397-CF2D-48EF-A70A-C6BC8936AF21}" destId="{13029CEB-FB74-406D-AD5E-C0AE5D6FBE86}" srcOrd="7" destOrd="0" presId="urn:microsoft.com/office/officeart/2005/8/layout/cycle1"/>
    <dgm:cxn modelId="{FF09E18F-CE95-490C-86B5-962095CCF455}" type="presParOf" srcId="{C998A397-CF2D-48EF-A70A-C6BC8936AF21}" destId="{EA96240A-2FE6-4604-96C9-D22599406916}" srcOrd="8"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A625B5-DB80-4A6A-8C70-8FCEEAB54B07}">
      <dsp:nvSpPr>
        <dsp:cNvPr id="0" name=""/>
        <dsp:cNvSpPr/>
      </dsp:nvSpPr>
      <dsp:spPr>
        <a:xfrm>
          <a:off x="407781" y="0"/>
          <a:ext cx="10444748" cy="6527967"/>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82678DF5-B238-47C8-BBF8-88016A2AA2F4}">
      <dsp:nvSpPr>
        <dsp:cNvPr id="0" name=""/>
        <dsp:cNvSpPr/>
      </dsp:nvSpPr>
      <dsp:spPr>
        <a:xfrm>
          <a:off x="1436589" y="4854197"/>
          <a:ext cx="240229" cy="240229"/>
        </a:xfrm>
        <a:prstGeom prst="ellips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5C0840D-4A53-4503-90CB-483E3DF9586B}">
      <dsp:nvSpPr>
        <dsp:cNvPr id="0" name=""/>
        <dsp:cNvSpPr/>
      </dsp:nvSpPr>
      <dsp:spPr>
        <a:xfrm>
          <a:off x="1556704" y="4974311"/>
          <a:ext cx="1368262" cy="1553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292" tIns="0" rIns="0" bIns="0" numCol="1" spcCol="1270" anchor="t" anchorCtr="0">
          <a:noAutofit/>
        </a:bodyPr>
        <a:lstStyle/>
        <a:p>
          <a:pPr marL="0" lvl="0" indent="0" algn="l" defTabSz="1066800">
            <a:lnSpc>
              <a:spcPct val="90000"/>
            </a:lnSpc>
            <a:spcBef>
              <a:spcPct val="0"/>
            </a:spcBef>
            <a:spcAft>
              <a:spcPct val="35000"/>
            </a:spcAft>
            <a:buNone/>
          </a:pPr>
          <a:r>
            <a:rPr lang="zh-CN" altLang="en-US" sz="2400" kern="1200" dirty="0"/>
            <a:t>数据清洗</a:t>
          </a:r>
          <a:endParaRPr lang="en-US" altLang="zh-CN" sz="2400" kern="1200" dirty="0"/>
        </a:p>
      </dsp:txBody>
      <dsp:txXfrm>
        <a:off x="1556704" y="4974311"/>
        <a:ext cx="1368262" cy="1553656"/>
      </dsp:txXfrm>
    </dsp:sp>
    <dsp:sp modelId="{8D75FEDD-33B5-472D-B78B-447009EABD6E}">
      <dsp:nvSpPr>
        <dsp:cNvPr id="0" name=""/>
        <dsp:cNvSpPr/>
      </dsp:nvSpPr>
      <dsp:spPr>
        <a:xfrm>
          <a:off x="2736960" y="3604743"/>
          <a:ext cx="376010" cy="376010"/>
        </a:xfrm>
        <a:prstGeom prst="ellips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188AC32A-E61D-47F0-96F8-5C0430E23752}">
      <dsp:nvSpPr>
        <dsp:cNvPr id="0" name=""/>
        <dsp:cNvSpPr/>
      </dsp:nvSpPr>
      <dsp:spPr>
        <a:xfrm>
          <a:off x="2828652" y="3921427"/>
          <a:ext cx="2871150" cy="612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240" tIns="0" rIns="0" bIns="0" numCol="1" spcCol="1270" anchor="t" anchorCtr="0">
          <a:noAutofit/>
        </a:bodyPr>
        <a:lstStyle/>
        <a:p>
          <a:pPr marL="0" lvl="0" indent="0" algn="l" defTabSz="1066800">
            <a:lnSpc>
              <a:spcPct val="90000"/>
            </a:lnSpc>
            <a:spcBef>
              <a:spcPct val="0"/>
            </a:spcBef>
            <a:spcAft>
              <a:spcPct val="35000"/>
            </a:spcAft>
            <a:buNone/>
          </a:pPr>
          <a:r>
            <a:rPr lang="zh-CN" altLang="en-US" sz="2400" kern="1200" dirty="0"/>
            <a:t>电池组容量计算</a:t>
          </a:r>
          <a:endParaRPr lang="en-US" altLang="zh-CN" sz="2400" kern="1200" dirty="0"/>
        </a:p>
      </dsp:txBody>
      <dsp:txXfrm>
        <a:off x="2828652" y="3921427"/>
        <a:ext cx="2871150" cy="612716"/>
      </dsp:txXfrm>
    </dsp:sp>
    <dsp:sp modelId="{642CF15B-0061-42AF-9E53-E4C980CA076E}">
      <dsp:nvSpPr>
        <dsp:cNvPr id="0" name=""/>
        <dsp:cNvSpPr/>
      </dsp:nvSpPr>
      <dsp:spPr>
        <a:xfrm>
          <a:off x="4408120" y="2608576"/>
          <a:ext cx="501347" cy="501347"/>
        </a:xfrm>
        <a:prstGeom prst="ellips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DB0D154-AC09-4C83-A195-4468388EF9C8}">
      <dsp:nvSpPr>
        <dsp:cNvPr id="0" name=""/>
        <dsp:cNvSpPr/>
      </dsp:nvSpPr>
      <dsp:spPr>
        <a:xfrm>
          <a:off x="4592060" y="3019756"/>
          <a:ext cx="2476314" cy="783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5654" tIns="0" rIns="0" bIns="0" numCol="1" spcCol="1270" anchor="t" anchorCtr="0">
          <a:noAutofit/>
        </a:bodyPr>
        <a:lstStyle/>
        <a:p>
          <a:pPr marL="0" lvl="0" indent="0" algn="l" defTabSz="1066800">
            <a:lnSpc>
              <a:spcPct val="90000"/>
            </a:lnSpc>
            <a:spcBef>
              <a:spcPct val="0"/>
            </a:spcBef>
            <a:spcAft>
              <a:spcPct val="35000"/>
            </a:spcAft>
            <a:buNone/>
          </a:pPr>
          <a:r>
            <a:rPr lang="zh-CN" altLang="en-US" sz="2400" kern="1200" dirty="0"/>
            <a:t>容量估计模型</a:t>
          </a:r>
        </a:p>
      </dsp:txBody>
      <dsp:txXfrm>
        <a:off x="4592060" y="3019756"/>
        <a:ext cx="2476314" cy="783197"/>
      </dsp:txXfrm>
    </dsp:sp>
    <dsp:sp modelId="{EA5A5B72-3197-44CE-8F1D-F555C10BA344}">
      <dsp:nvSpPr>
        <dsp:cNvPr id="0" name=""/>
        <dsp:cNvSpPr/>
      </dsp:nvSpPr>
      <dsp:spPr>
        <a:xfrm>
          <a:off x="6350843" y="1830442"/>
          <a:ext cx="647574" cy="647574"/>
        </a:xfrm>
        <a:prstGeom prst="ellips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1432DED-868A-4884-A30E-635FEE208F3E}">
      <dsp:nvSpPr>
        <dsp:cNvPr id="0" name=""/>
        <dsp:cNvSpPr/>
      </dsp:nvSpPr>
      <dsp:spPr>
        <a:xfrm>
          <a:off x="6613706" y="2349976"/>
          <a:ext cx="2598340" cy="6404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136" tIns="0" rIns="0" bIns="0" numCol="1" spcCol="1270" anchor="t" anchorCtr="0">
          <a:noAutofit/>
        </a:bodyPr>
        <a:lstStyle/>
        <a:p>
          <a:pPr marL="0" lvl="0" indent="0" algn="l" defTabSz="1066800">
            <a:lnSpc>
              <a:spcPct val="90000"/>
            </a:lnSpc>
            <a:spcBef>
              <a:spcPct val="0"/>
            </a:spcBef>
            <a:spcAft>
              <a:spcPct val="35000"/>
            </a:spcAft>
            <a:buNone/>
          </a:pPr>
          <a:r>
            <a:rPr lang="zh-CN" altLang="en-US" sz="2400" kern="1200" dirty="0"/>
            <a:t>容量衰退模型</a:t>
          </a:r>
        </a:p>
      </dsp:txBody>
      <dsp:txXfrm>
        <a:off x="6613706" y="2349976"/>
        <a:ext cx="2598340" cy="640446"/>
      </dsp:txXfrm>
    </dsp:sp>
    <dsp:sp modelId="{7426D7FC-2CB0-4C60-ADE1-0F1EE1DFB81F}">
      <dsp:nvSpPr>
        <dsp:cNvPr id="0" name=""/>
        <dsp:cNvSpPr/>
      </dsp:nvSpPr>
      <dsp:spPr>
        <a:xfrm>
          <a:off x="8351013" y="1310815"/>
          <a:ext cx="825135" cy="825135"/>
        </a:xfrm>
        <a:prstGeom prst="ellips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4D422784-22D5-419B-B67D-0121E201B5CE}">
      <dsp:nvSpPr>
        <dsp:cNvPr id="0" name=""/>
        <dsp:cNvSpPr/>
      </dsp:nvSpPr>
      <dsp:spPr>
        <a:xfrm>
          <a:off x="8667123" y="1956886"/>
          <a:ext cx="2494937" cy="5020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7222" tIns="0" rIns="0" bIns="0" numCol="1" spcCol="1270" anchor="t" anchorCtr="0">
          <a:noAutofit/>
        </a:bodyPr>
        <a:lstStyle/>
        <a:p>
          <a:pPr marL="0" lvl="0" indent="0" algn="l" defTabSz="1066800">
            <a:lnSpc>
              <a:spcPct val="90000"/>
            </a:lnSpc>
            <a:spcBef>
              <a:spcPct val="0"/>
            </a:spcBef>
            <a:spcAft>
              <a:spcPct val="35000"/>
            </a:spcAft>
            <a:buNone/>
          </a:pPr>
          <a:r>
            <a:rPr lang="zh-CN" altLang="en-US" sz="2400" kern="1200" dirty="0"/>
            <a:t>未来工况预测</a:t>
          </a:r>
        </a:p>
      </dsp:txBody>
      <dsp:txXfrm>
        <a:off x="8667123" y="1956886"/>
        <a:ext cx="2494937" cy="50207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52F83F-4D14-4BA2-B31A-41E9024EF3F9}">
      <dsp:nvSpPr>
        <dsp:cNvPr id="0" name=""/>
        <dsp:cNvSpPr/>
      </dsp:nvSpPr>
      <dsp:spPr>
        <a:xfrm>
          <a:off x="2316" y="1830067"/>
          <a:ext cx="1284805" cy="642402"/>
        </a:xfrm>
        <a:prstGeom prst="roundRect">
          <a:avLst>
            <a:gd name="adj" fmla="val 10000"/>
          </a:avLst>
        </a:prstGeom>
        <a:gradFill rotWithShape="0">
          <a:gsLst>
            <a:gs pos="0">
              <a:schemeClr val="accent2">
                <a:shade val="80000"/>
                <a:hueOff val="0"/>
                <a:satOff val="0"/>
                <a:lumOff val="0"/>
                <a:alphaOff val="0"/>
                <a:lumMod val="110000"/>
                <a:satMod val="105000"/>
                <a:tint val="67000"/>
              </a:schemeClr>
            </a:gs>
            <a:gs pos="50000">
              <a:schemeClr val="accent2">
                <a:shade val="80000"/>
                <a:hueOff val="0"/>
                <a:satOff val="0"/>
                <a:lumOff val="0"/>
                <a:alphaOff val="0"/>
                <a:lumMod val="105000"/>
                <a:satMod val="103000"/>
                <a:tint val="73000"/>
              </a:schemeClr>
            </a:gs>
            <a:gs pos="100000">
              <a:schemeClr val="accent2">
                <a:shade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容量衰退的影响因素</a:t>
          </a:r>
        </a:p>
      </dsp:txBody>
      <dsp:txXfrm>
        <a:off x="21131" y="1848882"/>
        <a:ext cx="1247175" cy="604772"/>
      </dsp:txXfrm>
    </dsp:sp>
    <dsp:sp modelId="{37C2AAC0-4004-441F-B841-2E0C0507AAE2}">
      <dsp:nvSpPr>
        <dsp:cNvPr id="0" name=""/>
        <dsp:cNvSpPr/>
      </dsp:nvSpPr>
      <dsp:spPr>
        <a:xfrm rot="17945813">
          <a:off x="1015669" y="1674842"/>
          <a:ext cx="1056826" cy="29399"/>
        </a:xfrm>
        <a:custGeom>
          <a:avLst/>
          <a:gdLst/>
          <a:ahLst/>
          <a:cxnLst/>
          <a:rect l="0" t="0" r="0" b="0"/>
          <a:pathLst>
            <a:path>
              <a:moveTo>
                <a:pt x="0" y="14699"/>
              </a:moveTo>
              <a:lnTo>
                <a:pt x="1056826" y="14699"/>
              </a:lnTo>
            </a:path>
          </a:pathLst>
        </a:custGeom>
        <a:noFill/>
        <a:ln w="12700" cap="flat" cmpd="sng" algn="ctr">
          <a:solidFill>
            <a:schemeClr val="accent2">
              <a:tint val="99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17662" y="1663121"/>
        <a:ext cx="52841" cy="52841"/>
      </dsp:txXfrm>
    </dsp:sp>
    <dsp:sp modelId="{5BD4B897-F87C-47C6-A6CE-4B12A8D8E795}">
      <dsp:nvSpPr>
        <dsp:cNvPr id="0" name=""/>
        <dsp:cNvSpPr/>
      </dsp:nvSpPr>
      <dsp:spPr>
        <a:xfrm>
          <a:off x="1801044" y="906613"/>
          <a:ext cx="1284805" cy="642402"/>
        </a:xfrm>
        <a:prstGeom prst="roundRect">
          <a:avLst>
            <a:gd name="adj" fmla="val 10000"/>
          </a:avLst>
        </a:prstGeom>
        <a:gradFill rotWithShape="0">
          <a:gsLst>
            <a:gs pos="0">
              <a:schemeClr val="accent2">
                <a:tint val="99000"/>
                <a:hueOff val="0"/>
                <a:satOff val="0"/>
                <a:lumOff val="0"/>
                <a:alphaOff val="0"/>
                <a:lumMod val="110000"/>
                <a:satMod val="105000"/>
                <a:tint val="67000"/>
              </a:schemeClr>
            </a:gs>
            <a:gs pos="50000">
              <a:schemeClr val="accent2">
                <a:tint val="99000"/>
                <a:hueOff val="0"/>
                <a:satOff val="0"/>
                <a:lumOff val="0"/>
                <a:alphaOff val="0"/>
                <a:lumMod val="105000"/>
                <a:satMod val="103000"/>
                <a:tint val="73000"/>
              </a:schemeClr>
            </a:gs>
            <a:gs pos="100000">
              <a:schemeClr val="accent2">
                <a:tint val="99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电池单体相关因素</a:t>
          </a:r>
        </a:p>
      </dsp:txBody>
      <dsp:txXfrm>
        <a:off x="1819859" y="925428"/>
        <a:ext cx="1247175" cy="604772"/>
      </dsp:txXfrm>
    </dsp:sp>
    <dsp:sp modelId="{453DCE38-0327-423D-8680-7AACE97C51E5}">
      <dsp:nvSpPr>
        <dsp:cNvPr id="0" name=""/>
        <dsp:cNvSpPr/>
      </dsp:nvSpPr>
      <dsp:spPr>
        <a:xfrm rot="18289469">
          <a:off x="2892842" y="843733"/>
          <a:ext cx="899937" cy="29399"/>
        </a:xfrm>
        <a:custGeom>
          <a:avLst/>
          <a:gdLst/>
          <a:ahLst/>
          <a:cxnLst/>
          <a:rect l="0" t="0" r="0" b="0"/>
          <a:pathLst>
            <a:path>
              <a:moveTo>
                <a:pt x="0" y="14699"/>
              </a:moveTo>
              <a:lnTo>
                <a:pt x="899937" y="14699"/>
              </a:lnTo>
            </a:path>
          </a:pathLst>
        </a:custGeom>
        <a:noFill/>
        <a:ln w="12700" cap="flat" cmpd="sng" algn="ctr">
          <a:solidFill>
            <a:schemeClr val="accent2">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320312" y="835934"/>
        <a:ext cx="44996" cy="44996"/>
      </dsp:txXfrm>
    </dsp:sp>
    <dsp:sp modelId="{F6ACBFFB-2FD7-4D3F-97A7-E35E8ACE76A4}">
      <dsp:nvSpPr>
        <dsp:cNvPr id="0" name=""/>
        <dsp:cNvSpPr/>
      </dsp:nvSpPr>
      <dsp:spPr>
        <a:xfrm>
          <a:off x="3599771" y="167850"/>
          <a:ext cx="1284805" cy="642402"/>
        </a:xfrm>
        <a:prstGeom prst="roundRect">
          <a:avLst>
            <a:gd name="adj" fmla="val 10000"/>
          </a:avLst>
        </a:prstGeom>
        <a:gradFill rotWithShape="0">
          <a:gsLst>
            <a:gs pos="0">
              <a:schemeClr val="accent2">
                <a:tint val="80000"/>
                <a:hueOff val="0"/>
                <a:satOff val="0"/>
                <a:lumOff val="0"/>
                <a:alphaOff val="0"/>
                <a:lumMod val="110000"/>
                <a:satMod val="105000"/>
                <a:tint val="67000"/>
              </a:schemeClr>
            </a:gs>
            <a:gs pos="50000">
              <a:schemeClr val="accent2">
                <a:tint val="80000"/>
                <a:hueOff val="0"/>
                <a:satOff val="0"/>
                <a:lumOff val="0"/>
                <a:alphaOff val="0"/>
                <a:lumMod val="105000"/>
                <a:satMod val="103000"/>
                <a:tint val="73000"/>
              </a:schemeClr>
            </a:gs>
            <a:gs pos="100000">
              <a:schemeClr val="accent2">
                <a:tint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电流</a:t>
          </a:r>
        </a:p>
      </dsp:txBody>
      <dsp:txXfrm>
        <a:off x="3618586" y="186665"/>
        <a:ext cx="1247175" cy="604772"/>
      </dsp:txXfrm>
    </dsp:sp>
    <dsp:sp modelId="{70B292D8-A21F-4A33-AC3A-DBBE74B405F0}">
      <dsp:nvSpPr>
        <dsp:cNvPr id="0" name=""/>
        <dsp:cNvSpPr/>
      </dsp:nvSpPr>
      <dsp:spPr>
        <a:xfrm>
          <a:off x="3085849" y="1213115"/>
          <a:ext cx="513922" cy="29399"/>
        </a:xfrm>
        <a:custGeom>
          <a:avLst/>
          <a:gdLst/>
          <a:ahLst/>
          <a:cxnLst/>
          <a:rect l="0" t="0" r="0" b="0"/>
          <a:pathLst>
            <a:path>
              <a:moveTo>
                <a:pt x="0" y="14699"/>
              </a:moveTo>
              <a:lnTo>
                <a:pt x="513922" y="14699"/>
              </a:lnTo>
            </a:path>
          </a:pathLst>
        </a:custGeom>
        <a:noFill/>
        <a:ln w="12700" cap="flat" cmpd="sng" algn="ctr">
          <a:solidFill>
            <a:schemeClr val="accent2">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329962" y="1214966"/>
        <a:ext cx="25696" cy="25696"/>
      </dsp:txXfrm>
    </dsp:sp>
    <dsp:sp modelId="{D8E07352-A257-493B-B02E-9CC5E29C882C}">
      <dsp:nvSpPr>
        <dsp:cNvPr id="0" name=""/>
        <dsp:cNvSpPr/>
      </dsp:nvSpPr>
      <dsp:spPr>
        <a:xfrm>
          <a:off x="3599771" y="906613"/>
          <a:ext cx="1284805" cy="642402"/>
        </a:xfrm>
        <a:prstGeom prst="roundRect">
          <a:avLst>
            <a:gd name="adj" fmla="val 10000"/>
          </a:avLst>
        </a:prstGeom>
        <a:gradFill rotWithShape="0">
          <a:gsLst>
            <a:gs pos="0">
              <a:schemeClr val="accent2">
                <a:tint val="80000"/>
                <a:hueOff val="0"/>
                <a:satOff val="0"/>
                <a:lumOff val="0"/>
                <a:alphaOff val="0"/>
                <a:lumMod val="110000"/>
                <a:satMod val="105000"/>
                <a:tint val="67000"/>
              </a:schemeClr>
            </a:gs>
            <a:gs pos="50000">
              <a:schemeClr val="accent2">
                <a:tint val="80000"/>
                <a:hueOff val="0"/>
                <a:satOff val="0"/>
                <a:lumOff val="0"/>
                <a:alphaOff val="0"/>
                <a:lumMod val="105000"/>
                <a:satMod val="103000"/>
                <a:tint val="73000"/>
              </a:schemeClr>
            </a:gs>
            <a:gs pos="100000">
              <a:schemeClr val="accent2">
                <a:tint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t>SOC</a:t>
          </a:r>
          <a:endParaRPr lang="zh-CN" altLang="en-US" sz="1800" kern="1200" dirty="0"/>
        </a:p>
      </dsp:txBody>
      <dsp:txXfrm>
        <a:off x="3618586" y="925428"/>
        <a:ext cx="1247175" cy="604772"/>
      </dsp:txXfrm>
    </dsp:sp>
    <dsp:sp modelId="{F38D20F7-5BFD-4C60-9CDC-04CEB1C374F9}">
      <dsp:nvSpPr>
        <dsp:cNvPr id="0" name=""/>
        <dsp:cNvSpPr/>
      </dsp:nvSpPr>
      <dsp:spPr>
        <a:xfrm rot="3310531">
          <a:off x="2892842" y="1582496"/>
          <a:ext cx="899937" cy="29399"/>
        </a:xfrm>
        <a:custGeom>
          <a:avLst/>
          <a:gdLst/>
          <a:ahLst/>
          <a:cxnLst/>
          <a:rect l="0" t="0" r="0" b="0"/>
          <a:pathLst>
            <a:path>
              <a:moveTo>
                <a:pt x="0" y="14699"/>
              </a:moveTo>
              <a:lnTo>
                <a:pt x="899937" y="14699"/>
              </a:lnTo>
            </a:path>
          </a:pathLst>
        </a:custGeom>
        <a:noFill/>
        <a:ln w="12700" cap="flat" cmpd="sng" algn="ctr">
          <a:solidFill>
            <a:schemeClr val="accent2">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320312" y="1574698"/>
        <a:ext cx="44996" cy="44996"/>
      </dsp:txXfrm>
    </dsp:sp>
    <dsp:sp modelId="{23A9888F-248A-4EE7-B347-8A6B6532D512}">
      <dsp:nvSpPr>
        <dsp:cNvPr id="0" name=""/>
        <dsp:cNvSpPr/>
      </dsp:nvSpPr>
      <dsp:spPr>
        <a:xfrm>
          <a:off x="3599771" y="1645376"/>
          <a:ext cx="1284805" cy="642402"/>
        </a:xfrm>
        <a:prstGeom prst="roundRect">
          <a:avLst>
            <a:gd name="adj" fmla="val 10000"/>
          </a:avLst>
        </a:prstGeom>
        <a:gradFill rotWithShape="0">
          <a:gsLst>
            <a:gs pos="0">
              <a:schemeClr val="accent2">
                <a:tint val="80000"/>
                <a:hueOff val="0"/>
                <a:satOff val="0"/>
                <a:lumOff val="0"/>
                <a:alphaOff val="0"/>
                <a:lumMod val="110000"/>
                <a:satMod val="105000"/>
                <a:tint val="67000"/>
              </a:schemeClr>
            </a:gs>
            <a:gs pos="50000">
              <a:schemeClr val="accent2">
                <a:tint val="80000"/>
                <a:hueOff val="0"/>
                <a:satOff val="0"/>
                <a:lumOff val="0"/>
                <a:alphaOff val="0"/>
                <a:lumMod val="105000"/>
                <a:satMod val="103000"/>
                <a:tint val="73000"/>
              </a:schemeClr>
            </a:gs>
            <a:gs pos="100000">
              <a:schemeClr val="accent2">
                <a:tint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一致性</a:t>
          </a:r>
        </a:p>
      </dsp:txBody>
      <dsp:txXfrm>
        <a:off x="3618586" y="1664191"/>
        <a:ext cx="1247175" cy="604772"/>
      </dsp:txXfrm>
    </dsp:sp>
    <dsp:sp modelId="{E7FA9681-11B0-4029-AC39-48E346416697}">
      <dsp:nvSpPr>
        <dsp:cNvPr id="0" name=""/>
        <dsp:cNvSpPr/>
      </dsp:nvSpPr>
      <dsp:spPr>
        <a:xfrm rot="3654187">
          <a:off x="1015669" y="2598295"/>
          <a:ext cx="1056826" cy="29399"/>
        </a:xfrm>
        <a:custGeom>
          <a:avLst/>
          <a:gdLst/>
          <a:ahLst/>
          <a:cxnLst/>
          <a:rect l="0" t="0" r="0" b="0"/>
          <a:pathLst>
            <a:path>
              <a:moveTo>
                <a:pt x="0" y="14699"/>
              </a:moveTo>
              <a:lnTo>
                <a:pt x="1056826" y="14699"/>
              </a:lnTo>
            </a:path>
          </a:pathLst>
        </a:custGeom>
        <a:noFill/>
        <a:ln w="12700" cap="flat" cmpd="sng" algn="ctr">
          <a:solidFill>
            <a:schemeClr val="accent2">
              <a:tint val="99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17662" y="2586575"/>
        <a:ext cx="52841" cy="52841"/>
      </dsp:txXfrm>
    </dsp:sp>
    <dsp:sp modelId="{6DFAC90B-DD61-4B3D-A6C2-48F63DB90A4C}">
      <dsp:nvSpPr>
        <dsp:cNvPr id="0" name=""/>
        <dsp:cNvSpPr/>
      </dsp:nvSpPr>
      <dsp:spPr>
        <a:xfrm>
          <a:off x="1801044" y="2753521"/>
          <a:ext cx="1284805" cy="642402"/>
        </a:xfrm>
        <a:prstGeom prst="roundRect">
          <a:avLst>
            <a:gd name="adj" fmla="val 10000"/>
          </a:avLst>
        </a:prstGeom>
        <a:gradFill rotWithShape="0">
          <a:gsLst>
            <a:gs pos="0">
              <a:schemeClr val="accent2">
                <a:tint val="99000"/>
                <a:hueOff val="0"/>
                <a:satOff val="0"/>
                <a:lumOff val="0"/>
                <a:alphaOff val="0"/>
                <a:lumMod val="110000"/>
                <a:satMod val="105000"/>
                <a:tint val="67000"/>
              </a:schemeClr>
            </a:gs>
            <a:gs pos="50000">
              <a:schemeClr val="accent2">
                <a:tint val="99000"/>
                <a:hueOff val="0"/>
                <a:satOff val="0"/>
                <a:lumOff val="0"/>
                <a:alphaOff val="0"/>
                <a:lumMod val="105000"/>
                <a:satMod val="103000"/>
                <a:tint val="73000"/>
              </a:schemeClr>
            </a:gs>
            <a:gs pos="100000">
              <a:schemeClr val="accent2">
                <a:tint val="99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温度相关因素</a:t>
          </a:r>
        </a:p>
      </dsp:txBody>
      <dsp:txXfrm>
        <a:off x="1819859" y="2772336"/>
        <a:ext cx="1247175" cy="604772"/>
      </dsp:txXfrm>
    </dsp:sp>
    <dsp:sp modelId="{1B7984E9-057F-4BF5-8E56-89B439F9D1B3}">
      <dsp:nvSpPr>
        <dsp:cNvPr id="0" name=""/>
        <dsp:cNvSpPr/>
      </dsp:nvSpPr>
      <dsp:spPr>
        <a:xfrm rot="19457599">
          <a:off x="3026362" y="2875332"/>
          <a:ext cx="632897" cy="29399"/>
        </a:xfrm>
        <a:custGeom>
          <a:avLst/>
          <a:gdLst/>
          <a:ahLst/>
          <a:cxnLst/>
          <a:rect l="0" t="0" r="0" b="0"/>
          <a:pathLst>
            <a:path>
              <a:moveTo>
                <a:pt x="0" y="14699"/>
              </a:moveTo>
              <a:lnTo>
                <a:pt x="632897" y="14699"/>
              </a:lnTo>
            </a:path>
          </a:pathLst>
        </a:custGeom>
        <a:noFill/>
        <a:ln w="12700" cap="flat" cmpd="sng" algn="ctr">
          <a:solidFill>
            <a:schemeClr val="accent2">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326988" y="2874209"/>
        <a:ext cx="31644" cy="31644"/>
      </dsp:txXfrm>
    </dsp:sp>
    <dsp:sp modelId="{2BEBBE69-BCEE-456D-BBA3-AE0863BBDC52}">
      <dsp:nvSpPr>
        <dsp:cNvPr id="0" name=""/>
        <dsp:cNvSpPr/>
      </dsp:nvSpPr>
      <dsp:spPr>
        <a:xfrm>
          <a:off x="3599771" y="2384139"/>
          <a:ext cx="1284805" cy="642402"/>
        </a:xfrm>
        <a:prstGeom prst="roundRect">
          <a:avLst>
            <a:gd name="adj" fmla="val 10000"/>
          </a:avLst>
        </a:prstGeom>
        <a:gradFill rotWithShape="0">
          <a:gsLst>
            <a:gs pos="0">
              <a:schemeClr val="accent2">
                <a:tint val="80000"/>
                <a:hueOff val="0"/>
                <a:satOff val="0"/>
                <a:lumOff val="0"/>
                <a:alphaOff val="0"/>
                <a:lumMod val="110000"/>
                <a:satMod val="105000"/>
                <a:tint val="67000"/>
              </a:schemeClr>
            </a:gs>
            <a:gs pos="50000">
              <a:schemeClr val="accent2">
                <a:tint val="80000"/>
                <a:hueOff val="0"/>
                <a:satOff val="0"/>
                <a:lumOff val="0"/>
                <a:alphaOff val="0"/>
                <a:lumMod val="105000"/>
                <a:satMod val="103000"/>
                <a:tint val="73000"/>
              </a:schemeClr>
            </a:gs>
            <a:gs pos="100000">
              <a:schemeClr val="accent2">
                <a:tint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电池温度</a:t>
          </a:r>
        </a:p>
      </dsp:txBody>
      <dsp:txXfrm>
        <a:off x="3618586" y="2402954"/>
        <a:ext cx="1247175" cy="604772"/>
      </dsp:txXfrm>
    </dsp:sp>
    <dsp:sp modelId="{31EC862E-DC6A-4B63-8409-E5F841093580}">
      <dsp:nvSpPr>
        <dsp:cNvPr id="0" name=""/>
        <dsp:cNvSpPr/>
      </dsp:nvSpPr>
      <dsp:spPr>
        <a:xfrm rot="2142401">
          <a:off x="3026362" y="3244713"/>
          <a:ext cx="632897" cy="29399"/>
        </a:xfrm>
        <a:custGeom>
          <a:avLst/>
          <a:gdLst/>
          <a:ahLst/>
          <a:cxnLst/>
          <a:rect l="0" t="0" r="0" b="0"/>
          <a:pathLst>
            <a:path>
              <a:moveTo>
                <a:pt x="0" y="14699"/>
              </a:moveTo>
              <a:lnTo>
                <a:pt x="632897" y="14699"/>
              </a:lnTo>
            </a:path>
          </a:pathLst>
        </a:custGeom>
        <a:noFill/>
        <a:ln w="12700" cap="flat" cmpd="sng" algn="ctr">
          <a:solidFill>
            <a:schemeClr val="accent2">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326988" y="3243590"/>
        <a:ext cx="31644" cy="31644"/>
      </dsp:txXfrm>
    </dsp:sp>
    <dsp:sp modelId="{B43317A1-B2BA-4233-92B1-6B129536AA3B}">
      <dsp:nvSpPr>
        <dsp:cNvPr id="0" name=""/>
        <dsp:cNvSpPr/>
      </dsp:nvSpPr>
      <dsp:spPr>
        <a:xfrm>
          <a:off x="3599771" y="3122902"/>
          <a:ext cx="1284805" cy="642402"/>
        </a:xfrm>
        <a:prstGeom prst="roundRect">
          <a:avLst>
            <a:gd name="adj" fmla="val 10000"/>
          </a:avLst>
        </a:prstGeom>
        <a:gradFill rotWithShape="0">
          <a:gsLst>
            <a:gs pos="0">
              <a:schemeClr val="accent2">
                <a:tint val="80000"/>
                <a:hueOff val="0"/>
                <a:satOff val="0"/>
                <a:lumOff val="0"/>
                <a:alphaOff val="0"/>
                <a:lumMod val="110000"/>
                <a:satMod val="105000"/>
                <a:tint val="67000"/>
              </a:schemeClr>
            </a:gs>
            <a:gs pos="50000">
              <a:schemeClr val="accent2">
                <a:tint val="80000"/>
                <a:hueOff val="0"/>
                <a:satOff val="0"/>
                <a:lumOff val="0"/>
                <a:alphaOff val="0"/>
                <a:lumMod val="105000"/>
                <a:satMod val="103000"/>
                <a:tint val="73000"/>
              </a:schemeClr>
            </a:gs>
            <a:gs pos="100000">
              <a:schemeClr val="accent2">
                <a:tint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一致性</a:t>
          </a:r>
        </a:p>
      </dsp:txBody>
      <dsp:txXfrm>
        <a:off x="3618586" y="3141717"/>
        <a:ext cx="1247175" cy="60477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1B8A5D-7C3D-4CA0-9465-74949DF3C32C}">
      <dsp:nvSpPr>
        <dsp:cNvPr id="0" name=""/>
        <dsp:cNvSpPr/>
      </dsp:nvSpPr>
      <dsp:spPr>
        <a:xfrm>
          <a:off x="373271" y="2757"/>
          <a:ext cx="1529901" cy="764950"/>
        </a:xfrm>
        <a:prstGeom prst="roundRect">
          <a:avLst>
            <a:gd name="adj" fmla="val 10000"/>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不同片段之间的长期相关性</a:t>
          </a:r>
        </a:p>
      </dsp:txBody>
      <dsp:txXfrm>
        <a:off x="395676" y="25162"/>
        <a:ext cx="1485091" cy="720140"/>
      </dsp:txXfrm>
    </dsp:sp>
    <dsp:sp modelId="{C8617A00-281A-4A52-8BC1-BBB49AB5D5F3}">
      <dsp:nvSpPr>
        <dsp:cNvPr id="0" name=""/>
        <dsp:cNvSpPr/>
      </dsp:nvSpPr>
      <dsp:spPr>
        <a:xfrm>
          <a:off x="526261" y="767707"/>
          <a:ext cx="152990" cy="573713"/>
        </a:xfrm>
        <a:custGeom>
          <a:avLst/>
          <a:gdLst/>
          <a:ahLst/>
          <a:cxnLst/>
          <a:rect l="0" t="0" r="0" b="0"/>
          <a:pathLst>
            <a:path>
              <a:moveTo>
                <a:pt x="0" y="0"/>
              </a:moveTo>
              <a:lnTo>
                <a:pt x="0" y="573713"/>
              </a:lnTo>
              <a:lnTo>
                <a:pt x="152990" y="573713"/>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A6D5FCF-27B8-4077-9A97-55AEA3F49801}">
      <dsp:nvSpPr>
        <dsp:cNvPr id="0" name=""/>
        <dsp:cNvSpPr/>
      </dsp:nvSpPr>
      <dsp:spPr>
        <a:xfrm>
          <a:off x="679251" y="958945"/>
          <a:ext cx="1223921" cy="764950"/>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电导率损失</a:t>
          </a:r>
        </a:p>
      </dsp:txBody>
      <dsp:txXfrm>
        <a:off x="701656" y="981350"/>
        <a:ext cx="1179111" cy="720140"/>
      </dsp:txXfrm>
    </dsp:sp>
    <dsp:sp modelId="{1AA70535-C338-40BD-BE0A-7373DF2E9C03}">
      <dsp:nvSpPr>
        <dsp:cNvPr id="0" name=""/>
        <dsp:cNvSpPr/>
      </dsp:nvSpPr>
      <dsp:spPr>
        <a:xfrm>
          <a:off x="526261" y="767707"/>
          <a:ext cx="152990" cy="1529901"/>
        </a:xfrm>
        <a:custGeom>
          <a:avLst/>
          <a:gdLst/>
          <a:ahLst/>
          <a:cxnLst/>
          <a:rect l="0" t="0" r="0" b="0"/>
          <a:pathLst>
            <a:path>
              <a:moveTo>
                <a:pt x="0" y="0"/>
              </a:moveTo>
              <a:lnTo>
                <a:pt x="0" y="1529901"/>
              </a:lnTo>
              <a:lnTo>
                <a:pt x="152990" y="1529901"/>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1D48D1F-1FBF-4772-9C74-F097ABB57E9E}">
      <dsp:nvSpPr>
        <dsp:cNvPr id="0" name=""/>
        <dsp:cNvSpPr/>
      </dsp:nvSpPr>
      <dsp:spPr>
        <a:xfrm>
          <a:off x="679251" y="1915134"/>
          <a:ext cx="1223921" cy="764950"/>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活性锂离子损失</a:t>
          </a:r>
        </a:p>
      </dsp:txBody>
      <dsp:txXfrm>
        <a:off x="701656" y="1937539"/>
        <a:ext cx="1179111" cy="720140"/>
      </dsp:txXfrm>
    </dsp:sp>
    <dsp:sp modelId="{258924EE-BFCD-4B5B-ACE9-97981D6A0C1A}">
      <dsp:nvSpPr>
        <dsp:cNvPr id="0" name=""/>
        <dsp:cNvSpPr/>
      </dsp:nvSpPr>
      <dsp:spPr>
        <a:xfrm>
          <a:off x="526261" y="767707"/>
          <a:ext cx="152990" cy="2486090"/>
        </a:xfrm>
        <a:custGeom>
          <a:avLst/>
          <a:gdLst/>
          <a:ahLst/>
          <a:cxnLst/>
          <a:rect l="0" t="0" r="0" b="0"/>
          <a:pathLst>
            <a:path>
              <a:moveTo>
                <a:pt x="0" y="0"/>
              </a:moveTo>
              <a:lnTo>
                <a:pt x="0" y="2486090"/>
              </a:lnTo>
              <a:lnTo>
                <a:pt x="152990" y="2486090"/>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C4EAB52-64C9-43C8-B573-CEE95774103D}">
      <dsp:nvSpPr>
        <dsp:cNvPr id="0" name=""/>
        <dsp:cNvSpPr/>
      </dsp:nvSpPr>
      <dsp:spPr>
        <a:xfrm>
          <a:off x="679251" y="2871322"/>
          <a:ext cx="1223921" cy="764950"/>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电极活性材料损失</a:t>
          </a:r>
        </a:p>
      </dsp:txBody>
      <dsp:txXfrm>
        <a:off x="701656" y="2893727"/>
        <a:ext cx="1179111" cy="720140"/>
      </dsp:txXfrm>
    </dsp:sp>
    <dsp:sp modelId="{5EB34B42-8585-4A18-8476-C0D52F03C986}">
      <dsp:nvSpPr>
        <dsp:cNvPr id="0" name=""/>
        <dsp:cNvSpPr/>
      </dsp:nvSpPr>
      <dsp:spPr>
        <a:xfrm>
          <a:off x="526261" y="767707"/>
          <a:ext cx="152990" cy="3442279"/>
        </a:xfrm>
        <a:custGeom>
          <a:avLst/>
          <a:gdLst/>
          <a:ahLst/>
          <a:cxnLst/>
          <a:rect l="0" t="0" r="0" b="0"/>
          <a:pathLst>
            <a:path>
              <a:moveTo>
                <a:pt x="0" y="0"/>
              </a:moveTo>
              <a:lnTo>
                <a:pt x="0" y="3442279"/>
              </a:lnTo>
              <a:lnTo>
                <a:pt x="152990" y="3442279"/>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0FFD3B-8875-4E4B-BDD2-00540E874B13}">
      <dsp:nvSpPr>
        <dsp:cNvPr id="0" name=""/>
        <dsp:cNvSpPr/>
      </dsp:nvSpPr>
      <dsp:spPr>
        <a:xfrm>
          <a:off x="679251" y="3827511"/>
          <a:ext cx="1223921" cy="764950"/>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altLang="zh-CN" sz="1700" kern="1200" dirty="0"/>
            <a:t>……</a:t>
          </a:r>
          <a:endParaRPr lang="zh-CN" altLang="en-US" sz="1700" kern="1200" dirty="0"/>
        </a:p>
      </dsp:txBody>
      <dsp:txXfrm>
        <a:off x="701656" y="3849916"/>
        <a:ext cx="1179111" cy="720140"/>
      </dsp:txXfrm>
    </dsp:sp>
    <dsp:sp modelId="{90984F9C-A9EF-409D-974B-8E5C59258949}">
      <dsp:nvSpPr>
        <dsp:cNvPr id="0" name=""/>
        <dsp:cNvSpPr/>
      </dsp:nvSpPr>
      <dsp:spPr>
        <a:xfrm>
          <a:off x="2285648" y="2757"/>
          <a:ext cx="1529901" cy="764950"/>
        </a:xfrm>
        <a:prstGeom prst="roundRect">
          <a:avLst>
            <a:gd name="adj" fmla="val 10000"/>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不同片段之间的短期相关性</a:t>
          </a:r>
        </a:p>
      </dsp:txBody>
      <dsp:txXfrm>
        <a:off x="2308053" y="25162"/>
        <a:ext cx="1485091" cy="720140"/>
      </dsp:txXfrm>
    </dsp:sp>
    <dsp:sp modelId="{EA3545BA-7F4A-45C8-AE7B-2AB35C274D1A}">
      <dsp:nvSpPr>
        <dsp:cNvPr id="0" name=""/>
        <dsp:cNvSpPr/>
      </dsp:nvSpPr>
      <dsp:spPr>
        <a:xfrm>
          <a:off x="2438638" y="767707"/>
          <a:ext cx="152990" cy="573713"/>
        </a:xfrm>
        <a:custGeom>
          <a:avLst/>
          <a:gdLst/>
          <a:ahLst/>
          <a:cxnLst/>
          <a:rect l="0" t="0" r="0" b="0"/>
          <a:pathLst>
            <a:path>
              <a:moveTo>
                <a:pt x="0" y="0"/>
              </a:moveTo>
              <a:lnTo>
                <a:pt x="0" y="573713"/>
              </a:lnTo>
              <a:lnTo>
                <a:pt x="152990" y="573713"/>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C43BE3A-3E8B-49D4-A3BA-188E2D1F75CE}">
      <dsp:nvSpPr>
        <dsp:cNvPr id="0" name=""/>
        <dsp:cNvSpPr/>
      </dsp:nvSpPr>
      <dsp:spPr>
        <a:xfrm>
          <a:off x="2591629" y="958945"/>
          <a:ext cx="1223921" cy="764950"/>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阳极悬垂现象</a:t>
          </a:r>
        </a:p>
      </dsp:txBody>
      <dsp:txXfrm>
        <a:off x="2614034" y="981350"/>
        <a:ext cx="1179111" cy="720140"/>
      </dsp:txXfrm>
    </dsp:sp>
    <dsp:sp modelId="{AEFA297C-8DE5-481D-9ABA-15AE1F8C84A5}">
      <dsp:nvSpPr>
        <dsp:cNvPr id="0" name=""/>
        <dsp:cNvSpPr/>
      </dsp:nvSpPr>
      <dsp:spPr>
        <a:xfrm>
          <a:off x="2438638" y="767707"/>
          <a:ext cx="152990" cy="1529901"/>
        </a:xfrm>
        <a:custGeom>
          <a:avLst/>
          <a:gdLst/>
          <a:ahLst/>
          <a:cxnLst/>
          <a:rect l="0" t="0" r="0" b="0"/>
          <a:pathLst>
            <a:path>
              <a:moveTo>
                <a:pt x="0" y="0"/>
              </a:moveTo>
              <a:lnTo>
                <a:pt x="0" y="1529901"/>
              </a:lnTo>
              <a:lnTo>
                <a:pt x="152990" y="1529901"/>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C7D18A0-BBA8-4EFB-A568-A0073DA3A62F}">
      <dsp:nvSpPr>
        <dsp:cNvPr id="0" name=""/>
        <dsp:cNvSpPr/>
      </dsp:nvSpPr>
      <dsp:spPr>
        <a:xfrm>
          <a:off x="2591629" y="1915134"/>
          <a:ext cx="1223921" cy="764950"/>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电流倍率效应</a:t>
          </a:r>
        </a:p>
      </dsp:txBody>
      <dsp:txXfrm>
        <a:off x="2614034" y="1937539"/>
        <a:ext cx="1179111" cy="720140"/>
      </dsp:txXfrm>
    </dsp:sp>
    <dsp:sp modelId="{C8BB698C-D298-41F4-9BCB-262556703D81}">
      <dsp:nvSpPr>
        <dsp:cNvPr id="0" name=""/>
        <dsp:cNvSpPr/>
      </dsp:nvSpPr>
      <dsp:spPr>
        <a:xfrm>
          <a:off x="2438638" y="767707"/>
          <a:ext cx="152990" cy="2486090"/>
        </a:xfrm>
        <a:custGeom>
          <a:avLst/>
          <a:gdLst/>
          <a:ahLst/>
          <a:cxnLst/>
          <a:rect l="0" t="0" r="0" b="0"/>
          <a:pathLst>
            <a:path>
              <a:moveTo>
                <a:pt x="0" y="0"/>
              </a:moveTo>
              <a:lnTo>
                <a:pt x="0" y="2486090"/>
              </a:lnTo>
              <a:lnTo>
                <a:pt x="152990" y="2486090"/>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E3E864-C68E-4BF9-BD66-F6C7A0A3BAFA}">
      <dsp:nvSpPr>
        <dsp:cNvPr id="0" name=""/>
        <dsp:cNvSpPr/>
      </dsp:nvSpPr>
      <dsp:spPr>
        <a:xfrm>
          <a:off x="2591629" y="2871322"/>
          <a:ext cx="1223921" cy="764950"/>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锂枝晶的溶解与再生</a:t>
          </a:r>
        </a:p>
      </dsp:txBody>
      <dsp:txXfrm>
        <a:off x="2614034" y="2893727"/>
        <a:ext cx="1179111" cy="720140"/>
      </dsp:txXfrm>
    </dsp:sp>
    <dsp:sp modelId="{63FEA7A1-6DE9-4D6A-986E-427B82C18BAC}">
      <dsp:nvSpPr>
        <dsp:cNvPr id="0" name=""/>
        <dsp:cNvSpPr/>
      </dsp:nvSpPr>
      <dsp:spPr>
        <a:xfrm>
          <a:off x="2438638" y="767707"/>
          <a:ext cx="152990" cy="3442279"/>
        </a:xfrm>
        <a:custGeom>
          <a:avLst/>
          <a:gdLst/>
          <a:ahLst/>
          <a:cxnLst/>
          <a:rect l="0" t="0" r="0" b="0"/>
          <a:pathLst>
            <a:path>
              <a:moveTo>
                <a:pt x="0" y="0"/>
              </a:moveTo>
              <a:lnTo>
                <a:pt x="0" y="3442279"/>
              </a:lnTo>
              <a:lnTo>
                <a:pt x="152990" y="3442279"/>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4FCC730-F0E6-425C-8383-5C103D741BC0}">
      <dsp:nvSpPr>
        <dsp:cNvPr id="0" name=""/>
        <dsp:cNvSpPr/>
      </dsp:nvSpPr>
      <dsp:spPr>
        <a:xfrm>
          <a:off x="2591629" y="3827511"/>
          <a:ext cx="1223921" cy="764950"/>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altLang="zh-CN" sz="1700" kern="1200" dirty="0"/>
            <a:t>SEI</a:t>
          </a:r>
          <a:r>
            <a:rPr lang="zh-CN" altLang="en-US" sz="1700" kern="1200" dirty="0"/>
            <a:t>膜的破裂与再生</a:t>
          </a:r>
        </a:p>
      </dsp:txBody>
      <dsp:txXfrm>
        <a:off x="2614034" y="3849916"/>
        <a:ext cx="1179111" cy="720140"/>
      </dsp:txXfrm>
    </dsp:sp>
    <dsp:sp modelId="{5CB8ED23-0326-4B7B-B6F6-2651A1725134}">
      <dsp:nvSpPr>
        <dsp:cNvPr id="0" name=""/>
        <dsp:cNvSpPr/>
      </dsp:nvSpPr>
      <dsp:spPr>
        <a:xfrm>
          <a:off x="2438638" y="767707"/>
          <a:ext cx="152990" cy="4398467"/>
        </a:xfrm>
        <a:custGeom>
          <a:avLst/>
          <a:gdLst/>
          <a:ahLst/>
          <a:cxnLst/>
          <a:rect l="0" t="0" r="0" b="0"/>
          <a:pathLst>
            <a:path>
              <a:moveTo>
                <a:pt x="0" y="0"/>
              </a:moveTo>
              <a:lnTo>
                <a:pt x="0" y="4398467"/>
              </a:lnTo>
              <a:lnTo>
                <a:pt x="152990" y="4398467"/>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BC2A26B-F6B6-4FD3-B093-552DAFD54DD0}">
      <dsp:nvSpPr>
        <dsp:cNvPr id="0" name=""/>
        <dsp:cNvSpPr/>
      </dsp:nvSpPr>
      <dsp:spPr>
        <a:xfrm>
          <a:off x="2591629" y="4783700"/>
          <a:ext cx="1223921" cy="764950"/>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altLang="zh-CN" sz="1700" kern="1200" dirty="0"/>
            <a:t>……</a:t>
          </a:r>
          <a:endParaRPr lang="zh-CN" altLang="en-US" sz="1700" kern="1200" dirty="0"/>
        </a:p>
      </dsp:txBody>
      <dsp:txXfrm>
        <a:off x="2614034" y="4806105"/>
        <a:ext cx="1179111" cy="72014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E37B3B-D476-40C8-A4E3-F0CCDCA35027}">
      <dsp:nvSpPr>
        <dsp:cNvPr id="0" name=""/>
        <dsp:cNvSpPr/>
      </dsp:nvSpPr>
      <dsp:spPr>
        <a:xfrm>
          <a:off x="1393112" y="1240721"/>
          <a:ext cx="885710" cy="88571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使用状况池</a:t>
          </a:r>
        </a:p>
      </dsp:txBody>
      <dsp:txXfrm>
        <a:off x="1522821" y="1370430"/>
        <a:ext cx="626292" cy="626292"/>
      </dsp:txXfrm>
    </dsp:sp>
    <dsp:sp modelId="{68B6E6A8-291A-454C-B26B-6B882B99CE64}">
      <dsp:nvSpPr>
        <dsp:cNvPr id="0" name=""/>
        <dsp:cNvSpPr/>
      </dsp:nvSpPr>
      <dsp:spPr>
        <a:xfrm rot="16200000">
          <a:off x="1742310" y="918741"/>
          <a:ext cx="187313" cy="30114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1770407" y="1007066"/>
        <a:ext cx="131119" cy="180685"/>
      </dsp:txXfrm>
    </dsp:sp>
    <dsp:sp modelId="{7EDBEC96-75A8-499E-A7DC-3332332C84CE}">
      <dsp:nvSpPr>
        <dsp:cNvPr id="0" name=""/>
        <dsp:cNvSpPr/>
      </dsp:nvSpPr>
      <dsp:spPr>
        <a:xfrm>
          <a:off x="1393112" y="1589"/>
          <a:ext cx="885710" cy="88571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使用状况</a:t>
          </a:r>
          <a:r>
            <a:rPr lang="en-US" altLang="zh-CN" sz="1500" kern="1200" dirty="0"/>
            <a:t>A</a:t>
          </a:r>
          <a:endParaRPr lang="zh-CN" altLang="en-US" sz="1500" kern="1200" dirty="0"/>
        </a:p>
      </dsp:txBody>
      <dsp:txXfrm>
        <a:off x="1522821" y="131298"/>
        <a:ext cx="626292" cy="626292"/>
      </dsp:txXfrm>
    </dsp:sp>
    <dsp:sp modelId="{5F8E7A95-6A2B-4154-858A-8175DEC1ED15}">
      <dsp:nvSpPr>
        <dsp:cNvPr id="0" name=""/>
        <dsp:cNvSpPr/>
      </dsp:nvSpPr>
      <dsp:spPr>
        <a:xfrm rot="20520000">
          <a:off x="2326511" y="1343187"/>
          <a:ext cx="187313" cy="30114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2327886" y="1412097"/>
        <a:ext cx="131119" cy="180685"/>
      </dsp:txXfrm>
    </dsp:sp>
    <dsp:sp modelId="{49EE8780-0D89-4AD4-9F22-4E0084D4150A}">
      <dsp:nvSpPr>
        <dsp:cNvPr id="0" name=""/>
        <dsp:cNvSpPr/>
      </dsp:nvSpPr>
      <dsp:spPr>
        <a:xfrm>
          <a:off x="2571596" y="857808"/>
          <a:ext cx="885710" cy="88571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使用状况</a:t>
          </a:r>
          <a:r>
            <a:rPr lang="en-US" altLang="zh-CN" sz="1500" kern="1200" dirty="0"/>
            <a:t>B</a:t>
          </a:r>
          <a:endParaRPr lang="zh-CN" altLang="en-US" sz="1500" kern="1200" dirty="0"/>
        </a:p>
      </dsp:txBody>
      <dsp:txXfrm>
        <a:off x="2701305" y="987517"/>
        <a:ext cx="626292" cy="626292"/>
      </dsp:txXfrm>
    </dsp:sp>
    <dsp:sp modelId="{D4759617-F7CF-4A7E-947B-9C8F7948AAF4}">
      <dsp:nvSpPr>
        <dsp:cNvPr id="0" name=""/>
        <dsp:cNvSpPr/>
      </dsp:nvSpPr>
      <dsp:spPr>
        <a:xfrm rot="3240000">
          <a:off x="2103366" y="2029956"/>
          <a:ext cx="187313" cy="30114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2114948" y="2067453"/>
        <a:ext cx="131119" cy="180685"/>
      </dsp:txXfrm>
    </dsp:sp>
    <dsp:sp modelId="{1804676D-E274-49CB-807B-111F5E4383FD}">
      <dsp:nvSpPr>
        <dsp:cNvPr id="0" name=""/>
        <dsp:cNvSpPr/>
      </dsp:nvSpPr>
      <dsp:spPr>
        <a:xfrm>
          <a:off x="2121455" y="2243200"/>
          <a:ext cx="885710" cy="88571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使用状况</a:t>
          </a:r>
          <a:r>
            <a:rPr lang="en-US" altLang="zh-CN" sz="1500" kern="1200" dirty="0"/>
            <a:t>C</a:t>
          </a:r>
          <a:endParaRPr lang="zh-CN" altLang="en-US" sz="1500" kern="1200" dirty="0"/>
        </a:p>
      </dsp:txBody>
      <dsp:txXfrm>
        <a:off x="2251164" y="2372909"/>
        <a:ext cx="626292" cy="626292"/>
      </dsp:txXfrm>
    </dsp:sp>
    <dsp:sp modelId="{A9351E82-A74D-4DB7-AD6E-170BB83FCD38}">
      <dsp:nvSpPr>
        <dsp:cNvPr id="0" name=""/>
        <dsp:cNvSpPr/>
      </dsp:nvSpPr>
      <dsp:spPr>
        <a:xfrm rot="7560000">
          <a:off x="1381255" y="2029956"/>
          <a:ext cx="187313" cy="30114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rot="10800000">
        <a:off x="1425867" y="2067453"/>
        <a:ext cx="131119" cy="180685"/>
      </dsp:txXfrm>
    </dsp:sp>
    <dsp:sp modelId="{0DF7A791-D7CC-4F8C-879E-3E7B95F2DA9D}">
      <dsp:nvSpPr>
        <dsp:cNvPr id="0" name=""/>
        <dsp:cNvSpPr/>
      </dsp:nvSpPr>
      <dsp:spPr>
        <a:xfrm>
          <a:off x="664768" y="2243200"/>
          <a:ext cx="885710" cy="88571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使用状况</a:t>
          </a:r>
          <a:r>
            <a:rPr lang="en-US" altLang="zh-CN" sz="1500" kern="1200" dirty="0"/>
            <a:t>D</a:t>
          </a:r>
          <a:endParaRPr lang="zh-CN" altLang="en-US" sz="1500" kern="1200" dirty="0"/>
        </a:p>
      </dsp:txBody>
      <dsp:txXfrm>
        <a:off x="794477" y="2372909"/>
        <a:ext cx="626292" cy="626292"/>
      </dsp:txXfrm>
    </dsp:sp>
    <dsp:sp modelId="{1FC4F2AC-60AF-4135-9369-4E296DD98D65}">
      <dsp:nvSpPr>
        <dsp:cNvPr id="0" name=""/>
        <dsp:cNvSpPr/>
      </dsp:nvSpPr>
      <dsp:spPr>
        <a:xfrm rot="11880000">
          <a:off x="1158110" y="1343187"/>
          <a:ext cx="187313" cy="30114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rot="10800000">
        <a:off x="1212929" y="1412097"/>
        <a:ext cx="131119" cy="180685"/>
      </dsp:txXfrm>
    </dsp:sp>
    <dsp:sp modelId="{C0063E43-97E8-4FA2-9EDB-AC6F1F2657D7}">
      <dsp:nvSpPr>
        <dsp:cNvPr id="0" name=""/>
        <dsp:cNvSpPr/>
      </dsp:nvSpPr>
      <dsp:spPr>
        <a:xfrm>
          <a:off x="214627" y="857808"/>
          <a:ext cx="885710" cy="88571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a:t>
          </a:r>
          <a:endParaRPr lang="zh-CN" altLang="en-US" sz="1500" kern="1200" dirty="0"/>
        </a:p>
      </dsp:txBody>
      <dsp:txXfrm>
        <a:off x="344336" y="987517"/>
        <a:ext cx="626292" cy="6262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E2C0F9-4541-4EE3-B400-DC5E2F87717A}">
      <dsp:nvSpPr>
        <dsp:cNvPr id="0" name=""/>
        <dsp:cNvSpPr/>
      </dsp:nvSpPr>
      <dsp:spPr>
        <a:xfrm rot="5400000">
          <a:off x="-384327" y="390720"/>
          <a:ext cx="2562181" cy="1793527"/>
        </a:xfrm>
        <a:prstGeom prst="chevr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t>空值删除</a:t>
          </a:r>
        </a:p>
      </dsp:txBody>
      <dsp:txXfrm rot="-5400000">
        <a:off x="1" y="903157"/>
        <a:ext cx="1793527" cy="768654"/>
      </dsp:txXfrm>
    </dsp:sp>
    <dsp:sp modelId="{74D7C2F6-2009-4C46-889F-6E94E7C9B122}">
      <dsp:nvSpPr>
        <dsp:cNvPr id="0" name=""/>
        <dsp:cNvSpPr/>
      </dsp:nvSpPr>
      <dsp:spPr>
        <a:xfrm rot="5400000">
          <a:off x="3853536" y="-2053615"/>
          <a:ext cx="1665417" cy="5785435"/>
        </a:xfrm>
        <a:prstGeom prst="round2Same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kern="1200" dirty="0"/>
            <a:t>记录中存在的空值若以均值、众数等方法填补可能破坏原有的数据特征，因此删除；</a:t>
          </a:r>
        </a:p>
      </dsp:txBody>
      <dsp:txXfrm rot="-5400000">
        <a:off x="1793528" y="87692"/>
        <a:ext cx="5704136" cy="1502819"/>
      </dsp:txXfrm>
    </dsp:sp>
    <dsp:sp modelId="{3BAA2073-54FC-443C-9521-CC82C0764D93}">
      <dsp:nvSpPr>
        <dsp:cNvPr id="0" name=""/>
        <dsp:cNvSpPr/>
      </dsp:nvSpPr>
      <dsp:spPr>
        <a:xfrm rot="5400000">
          <a:off x="-384327" y="2670167"/>
          <a:ext cx="2562181" cy="1793527"/>
        </a:xfrm>
        <a:prstGeom prst="chevr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t>异常值删除</a:t>
          </a:r>
        </a:p>
      </dsp:txBody>
      <dsp:txXfrm rot="-5400000">
        <a:off x="1" y="3182604"/>
        <a:ext cx="1793527" cy="768654"/>
      </dsp:txXfrm>
    </dsp:sp>
    <dsp:sp modelId="{819B29A3-0B28-434D-82C3-71B48A6EA730}">
      <dsp:nvSpPr>
        <dsp:cNvPr id="0" name=""/>
        <dsp:cNvSpPr/>
      </dsp:nvSpPr>
      <dsp:spPr>
        <a:xfrm rot="5400000">
          <a:off x="3853098" y="226269"/>
          <a:ext cx="1666293" cy="5785435"/>
        </a:xfrm>
        <a:prstGeom prst="round2Same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kern="1200" dirty="0">
              <a:solidFill>
                <a:prstClr val="black">
                  <a:hueOff val="0"/>
                  <a:satOff val="0"/>
                  <a:lumOff val="0"/>
                  <a:alphaOff val="0"/>
                </a:prstClr>
              </a:solidFill>
              <a:latin typeface="等线" panose="020F0502020204030204"/>
              <a:ea typeface="等线" panose="02010600030101010101" pitchFamily="2" charset="-122"/>
              <a:cs typeface="+mn-cs"/>
            </a:rPr>
            <a:t>记录中存在的“</a:t>
          </a:r>
          <a:r>
            <a:rPr lang="en-US" altLang="zh-CN" sz="2800" kern="1200" dirty="0">
              <a:solidFill>
                <a:prstClr val="black">
                  <a:hueOff val="0"/>
                  <a:satOff val="0"/>
                  <a:lumOff val="0"/>
                  <a:alphaOff val="0"/>
                </a:prstClr>
              </a:solidFill>
              <a:latin typeface="等线" panose="020F0502020204030204"/>
              <a:ea typeface="等线" panose="02010600030101010101" pitchFamily="2" charset="-122"/>
              <a:cs typeface="+mn-cs"/>
            </a:rPr>
            <a:t>0xFE</a:t>
          </a:r>
          <a:r>
            <a:rPr lang="zh-CN" altLang="en-US" sz="2800" kern="1200" dirty="0">
              <a:solidFill>
                <a:prstClr val="black">
                  <a:hueOff val="0"/>
                  <a:satOff val="0"/>
                  <a:lumOff val="0"/>
                  <a:alphaOff val="0"/>
                </a:prstClr>
              </a:solidFill>
              <a:latin typeface="等线" panose="020F0502020204030204"/>
              <a:ea typeface="等线" panose="02010600030101010101" pitchFamily="2" charset="-122"/>
              <a:cs typeface="+mn-cs"/>
            </a:rPr>
            <a:t>”、“</a:t>
          </a:r>
          <a:r>
            <a:rPr lang="en-US" altLang="zh-CN" sz="2800" kern="1200" dirty="0">
              <a:solidFill>
                <a:prstClr val="black">
                  <a:hueOff val="0"/>
                  <a:satOff val="0"/>
                  <a:lumOff val="0"/>
                  <a:alphaOff val="0"/>
                </a:prstClr>
              </a:solidFill>
              <a:latin typeface="等线" panose="020F0502020204030204"/>
              <a:ea typeface="等线" panose="02010600030101010101" pitchFamily="2" charset="-122"/>
              <a:cs typeface="+mn-cs"/>
            </a:rPr>
            <a:t>0xFF</a:t>
          </a:r>
          <a:r>
            <a:rPr lang="zh-CN" altLang="en-US" sz="2800" kern="1200" dirty="0">
              <a:solidFill>
                <a:prstClr val="black">
                  <a:hueOff val="0"/>
                  <a:satOff val="0"/>
                  <a:lumOff val="0"/>
                  <a:alphaOff val="0"/>
                </a:prstClr>
              </a:solidFill>
              <a:latin typeface="等线" panose="020F0502020204030204"/>
              <a:ea typeface="等线" panose="02010600030101010101" pitchFamily="2" charset="-122"/>
              <a:cs typeface="+mn-cs"/>
            </a:rPr>
            <a:t>”字段表示异常数据和无效数据，因此删除。</a:t>
          </a:r>
        </a:p>
      </dsp:txBody>
      <dsp:txXfrm rot="-5400000">
        <a:off x="1793527" y="2367182"/>
        <a:ext cx="5704093" cy="15036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E2C0F9-4541-4EE3-B400-DC5E2F87717A}">
      <dsp:nvSpPr>
        <dsp:cNvPr id="0" name=""/>
        <dsp:cNvSpPr/>
      </dsp:nvSpPr>
      <dsp:spPr>
        <a:xfrm rot="5400000">
          <a:off x="-287757" y="620735"/>
          <a:ext cx="1918382" cy="1342867"/>
        </a:xfrm>
        <a:prstGeom prst="chevr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里程约束</a:t>
          </a:r>
        </a:p>
      </dsp:txBody>
      <dsp:txXfrm rot="-5400000">
        <a:off x="1" y="1004412"/>
        <a:ext cx="1342867" cy="575515"/>
      </dsp:txXfrm>
    </dsp:sp>
    <dsp:sp modelId="{74D7C2F6-2009-4C46-889F-6E94E7C9B122}">
      <dsp:nvSpPr>
        <dsp:cNvPr id="0" name=""/>
        <dsp:cNvSpPr/>
      </dsp:nvSpPr>
      <dsp:spPr>
        <a:xfrm rot="5400000">
          <a:off x="4362590" y="-3008707"/>
          <a:ext cx="1890872" cy="7930318"/>
        </a:xfrm>
        <a:prstGeom prst="round2Same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t>将数据集按照采集时间先后重新排序，绘制累计里程随采集时间的变化图，可以发现部分数据帧记录的累计里程存在异常跳变，跳变后的累计里程值相同且远大于大部分数据帧记录的里程值，显然这是记录错误的数据帧，设置正常累计里程范围为</a:t>
          </a:r>
          <a:r>
            <a:rPr lang="en-US" altLang="zh-CN" sz="2000" kern="1200" dirty="0"/>
            <a:t>0~500000km</a:t>
          </a:r>
          <a:r>
            <a:rPr lang="zh-CN" altLang="en-US" sz="2000" kern="1200" dirty="0"/>
            <a:t>，删除超出范围的数据帧。</a:t>
          </a:r>
        </a:p>
      </dsp:txBody>
      <dsp:txXfrm rot="-5400000">
        <a:off x="1342868" y="103320"/>
        <a:ext cx="7838013" cy="1706262"/>
      </dsp:txXfrm>
    </dsp:sp>
    <dsp:sp modelId="{23517D97-F091-43B7-8CC8-26B6C7B076A3}">
      <dsp:nvSpPr>
        <dsp:cNvPr id="0" name=""/>
        <dsp:cNvSpPr/>
      </dsp:nvSpPr>
      <dsp:spPr>
        <a:xfrm rot="5400000">
          <a:off x="-287757" y="2360122"/>
          <a:ext cx="1918382" cy="1342867"/>
        </a:xfrm>
        <a:prstGeom prst="chevr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温度约束</a:t>
          </a:r>
        </a:p>
      </dsp:txBody>
      <dsp:txXfrm rot="-5400000">
        <a:off x="1" y="2743799"/>
        <a:ext cx="1342867" cy="575515"/>
      </dsp:txXfrm>
    </dsp:sp>
    <dsp:sp modelId="{43BEDD77-4238-46FE-8136-614023244F68}">
      <dsp:nvSpPr>
        <dsp:cNvPr id="0" name=""/>
        <dsp:cNvSpPr/>
      </dsp:nvSpPr>
      <dsp:spPr>
        <a:xfrm rot="5400000">
          <a:off x="4684552" y="-1269320"/>
          <a:ext cx="1246948" cy="7930318"/>
        </a:xfrm>
        <a:prstGeom prst="round2Same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a:t>电池温度呈现明显的随季节变化趋势，由于电池热管理系统的存在，温度基本一致，无明显的异常值，范围为</a:t>
          </a:r>
          <a:r>
            <a:rPr lang="en-US" altLang="zh-CN" sz="2000" kern="1200"/>
            <a:t>0</a:t>
          </a:r>
          <a:r>
            <a:rPr lang="zh-CN" altLang="en-US" sz="2000" kern="1200"/>
            <a:t>℃</a:t>
          </a:r>
          <a:r>
            <a:rPr lang="en-US" altLang="zh-CN" sz="2000" kern="1200"/>
            <a:t>~50</a:t>
          </a:r>
          <a:r>
            <a:rPr lang="zh-CN" altLang="en-US" sz="2000" kern="1200"/>
            <a:t>℃。</a:t>
          </a:r>
          <a:endParaRPr lang="zh-CN" altLang="en-US" sz="2000" kern="1200" dirty="0"/>
        </a:p>
      </dsp:txBody>
      <dsp:txXfrm rot="-5400000">
        <a:off x="1342868" y="2133235"/>
        <a:ext cx="7869447" cy="1125206"/>
      </dsp:txXfrm>
    </dsp:sp>
    <dsp:sp modelId="{3BAA2073-54FC-443C-9521-CC82C0764D93}">
      <dsp:nvSpPr>
        <dsp:cNvPr id="0" name=""/>
        <dsp:cNvSpPr/>
      </dsp:nvSpPr>
      <dsp:spPr>
        <a:xfrm rot="5400000">
          <a:off x="-287757" y="4099509"/>
          <a:ext cx="1918382" cy="1342867"/>
        </a:xfrm>
        <a:prstGeom prst="chevr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电压、电流约束</a:t>
          </a:r>
        </a:p>
      </dsp:txBody>
      <dsp:txXfrm rot="-5400000">
        <a:off x="1" y="4483186"/>
        <a:ext cx="1342867" cy="575515"/>
      </dsp:txXfrm>
    </dsp:sp>
    <dsp:sp modelId="{819B29A3-0B28-434D-82C3-71B48A6EA730}">
      <dsp:nvSpPr>
        <dsp:cNvPr id="0" name=""/>
        <dsp:cNvSpPr/>
      </dsp:nvSpPr>
      <dsp:spPr>
        <a:xfrm rot="5400000">
          <a:off x="4684224" y="470394"/>
          <a:ext cx="1247604" cy="7930318"/>
        </a:xfrm>
        <a:prstGeom prst="round2Same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t>由于极化电压存在，测量的端电压大小取决于开路电压和电流值，因此电压范围难以明确；电流大小充电时取决于充电装置、放电时取决于车辆用电情况，同样难以明确范围。</a:t>
          </a:r>
          <a:endParaRPr lang="zh-CN" altLang="en-US" sz="2000" kern="1200" dirty="0">
            <a:solidFill>
              <a:prstClr val="black">
                <a:hueOff val="0"/>
                <a:satOff val="0"/>
                <a:lumOff val="0"/>
                <a:alphaOff val="0"/>
              </a:prstClr>
            </a:solidFill>
            <a:latin typeface="等线" panose="020F0502020204030204"/>
            <a:ea typeface="等线" panose="02010600030101010101" pitchFamily="2" charset="-122"/>
            <a:cs typeface="+mn-cs"/>
          </a:endParaRPr>
        </a:p>
      </dsp:txBody>
      <dsp:txXfrm rot="-5400000">
        <a:off x="1342868" y="3872654"/>
        <a:ext cx="7869415" cy="112579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2E0AF7-C390-4AA4-AC56-63A1CC53FE95}">
      <dsp:nvSpPr>
        <dsp:cNvPr id="0" name=""/>
        <dsp:cNvSpPr/>
      </dsp:nvSpPr>
      <dsp:spPr>
        <a:xfrm>
          <a:off x="3380233" y="3618545"/>
          <a:ext cx="2500447" cy="2500447"/>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latin typeface="宋体" panose="02010600030101010101" pitchFamily="2" charset="-122"/>
              <a:ea typeface="宋体" panose="02010600030101010101" pitchFamily="2" charset="-122"/>
            </a:rPr>
            <a:t>选择充电片段计算电池组在不同老化阶段的容量</a:t>
          </a:r>
          <a:endParaRPr lang="zh-CN" altLang="en-US" sz="2200" kern="1200" dirty="0"/>
        </a:p>
      </dsp:txBody>
      <dsp:txXfrm>
        <a:off x="3746415" y="3984727"/>
        <a:ext cx="1768083" cy="1768083"/>
      </dsp:txXfrm>
    </dsp:sp>
    <dsp:sp modelId="{12437EE0-A10C-43FE-9001-15A63DA24A59}">
      <dsp:nvSpPr>
        <dsp:cNvPr id="0" name=""/>
        <dsp:cNvSpPr/>
      </dsp:nvSpPr>
      <dsp:spPr>
        <a:xfrm rot="11700000">
          <a:off x="1152038" y="3873174"/>
          <a:ext cx="2185178" cy="712627"/>
        </a:xfrm>
        <a:prstGeom prst="lef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E2AB87D-D96F-44D4-A43B-638CC5C70D02}">
      <dsp:nvSpPr>
        <dsp:cNvPr id="0" name=""/>
        <dsp:cNvSpPr/>
      </dsp:nvSpPr>
      <dsp:spPr>
        <a:xfrm>
          <a:off x="1555" y="2996535"/>
          <a:ext cx="2375424" cy="190033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622300">
            <a:lnSpc>
              <a:spcPct val="90000"/>
            </a:lnSpc>
            <a:spcBef>
              <a:spcPct val="0"/>
            </a:spcBef>
            <a:spcAft>
              <a:spcPct val="35000"/>
            </a:spcAft>
            <a:buNone/>
          </a:pPr>
          <a:r>
            <a:rPr lang="zh-CN" altLang="zh-CN" sz="1400" kern="1200" dirty="0">
              <a:effectLst/>
              <a:latin typeface="宋体" panose="02010600030101010101" pitchFamily="2" charset="-122"/>
              <a:ea typeface="宋体" panose="02010600030101010101" pitchFamily="2" charset="-122"/>
              <a:cs typeface="Times New Roman" panose="02020603050405020304" pitchFamily="18" charset="0"/>
            </a:rPr>
            <a:t>安时积分</a:t>
          </a:r>
          <a:r>
            <a:rPr lang="zh-CN" altLang="en-US" sz="1400" kern="1200" dirty="0">
              <a:effectLst/>
              <a:latin typeface="宋体" panose="02010600030101010101" pitchFamily="2" charset="-122"/>
              <a:ea typeface="宋体" panose="02010600030101010101" pitchFamily="2" charset="-122"/>
              <a:cs typeface="Times New Roman" panose="02020603050405020304" pitchFamily="18" charset="0"/>
            </a:rPr>
            <a:t>方法的前提假设为采样时间内总电流保持不变，但在驾驶过程电流变化迅速且波动剧烈，在采样间隔内（</a:t>
          </a:r>
          <a:r>
            <a:rPr lang="en-US" altLang="zh-CN" sz="1400" kern="1200" dirty="0">
              <a:effectLst/>
              <a:latin typeface="宋体" panose="02010600030101010101" pitchFamily="2" charset="-122"/>
              <a:ea typeface="宋体" panose="02010600030101010101" pitchFamily="2" charset="-122"/>
              <a:cs typeface="Times New Roman" panose="02020603050405020304" pitchFamily="18" charset="0"/>
            </a:rPr>
            <a:t>10s</a:t>
          </a:r>
          <a:r>
            <a:rPr lang="zh-CN" altLang="en-US" sz="1400" kern="1200" dirty="0">
              <a:effectLst/>
              <a:latin typeface="宋体" panose="02010600030101010101" pitchFamily="2" charset="-122"/>
              <a:ea typeface="宋体" panose="02010600030101010101" pitchFamily="2" charset="-122"/>
              <a:cs typeface="Times New Roman" panose="02020603050405020304" pitchFamily="18" charset="0"/>
            </a:rPr>
            <a:t>）电流与假设的理想情况偏差大，分子部分计算会有较大误差</a:t>
          </a:r>
          <a:endParaRPr lang="zh-CN" altLang="en-US" sz="1400" kern="1200" dirty="0"/>
        </a:p>
      </dsp:txBody>
      <dsp:txXfrm>
        <a:off x="57214" y="3052194"/>
        <a:ext cx="2264106" cy="1789021"/>
      </dsp:txXfrm>
    </dsp:sp>
    <dsp:sp modelId="{FD5FC241-7784-495E-948D-EDC1F4B1A5A5}">
      <dsp:nvSpPr>
        <dsp:cNvPr id="0" name=""/>
        <dsp:cNvSpPr/>
      </dsp:nvSpPr>
      <dsp:spPr>
        <a:xfrm rot="14700000">
          <a:off x="2494004" y="2273881"/>
          <a:ext cx="2185178" cy="712627"/>
        </a:xfrm>
        <a:prstGeom prst="leftArrow">
          <a:avLst>
            <a:gd name="adj1" fmla="val 60000"/>
            <a:gd name="adj2" fmla="val 50000"/>
          </a:avLst>
        </a:prstGeom>
        <a:solidFill>
          <a:schemeClr val="accent3">
            <a:hueOff val="903533"/>
            <a:satOff val="33333"/>
            <a:lumOff val="-490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ED87DD1-EC89-4F47-9112-82B9CBAB188A}">
      <dsp:nvSpPr>
        <dsp:cNvPr id="0" name=""/>
        <dsp:cNvSpPr/>
      </dsp:nvSpPr>
      <dsp:spPr>
        <a:xfrm>
          <a:off x="1937133" y="689803"/>
          <a:ext cx="2375424" cy="1900339"/>
        </a:xfrm>
        <a:prstGeom prst="roundRect">
          <a:avLst>
            <a:gd name="adj" fmla="val 10000"/>
          </a:avLst>
        </a:prstGeom>
        <a:solidFill>
          <a:schemeClr val="accent3">
            <a:hueOff val="903533"/>
            <a:satOff val="33333"/>
            <a:lumOff val="-4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622300">
            <a:lnSpc>
              <a:spcPct val="90000"/>
            </a:lnSpc>
            <a:spcBef>
              <a:spcPct val="0"/>
            </a:spcBef>
            <a:spcAft>
              <a:spcPct val="35000"/>
            </a:spcAft>
            <a:buNone/>
          </a:pPr>
          <a:r>
            <a:rPr lang="zh-CN" altLang="zh-CN" sz="1400" kern="1200" dirty="0">
              <a:effectLst/>
              <a:ea typeface="宋体" panose="02010600030101010101" pitchFamily="2" charset="-122"/>
              <a:cs typeface="Times New Roman" panose="02020603050405020304" pitchFamily="18" charset="0"/>
            </a:rPr>
            <a:t>充电方式为多段恒流充电，在每个恒流阶段，电流接近恒定，</a:t>
          </a:r>
          <a:r>
            <a:rPr lang="zh-CN" altLang="en-US" sz="1400" kern="1200" dirty="0">
              <a:ea typeface="宋体" panose="02010600030101010101" pitchFamily="2" charset="-122"/>
              <a:cs typeface="Times New Roman" panose="02020603050405020304" pitchFamily="18" charset="0"/>
            </a:rPr>
            <a:t>与前提假设接近，分子计算精度更高</a:t>
          </a:r>
          <a:endParaRPr lang="zh-CN" altLang="en-US" sz="1400" kern="1200" dirty="0"/>
        </a:p>
      </dsp:txBody>
      <dsp:txXfrm>
        <a:off x="1992792" y="745462"/>
        <a:ext cx="2264106" cy="1789021"/>
      </dsp:txXfrm>
    </dsp:sp>
    <dsp:sp modelId="{48BF756E-04FC-4920-996F-6EE244769ADD}">
      <dsp:nvSpPr>
        <dsp:cNvPr id="0" name=""/>
        <dsp:cNvSpPr/>
      </dsp:nvSpPr>
      <dsp:spPr>
        <a:xfrm rot="17700000">
          <a:off x="4581732" y="2273881"/>
          <a:ext cx="2185178" cy="712627"/>
        </a:xfrm>
        <a:prstGeom prst="leftArrow">
          <a:avLst>
            <a:gd name="adj1" fmla="val 60000"/>
            <a:gd name="adj2" fmla="val 50000"/>
          </a:avLst>
        </a:prstGeom>
        <a:solidFill>
          <a:schemeClr val="accent3">
            <a:hueOff val="1807066"/>
            <a:satOff val="66667"/>
            <a:lumOff val="-980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04AE95C-614F-4261-83DA-9E3590799C33}">
      <dsp:nvSpPr>
        <dsp:cNvPr id="0" name=""/>
        <dsp:cNvSpPr/>
      </dsp:nvSpPr>
      <dsp:spPr>
        <a:xfrm>
          <a:off x="4948357" y="689803"/>
          <a:ext cx="2375424" cy="1900339"/>
        </a:xfrm>
        <a:prstGeom prst="roundRect">
          <a:avLst>
            <a:gd name="adj" fmla="val 10000"/>
          </a:avLst>
        </a:prstGeom>
        <a:solidFill>
          <a:schemeClr val="accent3">
            <a:hueOff val="1807066"/>
            <a:satOff val="66667"/>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622300">
            <a:lnSpc>
              <a:spcPct val="90000"/>
            </a:lnSpc>
            <a:spcBef>
              <a:spcPct val="0"/>
            </a:spcBef>
            <a:spcAft>
              <a:spcPct val="35000"/>
            </a:spcAft>
            <a:buNone/>
          </a:pPr>
          <a:r>
            <a:rPr lang="zh-CN" altLang="zh-CN" sz="1400" kern="1200" dirty="0">
              <a:effectLst/>
              <a:ea typeface="宋体" panose="02010600030101010101" pitchFamily="2" charset="-122"/>
              <a:cs typeface="Times New Roman" panose="02020603050405020304" pitchFamily="18" charset="0"/>
            </a:rPr>
            <a:t>按照常用的</a:t>
          </a:r>
          <a:r>
            <a:rPr lang="en-US" altLang="zh-CN" sz="1400" kern="1200" dirty="0">
              <a:effectLst/>
              <a:ea typeface="宋体" panose="02010600030101010101" pitchFamily="2" charset="-122"/>
              <a:cs typeface="Times New Roman" panose="02020603050405020304" pitchFamily="18" charset="0"/>
            </a:rPr>
            <a:t>SOC</a:t>
          </a:r>
          <a:r>
            <a:rPr lang="zh-CN" altLang="zh-CN" sz="1400" kern="1200" dirty="0">
              <a:effectLst/>
              <a:ea typeface="宋体" panose="02010600030101010101" pitchFamily="2" charset="-122"/>
              <a:cs typeface="Times New Roman" panose="02020603050405020304" pitchFamily="18" charset="0"/>
            </a:rPr>
            <a:t>估计算法</a:t>
          </a:r>
          <a:r>
            <a:rPr lang="zh-CN" altLang="en-US" sz="1400" kern="1200" dirty="0">
              <a:effectLst/>
              <a:ea typeface="宋体" panose="02010600030101010101" pitchFamily="2" charset="-122"/>
              <a:cs typeface="Times New Roman" panose="02020603050405020304" pitchFamily="18" charset="0"/>
            </a:rPr>
            <a:t>（递推最小二乘、卡尔曼滤波等）</a:t>
          </a:r>
          <a:r>
            <a:rPr lang="zh-CN" altLang="zh-CN" sz="1400" kern="1200" dirty="0">
              <a:effectLst/>
              <a:ea typeface="宋体" panose="02010600030101010101" pitchFamily="2" charset="-122"/>
              <a:cs typeface="Times New Roman" panose="02020603050405020304" pitchFamily="18" charset="0"/>
            </a:rPr>
            <a:t>，电流稳定时</a:t>
          </a:r>
          <a:r>
            <a:rPr lang="en-US" altLang="zh-CN" sz="1400" kern="1200" dirty="0">
              <a:effectLst/>
              <a:ea typeface="宋体" panose="02010600030101010101" pitchFamily="2" charset="-122"/>
              <a:cs typeface="Times New Roman" panose="02020603050405020304" pitchFamily="18" charset="0"/>
            </a:rPr>
            <a:t>SOC</a:t>
          </a:r>
          <a:r>
            <a:rPr lang="zh-CN" altLang="zh-CN" sz="1400" kern="1200" dirty="0">
              <a:effectLst/>
              <a:ea typeface="宋体" panose="02010600030101010101" pitchFamily="2" charset="-122"/>
              <a:cs typeface="Times New Roman" panose="02020603050405020304" pitchFamily="18" charset="0"/>
            </a:rPr>
            <a:t>估计精度更高</a:t>
          </a:r>
          <a:r>
            <a:rPr lang="zh-CN" altLang="en-US" sz="1400" kern="1200" dirty="0">
              <a:effectLst/>
              <a:ea typeface="宋体" panose="02010600030101010101" pitchFamily="2" charset="-122"/>
              <a:cs typeface="Times New Roman" panose="02020603050405020304" pitchFamily="18" charset="0"/>
            </a:rPr>
            <a:t>，分母计算精度更高</a:t>
          </a:r>
          <a:endParaRPr lang="zh-CN" altLang="en-US" sz="1400" kern="1200" dirty="0"/>
        </a:p>
      </dsp:txBody>
      <dsp:txXfrm>
        <a:off x="5004016" y="745462"/>
        <a:ext cx="2264106" cy="1789021"/>
      </dsp:txXfrm>
    </dsp:sp>
    <dsp:sp modelId="{DE9F7A31-4E08-40E5-A899-B583A1FB30AA}">
      <dsp:nvSpPr>
        <dsp:cNvPr id="0" name=""/>
        <dsp:cNvSpPr/>
      </dsp:nvSpPr>
      <dsp:spPr>
        <a:xfrm rot="20700000">
          <a:off x="5923697" y="3873174"/>
          <a:ext cx="2185178" cy="712627"/>
        </a:xfrm>
        <a:prstGeom prst="leftArrow">
          <a:avLst>
            <a:gd name="adj1" fmla="val 60000"/>
            <a:gd name="adj2" fmla="val 50000"/>
          </a:avLst>
        </a:prstGeom>
        <a:solidFill>
          <a:schemeClr val="accent3">
            <a:hueOff val="2710599"/>
            <a:satOff val="100000"/>
            <a:lumOff val="-14706"/>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C29CD69-D2A8-4654-AAF7-CD1756D3FBF6}">
      <dsp:nvSpPr>
        <dsp:cNvPr id="0" name=""/>
        <dsp:cNvSpPr/>
      </dsp:nvSpPr>
      <dsp:spPr>
        <a:xfrm>
          <a:off x="6883934" y="2996535"/>
          <a:ext cx="2375424" cy="1900339"/>
        </a:xfrm>
        <a:prstGeom prst="roundRect">
          <a:avLst>
            <a:gd name="adj" fmla="val 10000"/>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宋体" panose="02010600030101010101" pitchFamily="2" charset="-122"/>
              <a:ea typeface="宋体" panose="02010600030101010101" pitchFamily="2" charset="-122"/>
            </a:rPr>
            <a:t>相较于</a:t>
          </a:r>
          <a:r>
            <a:rPr lang="en-US" altLang="zh-CN" sz="1400" kern="1200" dirty="0">
              <a:latin typeface="宋体" panose="02010600030101010101" pitchFamily="2" charset="-122"/>
              <a:ea typeface="宋体" panose="02010600030101010101" pitchFamily="2" charset="-122"/>
            </a:rPr>
            <a:t>SOC</a:t>
          </a:r>
          <a:r>
            <a:rPr lang="zh-CN" altLang="en-US" sz="1400" kern="1200" dirty="0">
              <a:latin typeface="宋体" panose="02010600030101010101" pitchFamily="2" charset="-122"/>
              <a:ea typeface="宋体" panose="02010600030101010101" pitchFamily="2" charset="-122"/>
            </a:rPr>
            <a:t>、</a:t>
          </a:r>
          <a:r>
            <a:rPr lang="en-US" altLang="zh-CN" sz="1400" kern="1200" dirty="0">
              <a:latin typeface="宋体" panose="02010600030101010101" pitchFamily="2" charset="-122"/>
              <a:ea typeface="宋体" panose="02010600030101010101" pitchFamily="2" charset="-122"/>
            </a:rPr>
            <a:t>SOP</a:t>
          </a:r>
          <a:r>
            <a:rPr lang="zh-CN" altLang="en-US" sz="1400" kern="1200" dirty="0">
              <a:latin typeface="宋体" panose="02010600030101010101" pitchFamily="2" charset="-122"/>
              <a:ea typeface="宋体" panose="02010600030101010101" pitchFamily="2" charset="-122"/>
            </a:rPr>
            <a:t>等状态，</a:t>
          </a:r>
          <a:r>
            <a:rPr lang="en-US" altLang="zh-CN" sz="1400" kern="1200" dirty="0">
              <a:latin typeface="宋体" panose="02010600030101010101" pitchFamily="2" charset="-122"/>
              <a:ea typeface="宋体" panose="02010600030101010101" pitchFamily="2" charset="-122"/>
            </a:rPr>
            <a:t>SOH</a:t>
          </a:r>
          <a:r>
            <a:rPr lang="zh-CN" altLang="en-US" sz="1400" kern="1200" dirty="0">
              <a:latin typeface="宋体" panose="02010600030101010101" pitchFamily="2" charset="-122"/>
              <a:ea typeface="宋体" panose="02010600030101010101" pitchFamily="2" charset="-122"/>
            </a:rPr>
            <a:t>的变化缓慢，且锂离子电池的库伦效率接近</a:t>
          </a:r>
          <a:r>
            <a:rPr lang="en-US" altLang="zh-CN" sz="1400" kern="1200" dirty="0">
              <a:latin typeface="宋体" panose="02010600030101010101" pitchFamily="2" charset="-122"/>
              <a:ea typeface="宋体" panose="02010600030101010101" pitchFamily="2" charset="-122"/>
            </a:rPr>
            <a:t>1</a:t>
          </a:r>
          <a:r>
            <a:rPr lang="zh-CN" altLang="en-US" sz="1400" kern="1200" dirty="0">
              <a:latin typeface="宋体" panose="02010600030101010101" pitchFamily="2" charset="-122"/>
              <a:ea typeface="宋体" panose="02010600030101010101" pitchFamily="2" charset="-122"/>
            </a:rPr>
            <a:t>，一次循环中充电过程计算得到的电池容量可以视为等于放电过程计算得到的容量</a:t>
          </a:r>
          <a:endParaRPr lang="zh-CN" altLang="en-US" sz="1400" kern="1200" dirty="0"/>
        </a:p>
      </dsp:txBody>
      <dsp:txXfrm>
        <a:off x="6939593" y="3052194"/>
        <a:ext cx="2264106" cy="178902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8B127E-0FB3-4DEC-AA6D-220F765B6D5A}">
      <dsp:nvSpPr>
        <dsp:cNvPr id="0" name=""/>
        <dsp:cNvSpPr/>
      </dsp:nvSpPr>
      <dsp:spPr>
        <a:xfrm>
          <a:off x="2181526" y="3571168"/>
          <a:ext cx="4369317" cy="772032"/>
        </a:xfrm>
        <a:prstGeom prst="ellips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充电片段数据帧数量少</a:t>
          </a:r>
        </a:p>
      </dsp:txBody>
      <dsp:txXfrm>
        <a:off x="2821398" y="3684229"/>
        <a:ext cx="3089573" cy="545910"/>
      </dsp:txXfrm>
    </dsp:sp>
    <dsp:sp modelId="{ABC83104-F105-45D0-B6BB-20D3DAAD8661}">
      <dsp:nvSpPr>
        <dsp:cNvPr id="0" name=""/>
        <dsp:cNvSpPr/>
      </dsp:nvSpPr>
      <dsp:spPr>
        <a:xfrm rot="12900000">
          <a:off x="1006011" y="2239770"/>
          <a:ext cx="2951829" cy="796082"/>
        </a:xfrm>
        <a:prstGeom prst="lef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F236D700-540E-42CB-B14C-C6F0B23A079E}">
      <dsp:nvSpPr>
        <dsp:cNvPr id="0" name=""/>
        <dsp:cNvSpPr/>
      </dsp:nvSpPr>
      <dsp:spPr>
        <a:xfrm>
          <a:off x="-594283" y="1063441"/>
          <a:ext cx="3734421" cy="1455641"/>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zh-CN" sz="2400" kern="1200" dirty="0"/>
            <a:t>大电流充电，</a:t>
          </a:r>
          <a14:m xmlns:a14="http://schemas.microsoft.com/office/drawing/2010/main">
            <m:oMath xmlns:m="http://schemas.openxmlformats.org/officeDocument/2006/math">
              <m:r>
                <a:rPr lang="zh-CN" altLang="en-US" sz="2400" i="1" kern="1200" smtClean="0">
                  <a:latin typeface="Cambria Math" panose="02040503050406030204" pitchFamily="18" charset="0"/>
                </a:rPr>
                <m:t>∆</m:t>
              </m:r>
              <m:r>
                <m:rPr>
                  <m:sty m:val="p"/>
                </m:rPr>
                <a:rPr lang="en-US" altLang="zh-CN" sz="2400" i="1" kern="1200" smtClean="0">
                  <a:latin typeface="Cambria Math" panose="02040503050406030204" pitchFamily="18" charset="0"/>
                </a:rPr>
                <m:t>SOC</m:t>
              </m:r>
            </m:oMath>
          </a14:m>
          <a:r>
            <a:rPr lang="zh-CN" sz="2400" kern="1200" dirty="0"/>
            <a:t>较大，</a:t>
          </a:r>
          <a:r>
            <a:rPr lang="zh-CN" altLang="en-US" sz="2400" kern="1200" dirty="0"/>
            <a:t>大电流导致积分</a:t>
          </a:r>
          <a:r>
            <a:rPr lang="zh-CN" sz="2400" kern="1200" dirty="0"/>
            <a:t>计算误差偏大</a:t>
          </a:r>
          <a:endParaRPr lang="zh-CN" altLang="en-US" sz="2400" kern="1200" dirty="0"/>
        </a:p>
      </dsp:txBody>
      <dsp:txXfrm>
        <a:off x="-551649" y="1106075"/>
        <a:ext cx="3649153" cy="1370373"/>
      </dsp:txXfrm>
    </dsp:sp>
    <dsp:sp modelId="{490757C8-AD97-4956-AC3F-D734B0EFF71A}">
      <dsp:nvSpPr>
        <dsp:cNvPr id="0" name=""/>
        <dsp:cNvSpPr/>
      </dsp:nvSpPr>
      <dsp:spPr>
        <a:xfrm rot="19500000">
          <a:off x="4774531" y="2239770"/>
          <a:ext cx="2951829" cy="796082"/>
        </a:xfrm>
        <a:prstGeom prst="lef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A285124E-018B-4D53-A95D-4BED409E3506}">
      <dsp:nvSpPr>
        <dsp:cNvPr id="0" name=""/>
        <dsp:cNvSpPr/>
      </dsp:nvSpPr>
      <dsp:spPr>
        <a:xfrm>
          <a:off x="5474639" y="1111885"/>
          <a:ext cx="3969610" cy="1358752"/>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zh-CN" sz="2400" kern="1200" dirty="0"/>
            <a:t>小电流充电，</a:t>
          </a:r>
          <a14:m xmlns:a14="http://schemas.microsoft.com/office/drawing/2010/main">
            <m:oMath xmlns:m="http://schemas.openxmlformats.org/officeDocument/2006/math">
              <m:r>
                <a:rPr lang="zh-CN" altLang="en-US" sz="2400" i="1" kern="1200" smtClean="0">
                  <a:latin typeface="Cambria Math" panose="02040503050406030204" pitchFamily="18" charset="0"/>
                </a:rPr>
                <m:t>∆</m:t>
              </m:r>
              <m:r>
                <m:rPr>
                  <m:sty m:val="p"/>
                </m:rPr>
                <a:rPr lang="en-US" altLang="zh-CN" sz="2400" i="1" kern="1200" smtClean="0">
                  <a:latin typeface="Cambria Math" panose="02040503050406030204" pitchFamily="18" charset="0"/>
                </a:rPr>
                <m:t>SOC</m:t>
              </m:r>
            </m:oMath>
          </a14:m>
          <a:r>
            <a:rPr lang="zh-CN" sz="2400" kern="1200" dirty="0"/>
            <a:t>过小，会导致的</a:t>
          </a:r>
          <a:r>
            <a:rPr lang="zh-CN" altLang="en-US" sz="2400" kern="1200" dirty="0"/>
            <a:t>积分</a:t>
          </a:r>
          <a:r>
            <a:rPr lang="zh-CN" sz="2400" kern="1200" dirty="0"/>
            <a:t>计算误差被倍数放大</a:t>
          </a:r>
          <a:endParaRPr lang="zh-CN" altLang="en-US" sz="2400" kern="1200" dirty="0"/>
        </a:p>
      </dsp:txBody>
      <dsp:txXfrm>
        <a:off x="5514435" y="1151681"/>
        <a:ext cx="3890018" cy="127916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54999C-5808-4F21-B25C-20BF1D9E1A0C}">
      <dsp:nvSpPr>
        <dsp:cNvPr id="0" name=""/>
        <dsp:cNvSpPr/>
      </dsp:nvSpPr>
      <dsp:spPr>
        <a:xfrm>
          <a:off x="552926" y="324623"/>
          <a:ext cx="2166304" cy="2166304"/>
        </a:xfrm>
        <a:prstGeom prst="blockArc">
          <a:avLst>
            <a:gd name="adj1" fmla="val 11880000"/>
            <a:gd name="adj2" fmla="val 16200000"/>
            <a:gd name="adj3" fmla="val 4639"/>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6DB8BE1-C282-47AB-8363-23FB7E36094C}">
      <dsp:nvSpPr>
        <dsp:cNvPr id="0" name=""/>
        <dsp:cNvSpPr/>
      </dsp:nvSpPr>
      <dsp:spPr>
        <a:xfrm>
          <a:off x="552926" y="324623"/>
          <a:ext cx="2166304" cy="2166304"/>
        </a:xfrm>
        <a:prstGeom prst="blockArc">
          <a:avLst>
            <a:gd name="adj1" fmla="val 7560000"/>
            <a:gd name="adj2" fmla="val 11880000"/>
            <a:gd name="adj3" fmla="val 4639"/>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49E660D-77E1-4C3D-A666-074F0C629FBF}">
      <dsp:nvSpPr>
        <dsp:cNvPr id="0" name=""/>
        <dsp:cNvSpPr/>
      </dsp:nvSpPr>
      <dsp:spPr>
        <a:xfrm>
          <a:off x="552926" y="324623"/>
          <a:ext cx="2166304" cy="2166304"/>
        </a:xfrm>
        <a:prstGeom prst="blockArc">
          <a:avLst>
            <a:gd name="adj1" fmla="val 3240000"/>
            <a:gd name="adj2" fmla="val 7560000"/>
            <a:gd name="adj3" fmla="val 4639"/>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F3716C3-98A4-4756-A539-4F9DD5CEB6D8}">
      <dsp:nvSpPr>
        <dsp:cNvPr id="0" name=""/>
        <dsp:cNvSpPr/>
      </dsp:nvSpPr>
      <dsp:spPr>
        <a:xfrm>
          <a:off x="552926" y="324623"/>
          <a:ext cx="2166304" cy="2166304"/>
        </a:xfrm>
        <a:prstGeom prst="blockArc">
          <a:avLst>
            <a:gd name="adj1" fmla="val 20520000"/>
            <a:gd name="adj2" fmla="val 3240000"/>
            <a:gd name="adj3" fmla="val 4639"/>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F8376F5-A4D2-45AD-B47C-8E83A416BC99}">
      <dsp:nvSpPr>
        <dsp:cNvPr id="0" name=""/>
        <dsp:cNvSpPr/>
      </dsp:nvSpPr>
      <dsp:spPr>
        <a:xfrm>
          <a:off x="552926" y="324623"/>
          <a:ext cx="2166304" cy="2166304"/>
        </a:xfrm>
        <a:prstGeom prst="blockArc">
          <a:avLst>
            <a:gd name="adj1" fmla="val 16200000"/>
            <a:gd name="adj2" fmla="val 20520000"/>
            <a:gd name="adj3" fmla="val 4639"/>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143F5A4-CB37-4E2F-A6E1-F75FDFD90D66}">
      <dsp:nvSpPr>
        <dsp:cNvPr id="0" name=""/>
        <dsp:cNvSpPr/>
      </dsp:nvSpPr>
      <dsp:spPr>
        <a:xfrm>
          <a:off x="1137586" y="909283"/>
          <a:ext cx="996985" cy="996985"/>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计算容量小范围波动</a:t>
          </a:r>
        </a:p>
      </dsp:txBody>
      <dsp:txXfrm>
        <a:off x="1283591" y="1055288"/>
        <a:ext cx="704975" cy="704975"/>
      </dsp:txXfrm>
    </dsp:sp>
    <dsp:sp modelId="{C2875E00-D57D-4CBA-A952-76804FB48601}">
      <dsp:nvSpPr>
        <dsp:cNvPr id="0" name=""/>
        <dsp:cNvSpPr/>
      </dsp:nvSpPr>
      <dsp:spPr>
        <a:xfrm>
          <a:off x="1287134" y="802"/>
          <a:ext cx="697889" cy="697889"/>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电流倍率</a:t>
          </a:r>
        </a:p>
      </dsp:txBody>
      <dsp:txXfrm>
        <a:off x="1389337" y="103005"/>
        <a:ext cx="493483" cy="493483"/>
      </dsp:txXfrm>
    </dsp:sp>
    <dsp:sp modelId="{C25235AE-76FD-4EDC-85AF-79FE43EDB53C}">
      <dsp:nvSpPr>
        <dsp:cNvPr id="0" name=""/>
        <dsp:cNvSpPr/>
      </dsp:nvSpPr>
      <dsp:spPr>
        <a:xfrm>
          <a:off x="2293378" y="731882"/>
          <a:ext cx="697889" cy="697889"/>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阳极悬垂效应</a:t>
          </a:r>
        </a:p>
      </dsp:txBody>
      <dsp:txXfrm>
        <a:off x="2395581" y="834085"/>
        <a:ext cx="493483" cy="493483"/>
      </dsp:txXfrm>
    </dsp:sp>
    <dsp:sp modelId="{99C533DC-C557-4C28-B95E-D83E8C5222DE}">
      <dsp:nvSpPr>
        <dsp:cNvPr id="0" name=""/>
        <dsp:cNvSpPr/>
      </dsp:nvSpPr>
      <dsp:spPr>
        <a:xfrm>
          <a:off x="1909027" y="1914793"/>
          <a:ext cx="697889" cy="697889"/>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金属锂溶解</a:t>
          </a:r>
        </a:p>
      </dsp:txBody>
      <dsp:txXfrm>
        <a:off x="2011230" y="2016996"/>
        <a:ext cx="493483" cy="493483"/>
      </dsp:txXfrm>
    </dsp:sp>
    <dsp:sp modelId="{55518F07-8C46-4E0D-8AFF-CDECFB3AF701}">
      <dsp:nvSpPr>
        <dsp:cNvPr id="0" name=""/>
        <dsp:cNvSpPr/>
      </dsp:nvSpPr>
      <dsp:spPr>
        <a:xfrm>
          <a:off x="665240" y="1914793"/>
          <a:ext cx="697889" cy="697889"/>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环境温度</a:t>
          </a:r>
        </a:p>
      </dsp:txBody>
      <dsp:txXfrm>
        <a:off x="767443" y="2016996"/>
        <a:ext cx="493483" cy="493483"/>
      </dsp:txXfrm>
    </dsp:sp>
    <dsp:sp modelId="{2631E398-58CD-4CDE-8147-5D422494B12F}">
      <dsp:nvSpPr>
        <dsp:cNvPr id="0" name=""/>
        <dsp:cNvSpPr/>
      </dsp:nvSpPr>
      <dsp:spPr>
        <a:xfrm>
          <a:off x="280889" y="731882"/>
          <a:ext cx="697889" cy="697889"/>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a:t>
          </a:r>
          <a:endParaRPr lang="zh-CN" altLang="en-US" sz="1200" kern="1200" dirty="0"/>
        </a:p>
      </dsp:txBody>
      <dsp:txXfrm>
        <a:off x="383092" y="834085"/>
        <a:ext cx="493483" cy="49348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1527E2-CD0C-455F-913A-FB0C47494E9B}">
      <dsp:nvSpPr>
        <dsp:cNvPr id="0" name=""/>
        <dsp:cNvSpPr/>
      </dsp:nvSpPr>
      <dsp:spPr>
        <a:xfrm>
          <a:off x="625795" y="303024"/>
          <a:ext cx="2022568" cy="2022568"/>
        </a:xfrm>
        <a:prstGeom prst="blockArc">
          <a:avLst>
            <a:gd name="adj1" fmla="val 10800000"/>
            <a:gd name="adj2" fmla="val 16200000"/>
            <a:gd name="adj3" fmla="val 4637"/>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49E660D-77E1-4C3D-A666-074F0C629FBF}">
      <dsp:nvSpPr>
        <dsp:cNvPr id="0" name=""/>
        <dsp:cNvSpPr/>
      </dsp:nvSpPr>
      <dsp:spPr>
        <a:xfrm>
          <a:off x="625795" y="303024"/>
          <a:ext cx="2022568" cy="2022568"/>
        </a:xfrm>
        <a:prstGeom prst="blockArc">
          <a:avLst>
            <a:gd name="adj1" fmla="val 5400000"/>
            <a:gd name="adj2" fmla="val 10800000"/>
            <a:gd name="adj3" fmla="val 4637"/>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F3716C3-98A4-4756-A539-4F9DD5CEB6D8}">
      <dsp:nvSpPr>
        <dsp:cNvPr id="0" name=""/>
        <dsp:cNvSpPr/>
      </dsp:nvSpPr>
      <dsp:spPr>
        <a:xfrm>
          <a:off x="625795" y="303024"/>
          <a:ext cx="2022568" cy="2022568"/>
        </a:xfrm>
        <a:prstGeom prst="blockArc">
          <a:avLst>
            <a:gd name="adj1" fmla="val 0"/>
            <a:gd name="adj2" fmla="val 5400000"/>
            <a:gd name="adj3" fmla="val 4637"/>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F8376F5-A4D2-45AD-B47C-8E83A416BC99}">
      <dsp:nvSpPr>
        <dsp:cNvPr id="0" name=""/>
        <dsp:cNvSpPr/>
      </dsp:nvSpPr>
      <dsp:spPr>
        <a:xfrm>
          <a:off x="625795" y="303024"/>
          <a:ext cx="2022568" cy="2022568"/>
        </a:xfrm>
        <a:prstGeom prst="blockArc">
          <a:avLst>
            <a:gd name="adj1" fmla="val 16200000"/>
            <a:gd name="adj2" fmla="val 0"/>
            <a:gd name="adj3" fmla="val 4637"/>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143F5A4-CB37-4E2F-A6E1-F75FDFD90D66}">
      <dsp:nvSpPr>
        <dsp:cNvPr id="0" name=""/>
        <dsp:cNvSpPr/>
      </dsp:nvSpPr>
      <dsp:spPr>
        <a:xfrm>
          <a:off x="1171855" y="849083"/>
          <a:ext cx="930449" cy="930449"/>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计算容量大范围波动</a:t>
          </a:r>
        </a:p>
      </dsp:txBody>
      <dsp:txXfrm>
        <a:off x="1308116" y="985344"/>
        <a:ext cx="657927" cy="657927"/>
      </dsp:txXfrm>
    </dsp:sp>
    <dsp:sp modelId="{C2875E00-D57D-4CBA-A952-76804FB48601}">
      <dsp:nvSpPr>
        <dsp:cNvPr id="0" name=""/>
        <dsp:cNvSpPr/>
      </dsp:nvSpPr>
      <dsp:spPr>
        <a:xfrm>
          <a:off x="1311422" y="814"/>
          <a:ext cx="651314" cy="651314"/>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altLang="zh-CN" sz="900" kern="1200" dirty="0"/>
            <a:t>SOC</a:t>
          </a:r>
          <a:r>
            <a:rPr lang="zh-CN" altLang="en-US" sz="900" kern="1200" dirty="0"/>
            <a:t>估计误差</a:t>
          </a:r>
        </a:p>
      </dsp:txBody>
      <dsp:txXfrm>
        <a:off x="1406805" y="96197"/>
        <a:ext cx="460548" cy="460548"/>
      </dsp:txXfrm>
    </dsp:sp>
    <dsp:sp modelId="{C25235AE-76FD-4EDC-85AF-79FE43EDB53C}">
      <dsp:nvSpPr>
        <dsp:cNvPr id="0" name=""/>
        <dsp:cNvSpPr/>
      </dsp:nvSpPr>
      <dsp:spPr>
        <a:xfrm>
          <a:off x="2299259" y="988651"/>
          <a:ext cx="651314" cy="651314"/>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zh-CN" altLang="en-US" sz="900" kern="1200" dirty="0"/>
            <a:t>恒流充电的阶段过多</a:t>
          </a:r>
        </a:p>
      </dsp:txBody>
      <dsp:txXfrm>
        <a:off x="2394642" y="1084034"/>
        <a:ext cx="460548" cy="460548"/>
      </dsp:txXfrm>
    </dsp:sp>
    <dsp:sp modelId="{99C533DC-C557-4C28-B95E-D83E8C5222DE}">
      <dsp:nvSpPr>
        <dsp:cNvPr id="0" name=""/>
        <dsp:cNvSpPr/>
      </dsp:nvSpPr>
      <dsp:spPr>
        <a:xfrm>
          <a:off x="1311422" y="1976487"/>
          <a:ext cx="651314" cy="651314"/>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zh-CN" altLang="en-US" sz="900" kern="1200" dirty="0"/>
            <a:t>充电电流较大</a:t>
          </a:r>
        </a:p>
      </dsp:txBody>
      <dsp:txXfrm>
        <a:off x="1406805" y="2071870"/>
        <a:ext cx="460548" cy="460548"/>
      </dsp:txXfrm>
    </dsp:sp>
    <dsp:sp modelId="{BA19A0B0-9180-4CFF-9EE9-6353451B3473}">
      <dsp:nvSpPr>
        <dsp:cNvPr id="0" name=""/>
        <dsp:cNvSpPr/>
      </dsp:nvSpPr>
      <dsp:spPr>
        <a:xfrm>
          <a:off x="323585" y="988651"/>
          <a:ext cx="651314" cy="651314"/>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altLang="zh-CN" sz="900" kern="1200" dirty="0"/>
            <a:t>…</a:t>
          </a:r>
          <a:endParaRPr lang="zh-CN" altLang="en-US" sz="900" kern="1200" dirty="0"/>
        </a:p>
      </dsp:txBody>
      <dsp:txXfrm>
        <a:off x="418968" y="1084034"/>
        <a:ext cx="460548" cy="46054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9B4CCF-5D2A-45ED-83D6-C34B17205537}">
      <dsp:nvSpPr>
        <dsp:cNvPr id="0" name=""/>
        <dsp:cNvSpPr/>
      </dsp:nvSpPr>
      <dsp:spPr>
        <a:xfrm>
          <a:off x="3046316" y="276284"/>
          <a:ext cx="1410977" cy="1410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电池产热不一致、</a:t>
          </a:r>
          <a:r>
            <a:rPr lang="en-US" altLang="zh-CN" sz="2100" kern="1200" dirty="0"/>
            <a:t>SOC</a:t>
          </a:r>
          <a:r>
            <a:rPr lang="zh-CN" altLang="en-US" sz="2100" kern="1200" dirty="0"/>
            <a:t>状态不一致等</a:t>
          </a:r>
        </a:p>
      </dsp:txBody>
      <dsp:txXfrm>
        <a:off x="3046316" y="276284"/>
        <a:ext cx="1410977" cy="1410977"/>
      </dsp:txXfrm>
    </dsp:sp>
    <dsp:sp modelId="{46CA19F9-BD54-49A6-BEAF-5F3C10C5F80F}">
      <dsp:nvSpPr>
        <dsp:cNvPr id="0" name=""/>
        <dsp:cNvSpPr/>
      </dsp:nvSpPr>
      <dsp:spPr>
        <a:xfrm>
          <a:off x="899381" y="-732"/>
          <a:ext cx="3333886" cy="3333886"/>
        </a:xfrm>
        <a:prstGeom prst="circularArrow">
          <a:avLst>
            <a:gd name="adj1" fmla="val 8253"/>
            <a:gd name="adj2" fmla="val 576491"/>
            <a:gd name="adj3" fmla="val 2962142"/>
            <a:gd name="adj4" fmla="val 52871"/>
            <a:gd name="adj5" fmla="val 9628"/>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599EF82B-0E64-4772-AF55-F628CA272B16}">
      <dsp:nvSpPr>
        <dsp:cNvPr id="0" name=""/>
        <dsp:cNvSpPr/>
      </dsp:nvSpPr>
      <dsp:spPr>
        <a:xfrm>
          <a:off x="1860836" y="2329596"/>
          <a:ext cx="1410977" cy="1410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单体老化速度不同</a:t>
          </a:r>
        </a:p>
      </dsp:txBody>
      <dsp:txXfrm>
        <a:off x="1860836" y="2329596"/>
        <a:ext cx="1410977" cy="1410977"/>
      </dsp:txXfrm>
    </dsp:sp>
    <dsp:sp modelId="{8E423223-7CB8-4455-A364-26AFD8FBF5E0}">
      <dsp:nvSpPr>
        <dsp:cNvPr id="0" name=""/>
        <dsp:cNvSpPr/>
      </dsp:nvSpPr>
      <dsp:spPr>
        <a:xfrm>
          <a:off x="899381" y="-732"/>
          <a:ext cx="3333886" cy="3333886"/>
        </a:xfrm>
        <a:prstGeom prst="circularArrow">
          <a:avLst>
            <a:gd name="adj1" fmla="val 8253"/>
            <a:gd name="adj2" fmla="val 576491"/>
            <a:gd name="adj3" fmla="val 10170638"/>
            <a:gd name="adj4" fmla="val 7261367"/>
            <a:gd name="adj5" fmla="val 9628"/>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13029CEB-FB74-406D-AD5E-C0AE5D6FBE86}">
      <dsp:nvSpPr>
        <dsp:cNvPr id="0" name=""/>
        <dsp:cNvSpPr/>
      </dsp:nvSpPr>
      <dsp:spPr>
        <a:xfrm>
          <a:off x="675356" y="276284"/>
          <a:ext cx="1410977" cy="1410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单体一致性变差</a:t>
          </a:r>
        </a:p>
      </dsp:txBody>
      <dsp:txXfrm>
        <a:off x="675356" y="276284"/>
        <a:ext cx="1410977" cy="1410977"/>
      </dsp:txXfrm>
    </dsp:sp>
    <dsp:sp modelId="{EA96240A-2FE6-4604-96C9-D22599406916}">
      <dsp:nvSpPr>
        <dsp:cNvPr id="0" name=""/>
        <dsp:cNvSpPr/>
      </dsp:nvSpPr>
      <dsp:spPr>
        <a:xfrm>
          <a:off x="899381" y="-732"/>
          <a:ext cx="3333886" cy="3333886"/>
        </a:xfrm>
        <a:prstGeom prst="circularArrow">
          <a:avLst>
            <a:gd name="adj1" fmla="val 8253"/>
            <a:gd name="adj2" fmla="val 576491"/>
            <a:gd name="adj3" fmla="val 16855121"/>
            <a:gd name="adj4" fmla="val 14968388"/>
            <a:gd name="adj5" fmla="val 9628"/>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52F83F-4D14-4BA2-B31A-41E9024EF3F9}">
      <dsp:nvSpPr>
        <dsp:cNvPr id="0" name=""/>
        <dsp:cNvSpPr/>
      </dsp:nvSpPr>
      <dsp:spPr>
        <a:xfrm>
          <a:off x="405142" y="1718181"/>
          <a:ext cx="1193372" cy="596686"/>
        </a:xfrm>
        <a:prstGeom prst="roundRect">
          <a:avLst>
            <a:gd name="adj" fmla="val 10000"/>
          </a:avLst>
        </a:prstGeom>
        <a:gradFill rotWithShape="0">
          <a:gsLst>
            <a:gs pos="0">
              <a:schemeClr val="accent2">
                <a:shade val="80000"/>
                <a:hueOff val="0"/>
                <a:satOff val="0"/>
                <a:lumOff val="0"/>
                <a:alphaOff val="0"/>
                <a:lumMod val="110000"/>
                <a:satMod val="105000"/>
                <a:tint val="67000"/>
              </a:schemeClr>
            </a:gs>
            <a:gs pos="50000">
              <a:schemeClr val="accent2">
                <a:shade val="80000"/>
                <a:hueOff val="0"/>
                <a:satOff val="0"/>
                <a:lumOff val="0"/>
                <a:alphaOff val="0"/>
                <a:lumMod val="105000"/>
                <a:satMod val="103000"/>
                <a:tint val="73000"/>
              </a:schemeClr>
            </a:gs>
            <a:gs pos="100000">
              <a:schemeClr val="accent2">
                <a:shade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可用容量的影响因素</a:t>
          </a:r>
        </a:p>
      </dsp:txBody>
      <dsp:txXfrm>
        <a:off x="422618" y="1735657"/>
        <a:ext cx="1158420" cy="561734"/>
      </dsp:txXfrm>
    </dsp:sp>
    <dsp:sp modelId="{37C2AAC0-4004-441F-B841-2E0C0507AAE2}">
      <dsp:nvSpPr>
        <dsp:cNvPr id="0" name=""/>
        <dsp:cNvSpPr/>
      </dsp:nvSpPr>
      <dsp:spPr>
        <a:xfrm rot="17692822">
          <a:off x="1269896" y="1488567"/>
          <a:ext cx="1134587" cy="26630"/>
        </a:xfrm>
        <a:custGeom>
          <a:avLst/>
          <a:gdLst/>
          <a:ahLst/>
          <a:cxnLst/>
          <a:rect l="0" t="0" r="0" b="0"/>
          <a:pathLst>
            <a:path>
              <a:moveTo>
                <a:pt x="0" y="13315"/>
              </a:moveTo>
              <a:lnTo>
                <a:pt x="1134587" y="13315"/>
              </a:lnTo>
            </a:path>
          </a:pathLst>
        </a:custGeom>
        <a:noFill/>
        <a:ln w="12700" cap="flat" cmpd="sng" algn="ctr">
          <a:solidFill>
            <a:schemeClr val="accent2">
              <a:tint val="99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808825" y="1473517"/>
        <a:ext cx="56729" cy="56729"/>
      </dsp:txXfrm>
    </dsp:sp>
    <dsp:sp modelId="{5BD4B897-F87C-47C6-A6CE-4B12A8D8E795}">
      <dsp:nvSpPr>
        <dsp:cNvPr id="0" name=""/>
        <dsp:cNvSpPr/>
      </dsp:nvSpPr>
      <dsp:spPr>
        <a:xfrm>
          <a:off x="2075864" y="688897"/>
          <a:ext cx="1193372" cy="596686"/>
        </a:xfrm>
        <a:prstGeom prst="roundRect">
          <a:avLst>
            <a:gd name="adj" fmla="val 10000"/>
          </a:avLst>
        </a:prstGeom>
        <a:gradFill rotWithShape="0">
          <a:gsLst>
            <a:gs pos="0">
              <a:schemeClr val="accent2">
                <a:tint val="99000"/>
                <a:hueOff val="0"/>
                <a:satOff val="0"/>
                <a:lumOff val="0"/>
                <a:alphaOff val="0"/>
                <a:lumMod val="110000"/>
                <a:satMod val="105000"/>
                <a:tint val="67000"/>
              </a:schemeClr>
            </a:gs>
            <a:gs pos="50000">
              <a:schemeClr val="accent2">
                <a:tint val="99000"/>
                <a:hueOff val="0"/>
                <a:satOff val="0"/>
                <a:lumOff val="0"/>
                <a:alphaOff val="0"/>
                <a:lumMod val="105000"/>
                <a:satMod val="103000"/>
                <a:tint val="73000"/>
              </a:schemeClr>
            </a:gs>
            <a:gs pos="100000">
              <a:schemeClr val="accent2">
                <a:tint val="99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电池单体相关因素</a:t>
          </a:r>
        </a:p>
      </dsp:txBody>
      <dsp:txXfrm>
        <a:off x="2093340" y="706373"/>
        <a:ext cx="1158420" cy="561734"/>
      </dsp:txXfrm>
    </dsp:sp>
    <dsp:sp modelId="{453DCE38-0327-423D-8680-7AACE97C51E5}">
      <dsp:nvSpPr>
        <dsp:cNvPr id="0" name=""/>
        <dsp:cNvSpPr/>
      </dsp:nvSpPr>
      <dsp:spPr>
        <a:xfrm rot="18289469">
          <a:off x="3089965" y="630830"/>
          <a:ext cx="835893" cy="26630"/>
        </a:xfrm>
        <a:custGeom>
          <a:avLst/>
          <a:gdLst/>
          <a:ahLst/>
          <a:cxnLst/>
          <a:rect l="0" t="0" r="0" b="0"/>
          <a:pathLst>
            <a:path>
              <a:moveTo>
                <a:pt x="0" y="13315"/>
              </a:moveTo>
              <a:lnTo>
                <a:pt x="835893" y="13315"/>
              </a:lnTo>
            </a:path>
          </a:pathLst>
        </a:custGeom>
        <a:noFill/>
        <a:ln w="12700" cap="flat" cmpd="sng" algn="ctr">
          <a:solidFill>
            <a:schemeClr val="accent2">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487014" y="623248"/>
        <a:ext cx="41794" cy="41794"/>
      </dsp:txXfrm>
    </dsp:sp>
    <dsp:sp modelId="{F6ACBFFB-2FD7-4D3F-97A7-E35E8ACE76A4}">
      <dsp:nvSpPr>
        <dsp:cNvPr id="0" name=""/>
        <dsp:cNvSpPr/>
      </dsp:nvSpPr>
      <dsp:spPr>
        <a:xfrm>
          <a:off x="3746586" y="2707"/>
          <a:ext cx="1193372" cy="596686"/>
        </a:xfrm>
        <a:prstGeom prst="roundRect">
          <a:avLst>
            <a:gd name="adj" fmla="val 10000"/>
          </a:avLst>
        </a:prstGeom>
        <a:gradFill rotWithShape="0">
          <a:gsLst>
            <a:gs pos="0">
              <a:schemeClr val="accent2">
                <a:tint val="80000"/>
                <a:hueOff val="0"/>
                <a:satOff val="0"/>
                <a:lumOff val="0"/>
                <a:alphaOff val="0"/>
                <a:lumMod val="110000"/>
                <a:satMod val="105000"/>
                <a:tint val="67000"/>
              </a:schemeClr>
            </a:gs>
            <a:gs pos="50000">
              <a:schemeClr val="accent2">
                <a:tint val="80000"/>
                <a:hueOff val="0"/>
                <a:satOff val="0"/>
                <a:lumOff val="0"/>
                <a:alphaOff val="0"/>
                <a:lumMod val="105000"/>
                <a:satMod val="103000"/>
                <a:tint val="73000"/>
              </a:schemeClr>
            </a:gs>
            <a:gs pos="100000">
              <a:schemeClr val="accent2">
                <a:tint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电流</a:t>
          </a:r>
        </a:p>
      </dsp:txBody>
      <dsp:txXfrm>
        <a:off x="3764062" y="20183"/>
        <a:ext cx="1158420" cy="561734"/>
      </dsp:txXfrm>
    </dsp:sp>
    <dsp:sp modelId="{70B292D8-A21F-4A33-AC3A-DBBE74B405F0}">
      <dsp:nvSpPr>
        <dsp:cNvPr id="0" name=""/>
        <dsp:cNvSpPr/>
      </dsp:nvSpPr>
      <dsp:spPr>
        <a:xfrm>
          <a:off x="3269237" y="973924"/>
          <a:ext cx="477349" cy="26630"/>
        </a:xfrm>
        <a:custGeom>
          <a:avLst/>
          <a:gdLst/>
          <a:ahLst/>
          <a:cxnLst/>
          <a:rect l="0" t="0" r="0" b="0"/>
          <a:pathLst>
            <a:path>
              <a:moveTo>
                <a:pt x="0" y="13315"/>
              </a:moveTo>
              <a:lnTo>
                <a:pt x="477349" y="13315"/>
              </a:lnTo>
            </a:path>
          </a:pathLst>
        </a:custGeom>
        <a:noFill/>
        <a:ln w="12700" cap="flat" cmpd="sng" algn="ctr">
          <a:solidFill>
            <a:schemeClr val="accent2">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495978" y="975306"/>
        <a:ext cx="23867" cy="23867"/>
      </dsp:txXfrm>
    </dsp:sp>
    <dsp:sp modelId="{D8E07352-A257-493B-B02E-9CC5E29C882C}">
      <dsp:nvSpPr>
        <dsp:cNvPr id="0" name=""/>
        <dsp:cNvSpPr/>
      </dsp:nvSpPr>
      <dsp:spPr>
        <a:xfrm>
          <a:off x="3746586" y="688897"/>
          <a:ext cx="1193372" cy="596686"/>
        </a:xfrm>
        <a:prstGeom prst="roundRect">
          <a:avLst>
            <a:gd name="adj" fmla="val 10000"/>
          </a:avLst>
        </a:prstGeom>
        <a:gradFill rotWithShape="0">
          <a:gsLst>
            <a:gs pos="0">
              <a:schemeClr val="accent2">
                <a:tint val="80000"/>
                <a:hueOff val="0"/>
                <a:satOff val="0"/>
                <a:lumOff val="0"/>
                <a:alphaOff val="0"/>
                <a:lumMod val="110000"/>
                <a:satMod val="105000"/>
                <a:tint val="67000"/>
              </a:schemeClr>
            </a:gs>
            <a:gs pos="50000">
              <a:schemeClr val="accent2">
                <a:tint val="80000"/>
                <a:hueOff val="0"/>
                <a:satOff val="0"/>
                <a:lumOff val="0"/>
                <a:alphaOff val="0"/>
                <a:lumMod val="105000"/>
                <a:satMod val="103000"/>
                <a:tint val="73000"/>
              </a:schemeClr>
            </a:gs>
            <a:gs pos="100000">
              <a:schemeClr val="accent2">
                <a:tint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zh-CN" sz="1700" kern="1200" dirty="0"/>
            <a:t>SOC</a:t>
          </a:r>
          <a:endParaRPr lang="zh-CN" altLang="en-US" sz="1700" kern="1200" dirty="0"/>
        </a:p>
      </dsp:txBody>
      <dsp:txXfrm>
        <a:off x="3764062" y="706373"/>
        <a:ext cx="1158420" cy="561734"/>
      </dsp:txXfrm>
    </dsp:sp>
    <dsp:sp modelId="{F38D20F7-5BFD-4C60-9CDC-04CEB1C374F9}">
      <dsp:nvSpPr>
        <dsp:cNvPr id="0" name=""/>
        <dsp:cNvSpPr/>
      </dsp:nvSpPr>
      <dsp:spPr>
        <a:xfrm rot="3310531">
          <a:off x="3089965" y="1317019"/>
          <a:ext cx="835893" cy="26630"/>
        </a:xfrm>
        <a:custGeom>
          <a:avLst/>
          <a:gdLst/>
          <a:ahLst/>
          <a:cxnLst/>
          <a:rect l="0" t="0" r="0" b="0"/>
          <a:pathLst>
            <a:path>
              <a:moveTo>
                <a:pt x="0" y="13315"/>
              </a:moveTo>
              <a:lnTo>
                <a:pt x="835893" y="13315"/>
              </a:lnTo>
            </a:path>
          </a:pathLst>
        </a:custGeom>
        <a:noFill/>
        <a:ln w="12700" cap="flat" cmpd="sng" algn="ctr">
          <a:solidFill>
            <a:schemeClr val="accent2">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487014" y="1309437"/>
        <a:ext cx="41794" cy="41794"/>
      </dsp:txXfrm>
    </dsp:sp>
    <dsp:sp modelId="{23A9888F-248A-4EE7-B347-8A6B6532D512}">
      <dsp:nvSpPr>
        <dsp:cNvPr id="0" name=""/>
        <dsp:cNvSpPr/>
      </dsp:nvSpPr>
      <dsp:spPr>
        <a:xfrm>
          <a:off x="3746586" y="1375086"/>
          <a:ext cx="1193372" cy="596686"/>
        </a:xfrm>
        <a:prstGeom prst="roundRect">
          <a:avLst>
            <a:gd name="adj" fmla="val 10000"/>
          </a:avLst>
        </a:prstGeom>
        <a:gradFill rotWithShape="0">
          <a:gsLst>
            <a:gs pos="0">
              <a:schemeClr val="accent2">
                <a:tint val="80000"/>
                <a:hueOff val="0"/>
                <a:satOff val="0"/>
                <a:lumOff val="0"/>
                <a:alphaOff val="0"/>
                <a:lumMod val="110000"/>
                <a:satMod val="105000"/>
                <a:tint val="67000"/>
              </a:schemeClr>
            </a:gs>
            <a:gs pos="50000">
              <a:schemeClr val="accent2">
                <a:tint val="80000"/>
                <a:hueOff val="0"/>
                <a:satOff val="0"/>
                <a:lumOff val="0"/>
                <a:alphaOff val="0"/>
                <a:lumMod val="105000"/>
                <a:satMod val="103000"/>
                <a:tint val="73000"/>
              </a:schemeClr>
            </a:gs>
            <a:gs pos="100000">
              <a:schemeClr val="accent2">
                <a:tint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一致性</a:t>
          </a:r>
        </a:p>
      </dsp:txBody>
      <dsp:txXfrm>
        <a:off x="3764062" y="1392562"/>
        <a:ext cx="1158420" cy="561734"/>
      </dsp:txXfrm>
    </dsp:sp>
    <dsp:sp modelId="{E7FA9681-11B0-4029-AC39-48E346416697}">
      <dsp:nvSpPr>
        <dsp:cNvPr id="0" name=""/>
        <dsp:cNvSpPr/>
      </dsp:nvSpPr>
      <dsp:spPr>
        <a:xfrm rot="3907178">
          <a:off x="1269896" y="2517851"/>
          <a:ext cx="1134587" cy="26630"/>
        </a:xfrm>
        <a:custGeom>
          <a:avLst/>
          <a:gdLst/>
          <a:ahLst/>
          <a:cxnLst/>
          <a:rect l="0" t="0" r="0" b="0"/>
          <a:pathLst>
            <a:path>
              <a:moveTo>
                <a:pt x="0" y="13315"/>
              </a:moveTo>
              <a:lnTo>
                <a:pt x="1134587" y="13315"/>
              </a:lnTo>
            </a:path>
          </a:pathLst>
        </a:custGeom>
        <a:noFill/>
        <a:ln w="12700" cap="flat" cmpd="sng" algn="ctr">
          <a:solidFill>
            <a:schemeClr val="accent2">
              <a:tint val="99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808825" y="2502801"/>
        <a:ext cx="56729" cy="56729"/>
      </dsp:txXfrm>
    </dsp:sp>
    <dsp:sp modelId="{6DFAC90B-DD61-4B3D-A6C2-48F63DB90A4C}">
      <dsp:nvSpPr>
        <dsp:cNvPr id="0" name=""/>
        <dsp:cNvSpPr/>
      </dsp:nvSpPr>
      <dsp:spPr>
        <a:xfrm>
          <a:off x="2075864" y="2747465"/>
          <a:ext cx="1193372" cy="596686"/>
        </a:xfrm>
        <a:prstGeom prst="roundRect">
          <a:avLst>
            <a:gd name="adj" fmla="val 10000"/>
          </a:avLst>
        </a:prstGeom>
        <a:gradFill rotWithShape="0">
          <a:gsLst>
            <a:gs pos="0">
              <a:schemeClr val="accent2">
                <a:tint val="99000"/>
                <a:hueOff val="0"/>
                <a:satOff val="0"/>
                <a:lumOff val="0"/>
                <a:alphaOff val="0"/>
                <a:lumMod val="110000"/>
                <a:satMod val="105000"/>
                <a:tint val="67000"/>
              </a:schemeClr>
            </a:gs>
            <a:gs pos="50000">
              <a:schemeClr val="accent2">
                <a:tint val="99000"/>
                <a:hueOff val="0"/>
                <a:satOff val="0"/>
                <a:lumOff val="0"/>
                <a:alphaOff val="0"/>
                <a:lumMod val="105000"/>
                <a:satMod val="103000"/>
                <a:tint val="73000"/>
              </a:schemeClr>
            </a:gs>
            <a:gs pos="100000">
              <a:schemeClr val="accent2">
                <a:tint val="99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温度相关因素</a:t>
          </a:r>
        </a:p>
      </dsp:txBody>
      <dsp:txXfrm>
        <a:off x="2093340" y="2764941"/>
        <a:ext cx="1158420" cy="561734"/>
      </dsp:txXfrm>
    </dsp:sp>
    <dsp:sp modelId="{A91CAB46-4379-467F-A705-7EE9ACF33224}">
      <dsp:nvSpPr>
        <dsp:cNvPr id="0" name=""/>
        <dsp:cNvSpPr/>
      </dsp:nvSpPr>
      <dsp:spPr>
        <a:xfrm rot="18289469">
          <a:off x="3089965" y="2689398"/>
          <a:ext cx="835893" cy="26630"/>
        </a:xfrm>
        <a:custGeom>
          <a:avLst/>
          <a:gdLst/>
          <a:ahLst/>
          <a:cxnLst/>
          <a:rect l="0" t="0" r="0" b="0"/>
          <a:pathLst>
            <a:path>
              <a:moveTo>
                <a:pt x="0" y="13315"/>
              </a:moveTo>
              <a:lnTo>
                <a:pt x="835893" y="13315"/>
              </a:lnTo>
            </a:path>
          </a:pathLst>
        </a:custGeom>
        <a:noFill/>
        <a:ln w="12700" cap="flat" cmpd="sng" algn="ctr">
          <a:solidFill>
            <a:schemeClr val="accent2">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487014" y="2681816"/>
        <a:ext cx="41794" cy="41794"/>
      </dsp:txXfrm>
    </dsp:sp>
    <dsp:sp modelId="{AB19E1E0-4E60-4089-863D-B72586C1993E}">
      <dsp:nvSpPr>
        <dsp:cNvPr id="0" name=""/>
        <dsp:cNvSpPr/>
      </dsp:nvSpPr>
      <dsp:spPr>
        <a:xfrm>
          <a:off x="3746586" y="2061275"/>
          <a:ext cx="1193372" cy="596686"/>
        </a:xfrm>
        <a:prstGeom prst="roundRect">
          <a:avLst>
            <a:gd name="adj" fmla="val 10000"/>
          </a:avLst>
        </a:prstGeom>
        <a:gradFill rotWithShape="0">
          <a:gsLst>
            <a:gs pos="0">
              <a:schemeClr val="accent2">
                <a:tint val="80000"/>
                <a:hueOff val="0"/>
                <a:satOff val="0"/>
                <a:lumOff val="0"/>
                <a:alphaOff val="0"/>
                <a:lumMod val="110000"/>
                <a:satMod val="105000"/>
                <a:tint val="67000"/>
              </a:schemeClr>
            </a:gs>
            <a:gs pos="50000">
              <a:schemeClr val="accent2">
                <a:tint val="80000"/>
                <a:hueOff val="0"/>
                <a:satOff val="0"/>
                <a:lumOff val="0"/>
                <a:alphaOff val="0"/>
                <a:lumMod val="105000"/>
                <a:satMod val="103000"/>
                <a:tint val="73000"/>
              </a:schemeClr>
            </a:gs>
            <a:gs pos="100000">
              <a:schemeClr val="accent2">
                <a:tint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温升</a:t>
          </a:r>
        </a:p>
      </dsp:txBody>
      <dsp:txXfrm>
        <a:off x="3764062" y="2078751"/>
        <a:ext cx="1158420" cy="561734"/>
      </dsp:txXfrm>
    </dsp:sp>
    <dsp:sp modelId="{1B7984E9-057F-4BF5-8E56-89B439F9D1B3}">
      <dsp:nvSpPr>
        <dsp:cNvPr id="0" name=""/>
        <dsp:cNvSpPr/>
      </dsp:nvSpPr>
      <dsp:spPr>
        <a:xfrm>
          <a:off x="3269237" y="3032493"/>
          <a:ext cx="477349" cy="26630"/>
        </a:xfrm>
        <a:custGeom>
          <a:avLst/>
          <a:gdLst/>
          <a:ahLst/>
          <a:cxnLst/>
          <a:rect l="0" t="0" r="0" b="0"/>
          <a:pathLst>
            <a:path>
              <a:moveTo>
                <a:pt x="0" y="13315"/>
              </a:moveTo>
              <a:lnTo>
                <a:pt x="477349" y="13315"/>
              </a:lnTo>
            </a:path>
          </a:pathLst>
        </a:custGeom>
        <a:noFill/>
        <a:ln w="12700" cap="flat" cmpd="sng" algn="ctr">
          <a:solidFill>
            <a:schemeClr val="accent2">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495978" y="3033874"/>
        <a:ext cx="23867" cy="23867"/>
      </dsp:txXfrm>
    </dsp:sp>
    <dsp:sp modelId="{2BEBBE69-BCEE-456D-BBA3-AE0863BBDC52}">
      <dsp:nvSpPr>
        <dsp:cNvPr id="0" name=""/>
        <dsp:cNvSpPr/>
      </dsp:nvSpPr>
      <dsp:spPr>
        <a:xfrm>
          <a:off x="3746586" y="2747465"/>
          <a:ext cx="1193372" cy="596686"/>
        </a:xfrm>
        <a:prstGeom prst="roundRect">
          <a:avLst>
            <a:gd name="adj" fmla="val 10000"/>
          </a:avLst>
        </a:prstGeom>
        <a:gradFill rotWithShape="0">
          <a:gsLst>
            <a:gs pos="0">
              <a:schemeClr val="accent2">
                <a:tint val="80000"/>
                <a:hueOff val="0"/>
                <a:satOff val="0"/>
                <a:lumOff val="0"/>
                <a:alphaOff val="0"/>
                <a:lumMod val="110000"/>
                <a:satMod val="105000"/>
                <a:tint val="67000"/>
              </a:schemeClr>
            </a:gs>
            <a:gs pos="50000">
              <a:schemeClr val="accent2">
                <a:tint val="80000"/>
                <a:hueOff val="0"/>
                <a:satOff val="0"/>
                <a:lumOff val="0"/>
                <a:alphaOff val="0"/>
                <a:lumMod val="105000"/>
                <a:satMod val="103000"/>
                <a:tint val="73000"/>
              </a:schemeClr>
            </a:gs>
            <a:gs pos="100000">
              <a:schemeClr val="accent2">
                <a:tint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电池温度</a:t>
          </a:r>
        </a:p>
      </dsp:txBody>
      <dsp:txXfrm>
        <a:off x="3764062" y="2764941"/>
        <a:ext cx="1158420" cy="561734"/>
      </dsp:txXfrm>
    </dsp:sp>
    <dsp:sp modelId="{31EC862E-DC6A-4B63-8409-E5F841093580}">
      <dsp:nvSpPr>
        <dsp:cNvPr id="0" name=""/>
        <dsp:cNvSpPr/>
      </dsp:nvSpPr>
      <dsp:spPr>
        <a:xfrm rot="3310531">
          <a:off x="3089965" y="3375587"/>
          <a:ext cx="835893" cy="26630"/>
        </a:xfrm>
        <a:custGeom>
          <a:avLst/>
          <a:gdLst/>
          <a:ahLst/>
          <a:cxnLst/>
          <a:rect l="0" t="0" r="0" b="0"/>
          <a:pathLst>
            <a:path>
              <a:moveTo>
                <a:pt x="0" y="13315"/>
              </a:moveTo>
              <a:lnTo>
                <a:pt x="835893" y="13315"/>
              </a:lnTo>
            </a:path>
          </a:pathLst>
        </a:custGeom>
        <a:noFill/>
        <a:ln w="12700" cap="flat" cmpd="sng" algn="ctr">
          <a:solidFill>
            <a:schemeClr val="accent2">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487014" y="3368005"/>
        <a:ext cx="41794" cy="41794"/>
      </dsp:txXfrm>
    </dsp:sp>
    <dsp:sp modelId="{B43317A1-B2BA-4233-92B1-6B129536AA3B}">
      <dsp:nvSpPr>
        <dsp:cNvPr id="0" name=""/>
        <dsp:cNvSpPr/>
      </dsp:nvSpPr>
      <dsp:spPr>
        <a:xfrm>
          <a:off x="3746586" y="3433654"/>
          <a:ext cx="1193372" cy="596686"/>
        </a:xfrm>
        <a:prstGeom prst="roundRect">
          <a:avLst>
            <a:gd name="adj" fmla="val 10000"/>
          </a:avLst>
        </a:prstGeom>
        <a:gradFill rotWithShape="0">
          <a:gsLst>
            <a:gs pos="0">
              <a:schemeClr val="accent2">
                <a:tint val="80000"/>
                <a:hueOff val="0"/>
                <a:satOff val="0"/>
                <a:lumOff val="0"/>
                <a:alphaOff val="0"/>
                <a:lumMod val="110000"/>
                <a:satMod val="105000"/>
                <a:tint val="67000"/>
              </a:schemeClr>
            </a:gs>
            <a:gs pos="50000">
              <a:schemeClr val="accent2">
                <a:tint val="80000"/>
                <a:hueOff val="0"/>
                <a:satOff val="0"/>
                <a:lumOff val="0"/>
                <a:alphaOff val="0"/>
                <a:lumMod val="105000"/>
                <a:satMod val="103000"/>
                <a:tint val="73000"/>
              </a:schemeClr>
            </a:gs>
            <a:gs pos="100000">
              <a:schemeClr val="accent2">
                <a:tint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一致性</a:t>
          </a:r>
        </a:p>
      </dsp:txBody>
      <dsp:txXfrm>
        <a:off x="3764062" y="3451130"/>
        <a:ext cx="1158420" cy="561734"/>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1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786558-2007-4239-82CC-6A58BC1FF4B4}" type="datetimeFigureOut">
              <a:rPr lang="zh-CN" altLang="en-US" smtClean="0"/>
              <a:t>2023/10/15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040243-2036-4461-BA07-C83715923040}" type="slidenum">
              <a:rPr lang="zh-CN" altLang="en-US" smtClean="0"/>
              <a:t>‹#›</a:t>
            </a:fld>
            <a:endParaRPr lang="zh-CN" altLang="en-US"/>
          </a:p>
        </p:txBody>
      </p:sp>
    </p:spTree>
    <p:extLst>
      <p:ext uri="{BB962C8B-B14F-4D97-AF65-F5344CB8AC3E}">
        <p14:creationId xmlns:p14="http://schemas.microsoft.com/office/powerpoint/2010/main" val="4267781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各位评审老师好，我叫王凯伦，来自湖南大学，本次比赛为单人参加。</a:t>
            </a:r>
          </a:p>
          <a:p>
            <a:endParaRPr lang="zh-CN" altLang="en-US" dirty="0"/>
          </a:p>
        </p:txBody>
      </p:sp>
      <p:sp>
        <p:nvSpPr>
          <p:cNvPr id="4" name="灯片编号占位符 3"/>
          <p:cNvSpPr>
            <a:spLocks noGrp="1"/>
          </p:cNvSpPr>
          <p:nvPr>
            <p:ph type="sldNum" sz="quarter" idx="5"/>
          </p:nvPr>
        </p:nvSpPr>
        <p:spPr/>
        <p:txBody>
          <a:bodyPr/>
          <a:lstStyle/>
          <a:p>
            <a:fld id="{05040243-2036-4461-BA07-C83715923040}" type="slidenum">
              <a:rPr lang="zh-CN" altLang="en-US" smtClean="0"/>
              <a:t>1</a:t>
            </a:fld>
            <a:endParaRPr lang="zh-CN" altLang="en-US"/>
          </a:p>
        </p:txBody>
      </p:sp>
    </p:spTree>
    <p:extLst>
      <p:ext uri="{BB962C8B-B14F-4D97-AF65-F5344CB8AC3E}">
        <p14:creationId xmlns:p14="http://schemas.microsoft.com/office/powerpoint/2010/main" val="3309120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5040243-2036-4461-BA07-C83715923040}" type="slidenum">
              <a:rPr lang="zh-CN" altLang="en-US" smtClean="0"/>
              <a:t>2</a:t>
            </a:fld>
            <a:endParaRPr lang="zh-CN" altLang="en-US"/>
          </a:p>
        </p:txBody>
      </p:sp>
    </p:spTree>
    <p:extLst>
      <p:ext uri="{BB962C8B-B14F-4D97-AF65-F5344CB8AC3E}">
        <p14:creationId xmlns:p14="http://schemas.microsoft.com/office/powerpoint/2010/main" val="912804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6B8D1D-4B63-F498-5A23-49AE9700EB7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CA99A61-E8FC-4F11-BE3C-F1843E75CB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4908C43-98E6-11D4-A6C4-BA0121D9013C}"/>
              </a:ext>
            </a:extLst>
          </p:cNvPr>
          <p:cNvSpPr>
            <a:spLocks noGrp="1"/>
          </p:cNvSpPr>
          <p:nvPr>
            <p:ph type="dt" sz="half" idx="10"/>
          </p:nvPr>
        </p:nvSpPr>
        <p:spPr/>
        <p:txBody>
          <a:bodyPr/>
          <a:lstStyle/>
          <a:p>
            <a:fld id="{C1EC9591-7B14-4278-AFD8-B1C7EBB9CB76}" type="datetimeFigureOut">
              <a:rPr lang="zh-CN" altLang="en-US" smtClean="0"/>
              <a:t>2023/10/15</a:t>
            </a:fld>
            <a:endParaRPr lang="zh-CN" altLang="en-US"/>
          </a:p>
        </p:txBody>
      </p:sp>
      <p:sp>
        <p:nvSpPr>
          <p:cNvPr id="5" name="页脚占位符 4">
            <a:extLst>
              <a:ext uri="{FF2B5EF4-FFF2-40B4-BE49-F238E27FC236}">
                <a16:creationId xmlns:a16="http://schemas.microsoft.com/office/drawing/2014/main" id="{E61811D1-9B9E-1A7C-86EB-6BB5E7D1B4D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8B38C94-BFEF-6F52-5094-6277FB1D3193}"/>
              </a:ext>
            </a:extLst>
          </p:cNvPr>
          <p:cNvSpPr>
            <a:spLocks noGrp="1"/>
          </p:cNvSpPr>
          <p:nvPr>
            <p:ph type="sldNum" sz="quarter" idx="12"/>
          </p:nvPr>
        </p:nvSpPr>
        <p:spPr/>
        <p:txBody>
          <a:bodyPr/>
          <a:lstStyle/>
          <a:p>
            <a:fld id="{30F9852C-232C-4FA4-90C9-2090D07E88AC}" type="slidenum">
              <a:rPr lang="zh-CN" altLang="en-US" smtClean="0"/>
              <a:t>‹#›</a:t>
            </a:fld>
            <a:endParaRPr lang="zh-CN" altLang="en-US"/>
          </a:p>
        </p:txBody>
      </p:sp>
    </p:spTree>
    <p:extLst>
      <p:ext uri="{BB962C8B-B14F-4D97-AF65-F5344CB8AC3E}">
        <p14:creationId xmlns:p14="http://schemas.microsoft.com/office/powerpoint/2010/main" val="2076364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59EB8F-2D63-0259-AC49-C6149E83913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CAA69DE-08F6-86CE-400D-AAC87D51AA8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59B0BF7-BC08-7F8E-39BA-560FE5374375}"/>
              </a:ext>
            </a:extLst>
          </p:cNvPr>
          <p:cNvSpPr>
            <a:spLocks noGrp="1"/>
          </p:cNvSpPr>
          <p:nvPr>
            <p:ph type="dt" sz="half" idx="10"/>
          </p:nvPr>
        </p:nvSpPr>
        <p:spPr/>
        <p:txBody>
          <a:bodyPr/>
          <a:lstStyle/>
          <a:p>
            <a:fld id="{C1EC9591-7B14-4278-AFD8-B1C7EBB9CB76}" type="datetimeFigureOut">
              <a:rPr lang="zh-CN" altLang="en-US" smtClean="0"/>
              <a:t>2023/10/15</a:t>
            </a:fld>
            <a:endParaRPr lang="zh-CN" altLang="en-US"/>
          </a:p>
        </p:txBody>
      </p:sp>
      <p:sp>
        <p:nvSpPr>
          <p:cNvPr id="5" name="页脚占位符 4">
            <a:extLst>
              <a:ext uri="{FF2B5EF4-FFF2-40B4-BE49-F238E27FC236}">
                <a16:creationId xmlns:a16="http://schemas.microsoft.com/office/drawing/2014/main" id="{72537BE6-52B3-F471-3716-2D64FDD2C8C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973BE6E-54D7-4C74-E43E-5752D1C25FD0}"/>
              </a:ext>
            </a:extLst>
          </p:cNvPr>
          <p:cNvSpPr>
            <a:spLocks noGrp="1"/>
          </p:cNvSpPr>
          <p:nvPr>
            <p:ph type="sldNum" sz="quarter" idx="12"/>
          </p:nvPr>
        </p:nvSpPr>
        <p:spPr/>
        <p:txBody>
          <a:bodyPr/>
          <a:lstStyle/>
          <a:p>
            <a:fld id="{30F9852C-232C-4FA4-90C9-2090D07E88AC}" type="slidenum">
              <a:rPr lang="zh-CN" altLang="en-US" smtClean="0"/>
              <a:t>‹#›</a:t>
            </a:fld>
            <a:endParaRPr lang="zh-CN" altLang="en-US"/>
          </a:p>
        </p:txBody>
      </p:sp>
    </p:spTree>
    <p:extLst>
      <p:ext uri="{BB962C8B-B14F-4D97-AF65-F5344CB8AC3E}">
        <p14:creationId xmlns:p14="http://schemas.microsoft.com/office/powerpoint/2010/main" val="2559543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8B57D96-17BF-6217-833C-020D3FDF659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753C700-8DF0-1E71-6408-AD7C09F93FD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D769C37-2867-C093-6C3F-4DDE06649D61}"/>
              </a:ext>
            </a:extLst>
          </p:cNvPr>
          <p:cNvSpPr>
            <a:spLocks noGrp="1"/>
          </p:cNvSpPr>
          <p:nvPr>
            <p:ph type="dt" sz="half" idx="10"/>
          </p:nvPr>
        </p:nvSpPr>
        <p:spPr/>
        <p:txBody>
          <a:bodyPr/>
          <a:lstStyle/>
          <a:p>
            <a:fld id="{C1EC9591-7B14-4278-AFD8-B1C7EBB9CB76}" type="datetimeFigureOut">
              <a:rPr lang="zh-CN" altLang="en-US" smtClean="0"/>
              <a:t>2023/10/15</a:t>
            </a:fld>
            <a:endParaRPr lang="zh-CN" altLang="en-US"/>
          </a:p>
        </p:txBody>
      </p:sp>
      <p:sp>
        <p:nvSpPr>
          <p:cNvPr id="5" name="页脚占位符 4">
            <a:extLst>
              <a:ext uri="{FF2B5EF4-FFF2-40B4-BE49-F238E27FC236}">
                <a16:creationId xmlns:a16="http://schemas.microsoft.com/office/drawing/2014/main" id="{4B965EAB-0D07-84F0-D75D-6B67CABDE96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EF76E8A-6E8B-6BC4-EF64-23851DF98B78}"/>
              </a:ext>
            </a:extLst>
          </p:cNvPr>
          <p:cNvSpPr>
            <a:spLocks noGrp="1"/>
          </p:cNvSpPr>
          <p:nvPr>
            <p:ph type="sldNum" sz="quarter" idx="12"/>
          </p:nvPr>
        </p:nvSpPr>
        <p:spPr/>
        <p:txBody>
          <a:bodyPr/>
          <a:lstStyle/>
          <a:p>
            <a:fld id="{30F9852C-232C-4FA4-90C9-2090D07E88AC}" type="slidenum">
              <a:rPr lang="zh-CN" altLang="en-US" smtClean="0"/>
              <a:t>‹#›</a:t>
            </a:fld>
            <a:endParaRPr lang="zh-CN" altLang="en-US"/>
          </a:p>
        </p:txBody>
      </p:sp>
    </p:spTree>
    <p:extLst>
      <p:ext uri="{BB962C8B-B14F-4D97-AF65-F5344CB8AC3E}">
        <p14:creationId xmlns:p14="http://schemas.microsoft.com/office/powerpoint/2010/main" val="2255546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11E262-2B2E-DED3-2615-069C9CBFA6B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31FCB28-7936-A3E5-B3F5-C8B51E7340A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C3210AC-93DC-B555-0CA9-F22ED25CF5A2}"/>
              </a:ext>
            </a:extLst>
          </p:cNvPr>
          <p:cNvSpPr>
            <a:spLocks noGrp="1"/>
          </p:cNvSpPr>
          <p:nvPr>
            <p:ph type="dt" sz="half" idx="10"/>
          </p:nvPr>
        </p:nvSpPr>
        <p:spPr/>
        <p:txBody>
          <a:bodyPr/>
          <a:lstStyle/>
          <a:p>
            <a:fld id="{C1EC9591-7B14-4278-AFD8-B1C7EBB9CB76}" type="datetimeFigureOut">
              <a:rPr lang="zh-CN" altLang="en-US" smtClean="0"/>
              <a:t>2023/10/15</a:t>
            </a:fld>
            <a:endParaRPr lang="zh-CN" altLang="en-US"/>
          </a:p>
        </p:txBody>
      </p:sp>
      <p:sp>
        <p:nvSpPr>
          <p:cNvPr id="5" name="页脚占位符 4">
            <a:extLst>
              <a:ext uri="{FF2B5EF4-FFF2-40B4-BE49-F238E27FC236}">
                <a16:creationId xmlns:a16="http://schemas.microsoft.com/office/drawing/2014/main" id="{77337D89-3F85-C84A-EC98-17BD0C98530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60F44F0-EB7E-3531-63F9-CA8CDC04735B}"/>
              </a:ext>
            </a:extLst>
          </p:cNvPr>
          <p:cNvSpPr>
            <a:spLocks noGrp="1"/>
          </p:cNvSpPr>
          <p:nvPr>
            <p:ph type="sldNum" sz="quarter" idx="12"/>
          </p:nvPr>
        </p:nvSpPr>
        <p:spPr/>
        <p:txBody>
          <a:bodyPr/>
          <a:lstStyle/>
          <a:p>
            <a:fld id="{30F9852C-232C-4FA4-90C9-2090D07E88AC}" type="slidenum">
              <a:rPr lang="zh-CN" altLang="en-US" smtClean="0"/>
              <a:t>‹#›</a:t>
            </a:fld>
            <a:endParaRPr lang="zh-CN" altLang="en-US"/>
          </a:p>
        </p:txBody>
      </p:sp>
    </p:spTree>
    <p:extLst>
      <p:ext uri="{BB962C8B-B14F-4D97-AF65-F5344CB8AC3E}">
        <p14:creationId xmlns:p14="http://schemas.microsoft.com/office/powerpoint/2010/main" val="4171883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B98345-C9D2-45D1-9BF4-083779152A7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A7C385F-A69E-860D-A749-63E4882FF1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8621AD4-58F1-7EA6-EB98-437B21259712}"/>
              </a:ext>
            </a:extLst>
          </p:cNvPr>
          <p:cNvSpPr>
            <a:spLocks noGrp="1"/>
          </p:cNvSpPr>
          <p:nvPr>
            <p:ph type="dt" sz="half" idx="10"/>
          </p:nvPr>
        </p:nvSpPr>
        <p:spPr/>
        <p:txBody>
          <a:bodyPr/>
          <a:lstStyle/>
          <a:p>
            <a:fld id="{C1EC9591-7B14-4278-AFD8-B1C7EBB9CB76}" type="datetimeFigureOut">
              <a:rPr lang="zh-CN" altLang="en-US" smtClean="0"/>
              <a:t>2023/10/15</a:t>
            </a:fld>
            <a:endParaRPr lang="zh-CN" altLang="en-US"/>
          </a:p>
        </p:txBody>
      </p:sp>
      <p:sp>
        <p:nvSpPr>
          <p:cNvPr id="5" name="页脚占位符 4">
            <a:extLst>
              <a:ext uri="{FF2B5EF4-FFF2-40B4-BE49-F238E27FC236}">
                <a16:creationId xmlns:a16="http://schemas.microsoft.com/office/drawing/2014/main" id="{3087806C-ABAA-5E0D-FAFC-968398EA432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E3B5A5D-ACBF-DC22-DD0E-A0C1227E9D31}"/>
              </a:ext>
            </a:extLst>
          </p:cNvPr>
          <p:cNvSpPr>
            <a:spLocks noGrp="1"/>
          </p:cNvSpPr>
          <p:nvPr>
            <p:ph type="sldNum" sz="quarter" idx="12"/>
          </p:nvPr>
        </p:nvSpPr>
        <p:spPr/>
        <p:txBody>
          <a:bodyPr/>
          <a:lstStyle/>
          <a:p>
            <a:fld id="{30F9852C-232C-4FA4-90C9-2090D07E88AC}" type="slidenum">
              <a:rPr lang="zh-CN" altLang="en-US" smtClean="0"/>
              <a:t>‹#›</a:t>
            </a:fld>
            <a:endParaRPr lang="zh-CN" altLang="en-US"/>
          </a:p>
        </p:txBody>
      </p:sp>
    </p:spTree>
    <p:extLst>
      <p:ext uri="{BB962C8B-B14F-4D97-AF65-F5344CB8AC3E}">
        <p14:creationId xmlns:p14="http://schemas.microsoft.com/office/powerpoint/2010/main" val="3441104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AAA4C0-9EBD-5E36-65FB-329C87F3747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5BA522C-3218-D5B0-FBA7-8272D11203B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8C0A038-2EE1-4075-3373-BBB3BF1210A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E092BF3-D2CD-97A6-46F7-6870B18C9367}"/>
              </a:ext>
            </a:extLst>
          </p:cNvPr>
          <p:cNvSpPr>
            <a:spLocks noGrp="1"/>
          </p:cNvSpPr>
          <p:nvPr>
            <p:ph type="dt" sz="half" idx="10"/>
          </p:nvPr>
        </p:nvSpPr>
        <p:spPr/>
        <p:txBody>
          <a:bodyPr/>
          <a:lstStyle/>
          <a:p>
            <a:fld id="{C1EC9591-7B14-4278-AFD8-B1C7EBB9CB76}" type="datetimeFigureOut">
              <a:rPr lang="zh-CN" altLang="en-US" smtClean="0"/>
              <a:t>2023/10/15</a:t>
            </a:fld>
            <a:endParaRPr lang="zh-CN" altLang="en-US"/>
          </a:p>
        </p:txBody>
      </p:sp>
      <p:sp>
        <p:nvSpPr>
          <p:cNvPr id="6" name="页脚占位符 5">
            <a:extLst>
              <a:ext uri="{FF2B5EF4-FFF2-40B4-BE49-F238E27FC236}">
                <a16:creationId xmlns:a16="http://schemas.microsoft.com/office/drawing/2014/main" id="{B0E02804-9C20-5867-B88C-47BF30864D0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310C6B1-231F-5581-BE87-4AADE5BC78AC}"/>
              </a:ext>
            </a:extLst>
          </p:cNvPr>
          <p:cNvSpPr>
            <a:spLocks noGrp="1"/>
          </p:cNvSpPr>
          <p:nvPr>
            <p:ph type="sldNum" sz="quarter" idx="12"/>
          </p:nvPr>
        </p:nvSpPr>
        <p:spPr/>
        <p:txBody>
          <a:bodyPr/>
          <a:lstStyle/>
          <a:p>
            <a:fld id="{30F9852C-232C-4FA4-90C9-2090D07E88AC}" type="slidenum">
              <a:rPr lang="zh-CN" altLang="en-US" smtClean="0"/>
              <a:t>‹#›</a:t>
            </a:fld>
            <a:endParaRPr lang="zh-CN" altLang="en-US"/>
          </a:p>
        </p:txBody>
      </p:sp>
    </p:spTree>
    <p:extLst>
      <p:ext uri="{BB962C8B-B14F-4D97-AF65-F5344CB8AC3E}">
        <p14:creationId xmlns:p14="http://schemas.microsoft.com/office/powerpoint/2010/main" val="3110770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90CEA2-33F9-E55E-3B1D-1B1F194AB46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AEB2542-EE53-24F3-865D-511027CC3E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805C180-BFD9-A11E-87C0-994204CC632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41ACE87-A126-D2C4-8EAF-688DFB3E5D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FB26379-E8F3-F7D2-CFE3-622328DA854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3C5A157-CD47-7952-1E76-A151D3141443}"/>
              </a:ext>
            </a:extLst>
          </p:cNvPr>
          <p:cNvSpPr>
            <a:spLocks noGrp="1"/>
          </p:cNvSpPr>
          <p:nvPr>
            <p:ph type="dt" sz="half" idx="10"/>
          </p:nvPr>
        </p:nvSpPr>
        <p:spPr/>
        <p:txBody>
          <a:bodyPr/>
          <a:lstStyle/>
          <a:p>
            <a:fld id="{C1EC9591-7B14-4278-AFD8-B1C7EBB9CB76}" type="datetimeFigureOut">
              <a:rPr lang="zh-CN" altLang="en-US" smtClean="0"/>
              <a:t>2023/10/15</a:t>
            </a:fld>
            <a:endParaRPr lang="zh-CN" altLang="en-US"/>
          </a:p>
        </p:txBody>
      </p:sp>
      <p:sp>
        <p:nvSpPr>
          <p:cNvPr id="8" name="页脚占位符 7">
            <a:extLst>
              <a:ext uri="{FF2B5EF4-FFF2-40B4-BE49-F238E27FC236}">
                <a16:creationId xmlns:a16="http://schemas.microsoft.com/office/drawing/2014/main" id="{F077C35C-34DC-7430-EE12-6625F1BE0DC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CF13687-242C-8777-6CB9-E3D2BAE37D3D}"/>
              </a:ext>
            </a:extLst>
          </p:cNvPr>
          <p:cNvSpPr>
            <a:spLocks noGrp="1"/>
          </p:cNvSpPr>
          <p:nvPr>
            <p:ph type="sldNum" sz="quarter" idx="12"/>
          </p:nvPr>
        </p:nvSpPr>
        <p:spPr/>
        <p:txBody>
          <a:bodyPr/>
          <a:lstStyle/>
          <a:p>
            <a:fld id="{30F9852C-232C-4FA4-90C9-2090D07E88AC}" type="slidenum">
              <a:rPr lang="zh-CN" altLang="en-US" smtClean="0"/>
              <a:t>‹#›</a:t>
            </a:fld>
            <a:endParaRPr lang="zh-CN" altLang="en-US"/>
          </a:p>
        </p:txBody>
      </p:sp>
    </p:spTree>
    <p:extLst>
      <p:ext uri="{BB962C8B-B14F-4D97-AF65-F5344CB8AC3E}">
        <p14:creationId xmlns:p14="http://schemas.microsoft.com/office/powerpoint/2010/main" val="3667030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F9D410-6FD3-3C44-B73C-3DF58D40FA8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9538A3E-8F2B-5BD0-CC70-7F59D9D94FB8}"/>
              </a:ext>
            </a:extLst>
          </p:cNvPr>
          <p:cNvSpPr>
            <a:spLocks noGrp="1"/>
          </p:cNvSpPr>
          <p:nvPr>
            <p:ph type="dt" sz="half" idx="10"/>
          </p:nvPr>
        </p:nvSpPr>
        <p:spPr/>
        <p:txBody>
          <a:bodyPr/>
          <a:lstStyle/>
          <a:p>
            <a:fld id="{C1EC9591-7B14-4278-AFD8-B1C7EBB9CB76}" type="datetimeFigureOut">
              <a:rPr lang="zh-CN" altLang="en-US" smtClean="0"/>
              <a:t>2023/10/15</a:t>
            </a:fld>
            <a:endParaRPr lang="zh-CN" altLang="en-US"/>
          </a:p>
        </p:txBody>
      </p:sp>
      <p:sp>
        <p:nvSpPr>
          <p:cNvPr id="4" name="页脚占位符 3">
            <a:extLst>
              <a:ext uri="{FF2B5EF4-FFF2-40B4-BE49-F238E27FC236}">
                <a16:creationId xmlns:a16="http://schemas.microsoft.com/office/drawing/2014/main" id="{97FF3866-7838-3D29-5507-941EC3C1AB4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6283CB4-1E59-2CB9-2D33-81DC0C925E94}"/>
              </a:ext>
            </a:extLst>
          </p:cNvPr>
          <p:cNvSpPr>
            <a:spLocks noGrp="1"/>
          </p:cNvSpPr>
          <p:nvPr>
            <p:ph type="sldNum" sz="quarter" idx="12"/>
          </p:nvPr>
        </p:nvSpPr>
        <p:spPr/>
        <p:txBody>
          <a:bodyPr/>
          <a:lstStyle/>
          <a:p>
            <a:fld id="{30F9852C-232C-4FA4-90C9-2090D07E88AC}" type="slidenum">
              <a:rPr lang="zh-CN" altLang="en-US" smtClean="0"/>
              <a:t>‹#›</a:t>
            </a:fld>
            <a:endParaRPr lang="zh-CN" altLang="en-US"/>
          </a:p>
        </p:txBody>
      </p:sp>
    </p:spTree>
    <p:extLst>
      <p:ext uri="{BB962C8B-B14F-4D97-AF65-F5344CB8AC3E}">
        <p14:creationId xmlns:p14="http://schemas.microsoft.com/office/powerpoint/2010/main" val="3246087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E1127BD-5BFD-6CBE-8778-1D8AC45434E7}"/>
              </a:ext>
            </a:extLst>
          </p:cNvPr>
          <p:cNvSpPr>
            <a:spLocks noGrp="1"/>
          </p:cNvSpPr>
          <p:nvPr>
            <p:ph type="dt" sz="half" idx="10"/>
          </p:nvPr>
        </p:nvSpPr>
        <p:spPr/>
        <p:txBody>
          <a:bodyPr/>
          <a:lstStyle/>
          <a:p>
            <a:fld id="{C1EC9591-7B14-4278-AFD8-B1C7EBB9CB76}" type="datetimeFigureOut">
              <a:rPr lang="zh-CN" altLang="en-US" smtClean="0"/>
              <a:t>2023/10/15</a:t>
            </a:fld>
            <a:endParaRPr lang="zh-CN" altLang="en-US"/>
          </a:p>
        </p:txBody>
      </p:sp>
      <p:sp>
        <p:nvSpPr>
          <p:cNvPr id="3" name="页脚占位符 2">
            <a:extLst>
              <a:ext uri="{FF2B5EF4-FFF2-40B4-BE49-F238E27FC236}">
                <a16:creationId xmlns:a16="http://schemas.microsoft.com/office/drawing/2014/main" id="{47D5BB2A-99CC-C328-C748-9A38099F4E0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A0EE743-443F-0B40-69CA-71FC9DE7130F}"/>
              </a:ext>
            </a:extLst>
          </p:cNvPr>
          <p:cNvSpPr>
            <a:spLocks noGrp="1"/>
          </p:cNvSpPr>
          <p:nvPr>
            <p:ph type="sldNum" sz="quarter" idx="12"/>
          </p:nvPr>
        </p:nvSpPr>
        <p:spPr/>
        <p:txBody>
          <a:bodyPr/>
          <a:lstStyle/>
          <a:p>
            <a:fld id="{30F9852C-232C-4FA4-90C9-2090D07E88AC}" type="slidenum">
              <a:rPr lang="zh-CN" altLang="en-US" smtClean="0"/>
              <a:t>‹#›</a:t>
            </a:fld>
            <a:endParaRPr lang="zh-CN" altLang="en-US"/>
          </a:p>
        </p:txBody>
      </p:sp>
    </p:spTree>
    <p:extLst>
      <p:ext uri="{BB962C8B-B14F-4D97-AF65-F5344CB8AC3E}">
        <p14:creationId xmlns:p14="http://schemas.microsoft.com/office/powerpoint/2010/main" val="3195931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78383-BB4B-9A15-597D-FCDC8DDB8E6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1D89EA9-A68A-9102-2C9A-6842746524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0F0BFD0-1A36-F980-AA6B-AB845BB09B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E4A4F53-82F0-E44B-C2D4-B5495E9C4FCA}"/>
              </a:ext>
            </a:extLst>
          </p:cNvPr>
          <p:cNvSpPr>
            <a:spLocks noGrp="1"/>
          </p:cNvSpPr>
          <p:nvPr>
            <p:ph type="dt" sz="half" idx="10"/>
          </p:nvPr>
        </p:nvSpPr>
        <p:spPr/>
        <p:txBody>
          <a:bodyPr/>
          <a:lstStyle/>
          <a:p>
            <a:fld id="{C1EC9591-7B14-4278-AFD8-B1C7EBB9CB76}" type="datetimeFigureOut">
              <a:rPr lang="zh-CN" altLang="en-US" smtClean="0"/>
              <a:t>2023/10/15</a:t>
            </a:fld>
            <a:endParaRPr lang="zh-CN" altLang="en-US"/>
          </a:p>
        </p:txBody>
      </p:sp>
      <p:sp>
        <p:nvSpPr>
          <p:cNvPr id="6" name="页脚占位符 5">
            <a:extLst>
              <a:ext uri="{FF2B5EF4-FFF2-40B4-BE49-F238E27FC236}">
                <a16:creationId xmlns:a16="http://schemas.microsoft.com/office/drawing/2014/main" id="{E5E39D80-98CF-6967-048E-601FE4BB7F8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C248F0B-D4B3-5CC7-C4CC-367D6D5442D3}"/>
              </a:ext>
            </a:extLst>
          </p:cNvPr>
          <p:cNvSpPr>
            <a:spLocks noGrp="1"/>
          </p:cNvSpPr>
          <p:nvPr>
            <p:ph type="sldNum" sz="quarter" idx="12"/>
          </p:nvPr>
        </p:nvSpPr>
        <p:spPr/>
        <p:txBody>
          <a:bodyPr/>
          <a:lstStyle/>
          <a:p>
            <a:fld id="{30F9852C-232C-4FA4-90C9-2090D07E88AC}" type="slidenum">
              <a:rPr lang="zh-CN" altLang="en-US" smtClean="0"/>
              <a:t>‹#›</a:t>
            </a:fld>
            <a:endParaRPr lang="zh-CN" altLang="en-US"/>
          </a:p>
        </p:txBody>
      </p:sp>
    </p:spTree>
    <p:extLst>
      <p:ext uri="{BB962C8B-B14F-4D97-AF65-F5344CB8AC3E}">
        <p14:creationId xmlns:p14="http://schemas.microsoft.com/office/powerpoint/2010/main" val="510739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A0C4A3-A320-F2A5-6459-262369080F5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8687283-C7E3-BA4C-C847-AF92FC199C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C17ECC5-2062-EA45-933F-A13BF9502B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26ACC3C-4A68-7D34-F0A5-22E84EA6B11E}"/>
              </a:ext>
            </a:extLst>
          </p:cNvPr>
          <p:cNvSpPr>
            <a:spLocks noGrp="1"/>
          </p:cNvSpPr>
          <p:nvPr>
            <p:ph type="dt" sz="half" idx="10"/>
          </p:nvPr>
        </p:nvSpPr>
        <p:spPr/>
        <p:txBody>
          <a:bodyPr/>
          <a:lstStyle/>
          <a:p>
            <a:fld id="{C1EC9591-7B14-4278-AFD8-B1C7EBB9CB76}" type="datetimeFigureOut">
              <a:rPr lang="zh-CN" altLang="en-US" smtClean="0"/>
              <a:t>2023/10/15</a:t>
            </a:fld>
            <a:endParaRPr lang="zh-CN" altLang="en-US"/>
          </a:p>
        </p:txBody>
      </p:sp>
      <p:sp>
        <p:nvSpPr>
          <p:cNvPr id="6" name="页脚占位符 5">
            <a:extLst>
              <a:ext uri="{FF2B5EF4-FFF2-40B4-BE49-F238E27FC236}">
                <a16:creationId xmlns:a16="http://schemas.microsoft.com/office/drawing/2014/main" id="{129700A4-1E5C-9D6F-4ABB-6F583AAF8E7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7F61C56-1955-C17C-86FB-A58B131B9627}"/>
              </a:ext>
            </a:extLst>
          </p:cNvPr>
          <p:cNvSpPr>
            <a:spLocks noGrp="1"/>
          </p:cNvSpPr>
          <p:nvPr>
            <p:ph type="sldNum" sz="quarter" idx="12"/>
          </p:nvPr>
        </p:nvSpPr>
        <p:spPr/>
        <p:txBody>
          <a:bodyPr/>
          <a:lstStyle/>
          <a:p>
            <a:fld id="{30F9852C-232C-4FA4-90C9-2090D07E88AC}" type="slidenum">
              <a:rPr lang="zh-CN" altLang="en-US" smtClean="0"/>
              <a:t>‹#›</a:t>
            </a:fld>
            <a:endParaRPr lang="zh-CN" altLang="en-US"/>
          </a:p>
        </p:txBody>
      </p:sp>
    </p:spTree>
    <p:extLst>
      <p:ext uri="{BB962C8B-B14F-4D97-AF65-F5344CB8AC3E}">
        <p14:creationId xmlns:p14="http://schemas.microsoft.com/office/powerpoint/2010/main" val="754451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3B14E6E-4D30-E99B-BA9C-EEA179ED60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090F181-F8A9-6772-3705-961268D803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C2412E4-B298-B7C4-64E6-3071A9E2C9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EC9591-7B14-4278-AFD8-B1C7EBB9CB76}" type="datetimeFigureOut">
              <a:rPr lang="zh-CN" altLang="en-US" smtClean="0"/>
              <a:t>2023/10/15</a:t>
            </a:fld>
            <a:endParaRPr lang="zh-CN" altLang="en-US"/>
          </a:p>
        </p:txBody>
      </p:sp>
      <p:sp>
        <p:nvSpPr>
          <p:cNvPr id="5" name="页脚占位符 4">
            <a:extLst>
              <a:ext uri="{FF2B5EF4-FFF2-40B4-BE49-F238E27FC236}">
                <a16:creationId xmlns:a16="http://schemas.microsoft.com/office/drawing/2014/main" id="{A19B324E-ABB2-D12D-7C49-A82D00347A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78B892D-70E1-4A34-70A0-A86729858C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F9852C-232C-4FA4-90C9-2090D07E88AC}" type="slidenum">
              <a:rPr lang="zh-CN" altLang="en-US" smtClean="0"/>
              <a:t>‹#›</a:t>
            </a:fld>
            <a:endParaRPr lang="zh-CN" altLang="en-US"/>
          </a:p>
        </p:txBody>
      </p:sp>
    </p:spTree>
    <p:extLst>
      <p:ext uri="{BB962C8B-B14F-4D97-AF65-F5344CB8AC3E}">
        <p14:creationId xmlns:p14="http://schemas.microsoft.com/office/powerpoint/2010/main" val="13208162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7.xml"/><Relationship Id="rId13" Type="http://schemas.openxmlformats.org/officeDocument/2006/relationships/image" Target="../media/image9.png"/><Relationship Id="rId3" Type="http://schemas.openxmlformats.org/officeDocument/2006/relationships/diagramLayout" Target="../diagrams/layout6.xml"/><Relationship Id="rId7" Type="http://schemas.openxmlformats.org/officeDocument/2006/relationships/diagramData" Target="../diagrams/data8.xml"/><Relationship Id="rId12" Type="http://schemas.openxmlformats.org/officeDocument/2006/relationships/image" Target="../media/image8.png"/><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 Id="rId14"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Layout" Target="../diagrams/layout8.xml"/><Relationship Id="rId7" Type="http://schemas.openxmlformats.org/officeDocument/2006/relationships/image" Target="../media/image12.png"/><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10.xml"/><Relationship Id="rId1" Type="http://schemas.openxmlformats.org/officeDocument/2006/relationships/slideLayout" Target="../slideLayouts/slideLayout7.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1.xml"/><Relationship Id="rId1" Type="http://schemas.openxmlformats.org/officeDocument/2006/relationships/slideLayout" Target="../slideLayouts/slideLayout7.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150.png"/><Relationship Id="rId3" Type="http://schemas.openxmlformats.org/officeDocument/2006/relationships/diagramLayout" Target="../diagrams/layout11.xml"/><Relationship Id="rId7" Type="http://schemas.openxmlformats.org/officeDocument/2006/relationships/image" Target="../media/image140.png"/><Relationship Id="rId12" Type="http://schemas.openxmlformats.org/officeDocument/2006/relationships/image" Target="../media/image19.png"/><Relationship Id="rId2" Type="http://schemas.openxmlformats.org/officeDocument/2006/relationships/diagramData" Target="../diagrams/data12.xml"/><Relationship Id="rId1" Type="http://schemas.openxmlformats.org/officeDocument/2006/relationships/slideLayout" Target="../slideLayouts/slideLayout7.xml"/><Relationship Id="rId6" Type="http://schemas.microsoft.com/office/2007/relationships/diagramDrawing" Target="../diagrams/drawing11.xml"/><Relationship Id="rId11" Type="http://schemas.openxmlformats.org/officeDocument/2006/relationships/image" Target="../media/image18.png"/><Relationship Id="rId5" Type="http://schemas.openxmlformats.org/officeDocument/2006/relationships/diagramColors" Target="../diagrams/colors11.xml"/><Relationship Id="rId10" Type="http://schemas.openxmlformats.org/officeDocument/2006/relationships/image" Target="../media/image17.png"/><Relationship Id="rId4" Type="http://schemas.openxmlformats.org/officeDocument/2006/relationships/diagramQuickStyle" Target="../diagrams/quickStyle11.xml"/><Relationship Id="rId9"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diagramLayout" Target="../diagrams/layout12.xml"/><Relationship Id="rId7" Type="http://schemas.openxmlformats.org/officeDocument/2006/relationships/image" Target="../media/image20.png"/><Relationship Id="rId2" Type="http://schemas.openxmlformats.org/officeDocument/2006/relationships/diagramData" Target="../diagrams/data13.xml"/><Relationship Id="rId1" Type="http://schemas.openxmlformats.org/officeDocument/2006/relationships/slideLayout" Target="../slideLayouts/slideLayout7.xml"/><Relationship Id="rId6" Type="http://schemas.microsoft.com/office/2007/relationships/diagramDrawing" Target="../diagrams/drawing12.xml"/><Relationship Id="rId11" Type="http://schemas.openxmlformats.org/officeDocument/2006/relationships/image" Target="../media/image24.png"/><Relationship Id="rId5" Type="http://schemas.openxmlformats.org/officeDocument/2006/relationships/diagramColors" Target="../diagrams/colors12.xml"/><Relationship Id="rId10" Type="http://schemas.openxmlformats.org/officeDocument/2006/relationships/image" Target="../media/image23.png"/><Relationship Id="rId4" Type="http://schemas.openxmlformats.org/officeDocument/2006/relationships/diagramQuickStyle" Target="../diagrams/quickStyle12.xml"/><Relationship Id="rId9" Type="http://schemas.openxmlformats.org/officeDocument/2006/relationships/image" Target="../media/image22.png"/></Relationships>
</file>

<file path=ppt/slides/_rels/slide2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Layout" Target="../diagrams/layout4.xml"/><Relationship Id="rId7" Type="http://schemas.openxmlformats.org/officeDocument/2006/relationships/image" Target="../media/image60.png"/><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11" Type="http://schemas.openxmlformats.org/officeDocument/2006/relationships/image" Target="../media/image10.png"/><Relationship Id="rId5" Type="http://schemas.openxmlformats.org/officeDocument/2006/relationships/diagramColors" Target="../diagrams/colors5.xml"/><Relationship Id="rId10" Type="http://schemas.openxmlformats.org/officeDocument/2006/relationships/diagramColors" Target="../diagrams/colors5.xml"/><Relationship Id="rId4" Type="http://schemas.openxmlformats.org/officeDocument/2006/relationships/diagramQuickStyle" Target="../diagrams/quickStyle5.xml"/><Relationship Id="rId9"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99D869CA-3883-01B2-1BCC-F1D75F174075}"/>
              </a:ext>
            </a:extLst>
          </p:cNvPr>
          <p:cNvSpPr>
            <a:spLocks noChangeArrowheads="1"/>
          </p:cNvSpPr>
          <p:nvPr/>
        </p:nvSpPr>
        <p:spPr bwMode="auto">
          <a:xfrm>
            <a:off x="1043985" y="1180442"/>
            <a:ext cx="1010403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1" i="0" u="none" strike="noStrike" cap="none" normalizeH="0" baseline="0" dirty="0">
                <a:ln>
                  <a:noFill/>
                </a:ln>
                <a:solidFill>
                  <a:srgbClr val="000000"/>
                </a:solidFill>
                <a:effectLst/>
                <a:latin typeface="Arial" panose="020B0604020202020204" pitchFamily="34" charset="0"/>
                <a:ea typeface="lucida Grande"/>
              </a:rPr>
              <a:t>基于数据驱动的动力电池健康状态评估与剩余寿命预测</a:t>
            </a:r>
            <a:endParaRPr kumimoji="0" lang="zh-CN" altLang="zh-CN" b="0" i="0" u="none" strike="noStrike" cap="none" normalizeH="0" baseline="0" dirty="0">
              <a:ln>
                <a:noFill/>
              </a:ln>
              <a:solidFill>
                <a:schemeClr val="tx1"/>
              </a:solidFill>
              <a:effectLst/>
              <a:latin typeface="Arial" panose="020B0604020202020204" pitchFamily="34" charset="0"/>
            </a:endParaRPr>
          </a:p>
        </p:txBody>
      </p:sp>
      <p:sp>
        <p:nvSpPr>
          <p:cNvPr id="7" name="文本框 6">
            <a:extLst>
              <a:ext uri="{FF2B5EF4-FFF2-40B4-BE49-F238E27FC236}">
                <a16:creationId xmlns:a16="http://schemas.microsoft.com/office/drawing/2014/main" id="{88F96862-A53C-B971-F79C-BB109D239A86}"/>
              </a:ext>
            </a:extLst>
          </p:cNvPr>
          <p:cNvSpPr txBox="1"/>
          <p:nvPr/>
        </p:nvSpPr>
        <p:spPr>
          <a:xfrm>
            <a:off x="4926449" y="4033049"/>
            <a:ext cx="2339102" cy="830997"/>
          </a:xfrm>
          <a:prstGeom prst="rect">
            <a:avLst/>
          </a:prstGeom>
          <a:noFill/>
        </p:spPr>
        <p:txBody>
          <a:bodyPr wrap="none" rtlCol="0">
            <a:spAutoFit/>
          </a:bodyPr>
          <a:lstStyle/>
          <a:p>
            <a:r>
              <a:rPr lang="zh-CN" altLang="en-US" sz="2400" dirty="0"/>
              <a:t>队名：挠痒痒队</a:t>
            </a:r>
            <a:endParaRPr lang="en-US" altLang="zh-CN" sz="2400" dirty="0"/>
          </a:p>
          <a:p>
            <a:r>
              <a:rPr lang="zh-CN" altLang="en-US" sz="2400" dirty="0"/>
              <a:t>队长：王凯伦</a:t>
            </a:r>
          </a:p>
        </p:txBody>
      </p:sp>
    </p:spTree>
    <p:extLst>
      <p:ext uri="{BB962C8B-B14F-4D97-AF65-F5344CB8AC3E}">
        <p14:creationId xmlns:p14="http://schemas.microsoft.com/office/powerpoint/2010/main" val="110960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C43293D-C08C-E033-4394-5341D8CE6277}"/>
              </a:ext>
            </a:extLst>
          </p:cNvPr>
          <p:cNvSpPr txBox="1"/>
          <p:nvPr/>
        </p:nvSpPr>
        <p:spPr>
          <a:xfrm>
            <a:off x="0" y="125260"/>
            <a:ext cx="4493538" cy="461665"/>
          </a:xfrm>
          <a:prstGeom prst="rect">
            <a:avLst/>
          </a:prstGeom>
          <a:noFill/>
        </p:spPr>
        <p:txBody>
          <a:bodyPr wrap="none" rtlCol="0">
            <a:spAutoFit/>
          </a:bodyPr>
          <a:lstStyle/>
          <a:p>
            <a:r>
              <a:rPr lang="zh-CN" altLang="en-US" sz="2400" dirty="0"/>
              <a:t>电池组容量计算</a:t>
            </a:r>
            <a:r>
              <a:rPr lang="en-US" altLang="zh-CN" sz="2400" dirty="0"/>
              <a:t>——</a:t>
            </a:r>
            <a:r>
              <a:rPr lang="zh-CN" altLang="en-US" sz="2400" dirty="0"/>
              <a:t>容量值筛选</a:t>
            </a:r>
          </a:p>
        </p:txBody>
      </p:sp>
      <p:graphicFrame>
        <p:nvGraphicFramePr>
          <p:cNvPr id="12" name="图示 11">
            <a:extLst>
              <a:ext uri="{FF2B5EF4-FFF2-40B4-BE49-F238E27FC236}">
                <a16:creationId xmlns:a16="http://schemas.microsoft.com/office/drawing/2014/main" id="{74FFCBD3-F715-057B-9631-7E84F8E8BCC3}"/>
              </a:ext>
            </a:extLst>
          </p:cNvPr>
          <p:cNvGraphicFramePr/>
          <p:nvPr>
            <p:extLst>
              <p:ext uri="{D42A27DB-BD31-4B8C-83A1-F6EECF244321}">
                <p14:modId xmlns:p14="http://schemas.microsoft.com/office/powerpoint/2010/main" val="273930023"/>
              </p:ext>
            </p:extLst>
          </p:nvPr>
        </p:nvGraphicFramePr>
        <p:xfrm>
          <a:off x="26395" y="1322413"/>
          <a:ext cx="3272158" cy="2628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3" name="图示 12">
            <a:extLst>
              <a:ext uri="{FF2B5EF4-FFF2-40B4-BE49-F238E27FC236}">
                <a16:creationId xmlns:a16="http://schemas.microsoft.com/office/drawing/2014/main" id="{61DB3C24-7B32-1532-21F9-FF05CE9BA139}"/>
              </a:ext>
            </a:extLst>
          </p:cNvPr>
          <p:cNvGraphicFramePr/>
          <p:nvPr>
            <p:extLst>
              <p:ext uri="{D42A27DB-BD31-4B8C-83A1-F6EECF244321}">
                <p14:modId xmlns:p14="http://schemas.microsoft.com/office/powerpoint/2010/main" val="1811155765"/>
              </p:ext>
            </p:extLst>
          </p:nvPr>
        </p:nvGraphicFramePr>
        <p:xfrm>
          <a:off x="3856238" y="1264972"/>
          <a:ext cx="3274160" cy="262861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文本框 14">
            <a:extLst>
              <a:ext uri="{FF2B5EF4-FFF2-40B4-BE49-F238E27FC236}">
                <a16:creationId xmlns:a16="http://schemas.microsoft.com/office/drawing/2014/main" id="{04824356-E980-A832-BCF9-BD2EE9952E9F}"/>
              </a:ext>
            </a:extLst>
          </p:cNvPr>
          <p:cNvSpPr txBox="1"/>
          <p:nvPr/>
        </p:nvSpPr>
        <p:spPr>
          <a:xfrm>
            <a:off x="3023341" y="559526"/>
            <a:ext cx="1107996" cy="369332"/>
          </a:xfrm>
          <a:prstGeom prst="rect">
            <a:avLst/>
          </a:prstGeom>
          <a:noFill/>
        </p:spPr>
        <p:txBody>
          <a:bodyPr wrap="none" rtlCol="0">
            <a:spAutoFit/>
          </a:bodyPr>
          <a:lstStyle/>
          <a:p>
            <a:r>
              <a:rPr lang="zh-CN" altLang="en-US" dirty="0"/>
              <a:t>容量波动</a:t>
            </a:r>
          </a:p>
        </p:txBody>
      </p:sp>
      <p:sp>
        <p:nvSpPr>
          <p:cNvPr id="18" name="箭头: 右 17">
            <a:extLst>
              <a:ext uri="{FF2B5EF4-FFF2-40B4-BE49-F238E27FC236}">
                <a16:creationId xmlns:a16="http://schemas.microsoft.com/office/drawing/2014/main" id="{7C17706F-4262-4EA2-EA55-0144C617DC97}"/>
              </a:ext>
            </a:extLst>
          </p:cNvPr>
          <p:cNvSpPr/>
          <p:nvPr/>
        </p:nvSpPr>
        <p:spPr>
          <a:xfrm rot="5400000">
            <a:off x="9420642" y="3167644"/>
            <a:ext cx="1094065" cy="52835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左大括号 18">
            <a:extLst>
              <a:ext uri="{FF2B5EF4-FFF2-40B4-BE49-F238E27FC236}">
                <a16:creationId xmlns:a16="http://schemas.microsoft.com/office/drawing/2014/main" id="{CA0DE737-D075-E976-45F2-D8755DBE4C0B}"/>
              </a:ext>
            </a:extLst>
          </p:cNvPr>
          <p:cNvSpPr/>
          <p:nvPr/>
        </p:nvSpPr>
        <p:spPr>
          <a:xfrm rot="5400000">
            <a:off x="3454204" y="-909368"/>
            <a:ext cx="246272" cy="3960001"/>
          </a:xfrm>
          <a:prstGeom prst="leftBrace">
            <a:avLst>
              <a:gd name="adj1" fmla="val 27464"/>
              <a:gd name="adj2" fmla="val 50000"/>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27" name="图片 26">
            <a:extLst>
              <a:ext uri="{FF2B5EF4-FFF2-40B4-BE49-F238E27FC236}">
                <a16:creationId xmlns:a16="http://schemas.microsoft.com/office/drawing/2014/main" id="{992D261E-05A8-07DE-D749-5366A0B43909}"/>
              </a:ext>
            </a:extLst>
          </p:cNvPr>
          <p:cNvPicPr>
            <a:picLocks noChangeAspect="1"/>
          </p:cNvPicPr>
          <p:nvPr/>
        </p:nvPicPr>
        <p:blipFill rotWithShape="1">
          <a:blip r:embed="rId12">
            <a:extLst>
              <a:ext uri="{28A0092B-C50C-407E-A947-70E740481C1C}">
                <a14:useLocalDpi xmlns:a14="http://schemas.microsoft.com/office/drawing/2010/main" val="0"/>
              </a:ext>
            </a:extLst>
          </a:blip>
          <a:srcRect l="7561" t="11824" r="9789" b="3923"/>
          <a:stretch/>
        </p:blipFill>
        <p:spPr>
          <a:xfrm>
            <a:off x="7687082" y="493210"/>
            <a:ext cx="3960000" cy="2232260"/>
          </a:xfrm>
          <a:prstGeom prst="rect">
            <a:avLst/>
          </a:prstGeom>
        </p:spPr>
      </p:pic>
      <p:sp>
        <p:nvSpPr>
          <p:cNvPr id="14" name="文本框 13">
            <a:extLst>
              <a:ext uri="{FF2B5EF4-FFF2-40B4-BE49-F238E27FC236}">
                <a16:creationId xmlns:a16="http://schemas.microsoft.com/office/drawing/2014/main" id="{5392478A-FE0D-DE19-5B62-84B10F49176A}"/>
              </a:ext>
            </a:extLst>
          </p:cNvPr>
          <p:cNvSpPr txBox="1"/>
          <p:nvPr/>
        </p:nvSpPr>
        <p:spPr>
          <a:xfrm>
            <a:off x="7814059" y="2877274"/>
            <a:ext cx="1853023" cy="646331"/>
          </a:xfrm>
          <a:prstGeom prst="rect">
            <a:avLst/>
          </a:prstGeom>
          <a:noFill/>
        </p:spPr>
        <p:txBody>
          <a:bodyPr wrap="square" rtlCol="0">
            <a:spAutoFit/>
          </a:bodyPr>
          <a:lstStyle/>
          <a:p>
            <a:r>
              <a:rPr lang="zh-CN" altLang="en-US" dirty="0"/>
              <a:t>移动箱型图筛除异常容量值</a:t>
            </a:r>
          </a:p>
        </p:txBody>
      </p:sp>
      <p:pic>
        <p:nvPicPr>
          <p:cNvPr id="25" name="图片 24">
            <a:extLst>
              <a:ext uri="{FF2B5EF4-FFF2-40B4-BE49-F238E27FC236}">
                <a16:creationId xmlns:a16="http://schemas.microsoft.com/office/drawing/2014/main" id="{52E3A61C-E309-2578-8A11-38E9F84A3DE1}"/>
              </a:ext>
            </a:extLst>
          </p:cNvPr>
          <p:cNvPicPr>
            <a:picLocks noChangeAspect="1"/>
          </p:cNvPicPr>
          <p:nvPr/>
        </p:nvPicPr>
        <p:blipFill rotWithShape="1">
          <a:blip r:embed="rId13">
            <a:extLst>
              <a:ext uri="{28A0092B-C50C-407E-A947-70E740481C1C}">
                <a14:useLocalDpi xmlns:a14="http://schemas.microsoft.com/office/drawing/2010/main" val="0"/>
              </a:ext>
            </a:extLst>
          </a:blip>
          <a:srcRect l="6706" t="11264" r="9553" b="3585"/>
          <a:stretch/>
        </p:blipFill>
        <p:spPr>
          <a:xfrm>
            <a:off x="7687082" y="4138171"/>
            <a:ext cx="3960000" cy="2226619"/>
          </a:xfrm>
          <a:prstGeom prst="rect">
            <a:avLst/>
          </a:prstGeom>
        </p:spPr>
      </p:pic>
      <p:pic>
        <p:nvPicPr>
          <p:cNvPr id="4" name="图片 3">
            <a:extLst>
              <a:ext uri="{FF2B5EF4-FFF2-40B4-BE49-F238E27FC236}">
                <a16:creationId xmlns:a16="http://schemas.microsoft.com/office/drawing/2014/main" id="{9042C45D-971C-BE4E-6460-ADDD0E74C51B}"/>
              </a:ext>
            </a:extLst>
          </p:cNvPr>
          <p:cNvPicPr>
            <a:picLocks noChangeAspect="1"/>
          </p:cNvPicPr>
          <p:nvPr/>
        </p:nvPicPr>
        <p:blipFill rotWithShape="1">
          <a:blip r:embed="rId14">
            <a:extLst>
              <a:ext uri="{28A0092B-C50C-407E-A947-70E740481C1C}">
                <a14:useLocalDpi xmlns:a14="http://schemas.microsoft.com/office/drawing/2010/main" val="0"/>
              </a:ext>
            </a:extLst>
          </a:blip>
          <a:srcRect l="8443" t="11634" r="9652" b="5032"/>
          <a:stretch/>
        </p:blipFill>
        <p:spPr>
          <a:xfrm>
            <a:off x="1597339" y="4138171"/>
            <a:ext cx="3960000" cy="2046040"/>
          </a:xfrm>
          <a:prstGeom prst="rect">
            <a:avLst/>
          </a:prstGeom>
        </p:spPr>
      </p:pic>
      <p:sp>
        <p:nvSpPr>
          <p:cNvPr id="5" name="箭头: 右 4">
            <a:extLst>
              <a:ext uri="{FF2B5EF4-FFF2-40B4-BE49-F238E27FC236}">
                <a16:creationId xmlns:a16="http://schemas.microsoft.com/office/drawing/2014/main" id="{548F3309-FDE3-1189-B83F-F9648842AF5E}"/>
              </a:ext>
            </a:extLst>
          </p:cNvPr>
          <p:cNvSpPr/>
          <p:nvPr/>
        </p:nvSpPr>
        <p:spPr>
          <a:xfrm rot="10800000">
            <a:off x="5849833" y="4897014"/>
            <a:ext cx="1383160" cy="52835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44D743A3-FAC2-CDF9-7EC0-F236BA47E13D}"/>
              </a:ext>
            </a:extLst>
          </p:cNvPr>
          <p:cNvSpPr txBox="1"/>
          <p:nvPr/>
        </p:nvSpPr>
        <p:spPr>
          <a:xfrm>
            <a:off x="5849833" y="4384276"/>
            <a:ext cx="1569660" cy="369332"/>
          </a:xfrm>
          <a:prstGeom prst="rect">
            <a:avLst/>
          </a:prstGeom>
          <a:noFill/>
        </p:spPr>
        <p:txBody>
          <a:bodyPr wrap="none" rtlCol="0">
            <a:spAutoFit/>
          </a:bodyPr>
          <a:lstStyle/>
          <a:p>
            <a:r>
              <a:rPr lang="zh-CN" altLang="en-US" dirty="0"/>
              <a:t>移动平均去噪</a:t>
            </a:r>
          </a:p>
        </p:txBody>
      </p:sp>
      <p:sp>
        <p:nvSpPr>
          <p:cNvPr id="7" name="文本框 6">
            <a:extLst>
              <a:ext uri="{FF2B5EF4-FFF2-40B4-BE49-F238E27FC236}">
                <a16:creationId xmlns:a16="http://schemas.microsoft.com/office/drawing/2014/main" id="{F7AAC0E3-2259-7398-B265-F46FB19A5441}"/>
              </a:ext>
            </a:extLst>
          </p:cNvPr>
          <p:cNvSpPr txBox="1"/>
          <p:nvPr/>
        </p:nvSpPr>
        <p:spPr>
          <a:xfrm>
            <a:off x="141943" y="6298474"/>
            <a:ext cx="6870792" cy="369332"/>
          </a:xfrm>
          <a:prstGeom prst="rect">
            <a:avLst/>
          </a:prstGeom>
          <a:noFill/>
        </p:spPr>
        <p:txBody>
          <a:bodyPr wrap="none" rtlCol="0">
            <a:spAutoFit/>
          </a:bodyPr>
          <a:lstStyle/>
          <a:p>
            <a:r>
              <a:rPr lang="zh-CN" altLang="en-US" dirty="0"/>
              <a:t>（由于每辆车的起始老化状态不同，以容量值代替</a:t>
            </a:r>
            <a:r>
              <a:rPr lang="en-US" altLang="zh-CN" dirty="0"/>
              <a:t>SOH</a:t>
            </a:r>
            <a:r>
              <a:rPr lang="zh-CN" altLang="en-US" dirty="0"/>
              <a:t>进行分析）</a:t>
            </a:r>
          </a:p>
        </p:txBody>
      </p:sp>
    </p:spTree>
    <p:extLst>
      <p:ext uri="{BB962C8B-B14F-4D97-AF65-F5344CB8AC3E}">
        <p14:creationId xmlns:p14="http://schemas.microsoft.com/office/powerpoint/2010/main" val="2146070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F31439F-92E3-BA8D-E0B8-ADFDC136B519}"/>
              </a:ext>
            </a:extLst>
          </p:cNvPr>
          <p:cNvSpPr txBox="1"/>
          <p:nvPr/>
        </p:nvSpPr>
        <p:spPr>
          <a:xfrm>
            <a:off x="0" y="125260"/>
            <a:ext cx="4185761" cy="461665"/>
          </a:xfrm>
          <a:prstGeom prst="rect">
            <a:avLst/>
          </a:prstGeom>
          <a:noFill/>
        </p:spPr>
        <p:txBody>
          <a:bodyPr wrap="none" rtlCol="0">
            <a:spAutoFit/>
          </a:bodyPr>
          <a:lstStyle/>
          <a:p>
            <a:r>
              <a:rPr lang="zh-CN" altLang="en-US" sz="2400" dirty="0"/>
              <a:t>容量估计模型</a:t>
            </a:r>
            <a:r>
              <a:rPr lang="en-US" altLang="zh-CN" sz="2400" dirty="0"/>
              <a:t>——</a:t>
            </a:r>
            <a:r>
              <a:rPr lang="zh-CN" altLang="en-US" sz="2400" dirty="0"/>
              <a:t>单体一致性</a:t>
            </a:r>
          </a:p>
        </p:txBody>
      </p:sp>
      <p:graphicFrame>
        <p:nvGraphicFramePr>
          <p:cNvPr id="4" name="图示 3">
            <a:extLst>
              <a:ext uri="{FF2B5EF4-FFF2-40B4-BE49-F238E27FC236}">
                <a16:creationId xmlns:a16="http://schemas.microsoft.com/office/drawing/2014/main" id="{7AA0D0F2-551C-FBAD-022A-C79BF5AB6146}"/>
              </a:ext>
            </a:extLst>
          </p:cNvPr>
          <p:cNvGraphicFramePr/>
          <p:nvPr>
            <p:extLst>
              <p:ext uri="{D42A27DB-BD31-4B8C-83A1-F6EECF244321}">
                <p14:modId xmlns:p14="http://schemas.microsoft.com/office/powerpoint/2010/main" val="1562793051"/>
              </p:ext>
            </p:extLst>
          </p:nvPr>
        </p:nvGraphicFramePr>
        <p:xfrm>
          <a:off x="-439537" y="897007"/>
          <a:ext cx="5132650" cy="37416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箭头: 右 4">
            <a:extLst>
              <a:ext uri="{FF2B5EF4-FFF2-40B4-BE49-F238E27FC236}">
                <a16:creationId xmlns:a16="http://schemas.microsoft.com/office/drawing/2014/main" id="{28C9D6AB-117A-FA36-1260-D3785D0A0260}"/>
              </a:ext>
            </a:extLst>
          </p:cNvPr>
          <p:cNvSpPr/>
          <p:nvPr/>
        </p:nvSpPr>
        <p:spPr>
          <a:xfrm>
            <a:off x="4352989" y="1701632"/>
            <a:ext cx="1649149" cy="448116"/>
          </a:xfrm>
          <a:prstGeom prst="rightArrow">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84D6BFD6-53F1-C00B-01B2-A491D2AD7F91}"/>
              </a:ext>
            </a:extLst>
          </p:cNvPr>
          <p:cNvSpPr txBox="1"/>
          <p:nvPr/>
        </p:nvSpPr>
        <p:spPr>
          <a:xfrm>
            <a:off x="4259125" y="1332300"/>
            <a:ext cx="1836875" cy="369332"/>
          </a:xfrm>
          <a:prstGeom prst="rect">
            <a:avLst/>
          </a:prstGeom>
          <a:noFill/>
        </p:spPr>
        <p:txBody>
          <a:bodyPr wrap="square" rtlCol="0">
            <a:spAutoFit/>
          </a:bodyPr>
          <a:lstStyle/>
          <a:p>
            <a:r>
              <a:rPr lang="zh-CN" altLang="en-US" dirty="0"/>
              <a:t>电压、温度参数</a:t>
            </a:r>
          </a:p>
        </p:txBody>
      </p:sp>
      <p:sp>
        <p:nvSpPr>
          <p:cNvPr id="7" name="文本框 6">
            <a:extLst>
              <a:ext uri="{FF2B5EF4-FFF2-40B4-BE49-F238E27FC236}">
                <a16:creationId xmlns:a16="http://schemas.microsoft.com/office/drawing/2014/main" id="{FD352134-0C52-1DB7-DB88-1D141C08FE73}"/>
              </a:ext>
            </a:extLst>
          </p:cNvPr>
          <p:cNvSpPr txBox="1"/>
          <p:nvPr/>
        </p:nvSpPr>
        <p:spPr>
          <a:xfrm>
            <a:off x="6806526" y="1332300"/>
            <a:ext cx="3647152" cy="369332"/>
          </a:xfrm>
          <a:prstGeom prst="rect">
            <a:avLst/>
          </a:prstGeom>
          <a:noFill/>
        </p:spPr>
        <p:txBody>
          <a:bodyPr wrap="none" rtlCol="0">
            <a:spAutoFit/>
          </a:bodyPr>
          <a:lstStyle/>
          <a:p>
            <a:r>
              <a:rPr lang="zh-CN" altLang="en-US" dirty="0"/>
              <a:t>电压值变化快，且信号为轮流采样</a:t>
            </a:r>
          </a:p>
        </p:txBody>
      </p:sp>
      <p:sp>
        <p:nvSpPr>
          <p:cNvPr id="8" name="文本框 7">
            <a:extLst>
              <a:ext uri="{FF2B5EF4-FFF2-40B4-BE49-F238E27FC236}">
                <a16:creationId xmlns:a16="http://schemas.microsoft.com/office/drawing/2014/main" id="{02F2A5C1-9276-1956-C138-287362CCFD1D}"/>
              </a:ext>
            </a:extLst>
          </p:cNvPr>
          <p:cNvSpPr txBox="1"/>
          <p:nvPr/>
        </p:nvSpPr>
        <p:spPr>
          <a:xfrm>
            <a:off x="6806526" y="2149748"/>
            <a:ext cx="3704719" cy="369332"/>
          </a:xfrm>
          <a:prstGeom prst="rect">
            <a:avLst/>
          </a:prstGeom>
          <a:noFill/>
        </p:spPr>
        <p:txBody>
          <a:bodyPr wrap="square" rtlCol="0">
            <a:spAutoFit/>
          </a:bodyPr>
          <a:lstStyle/>
          <a:p>
            <a:r>
              <a:rPr lang="zh-CN" altLang="en-US" dirty="0"/>
              <a:t>温度值变化慢，轮流采样的影响小</a:t>
            </a:r>
          </a:p>
        </p:txBody>
      </p:sp>
      <p:pic>
        <p:nvPicPr>
          <p:cNvPr id="9" name="图片 8">
            <a:extLst>
              <a:ext uri="{FF2B5EF4-FFF2-40B4-BE49-F238E27FC236}">
                <a16:creationId xmlns:a16="http://schemas.microsoft.com/office/drawing/2014/main" id="{92969F33-5E5B-1BAA-EACC-8B5C76A939AA}"/>
              </a:ext>
            </a:extLst>
          </p:cNvPr>
          <p:cNvPicPr>
            <a:picLocks noChangeAspect="1"/>
          </p:cNvPicPr>
          <p:nvPr/>
        </p:nvPicPr>
        <p:blipFill rotWithShape="1">
          <a:blip r:embed="rId7">
            <a:extLst>
              <a:ext uri="{28A0092B-C50C-407E-A947-70E740481C1C}">
                <a14:useLocalDpi xmlns:a14="http://schemas.microsoft.com/office/drawing/2010/main" val="0"/>
              </a:ext>
            </a:extLst>
          </a:blip>
          <a:srcRect l="8849" t="11104" r="9704" b="3984"/>
          <a:stretch/>
        </p:blipFill>
        <p:spPr bwMode="auto">
          <a:xfrm>
            <a:off x="4023898" y="3224083"/>
            <a:ext cx="3600000" cy="2075091"/>
          </a:xfrm>
          <a:prstGeom prst="rect">
            <a:avLst/>
          </a:prstGeom>
          <a:ln>
            <a:noFill/>
          </a:ln>
          <a:extLst>
            <a:ext uri="{53640926-AAD7-44D8-BBD7-CCE9431645EC}">
              <a14:shadowObscured xmlns:a14="http://schemas.microsoft.com/office/drawing/2010/main"/>
            </a:ext>
          </a:extLst>
        </p:spPr>
      </p:pic>
      <p:pic>
        <p:nvPicPr>
          <p:cNvPr id="10" name="图片 9">
            <a:extLst>
              <a:ext uri="{FF2B5EF4-FFF2-40B4-BE49-F238E27FC236}">
                <a16:creationId xmlns:a16="http://schemas.microsoft.com/office/drawing/2014/main" id="{800B1B38-F352-7EAB-C99D-E543FE280ECD}"/>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8127" t="11757" r="8620" b="3984"/>
          <a:stretch/>
        </p:blipFill>
        <p:spPr bwMode="auto">
          <a:xfrm>
            <a:off x="8412210" y="3254471"/>
            <a:ext cx="3600000" cy="2014313"/>
          </a:xfrm>
          <a:prstGeom prst="rect">
            <a:avLst/>
          </a:prstGeom>
          <a:ln>
            <a:noFill/>
          </a:ln>
          <a:extLst>
            <a:ext uri="{53640926-AAD7-44D8-BBD7-CCE9431645EC}">
              <a14:shadowObscured xmlns:a14="http://schemas.microsoft.com/office/drawing/2010/main"/>
            </a:ext>
          </a:extLst>
        </p:spPr>
      </p:pic>
      <p:sp>
        <p:nvSpPr>
          <p:cNvPr id="11" name="文本框 10">
            <a:extLst>
              <a:ext uri="{FF2B5EF4-FFF2-40B4-BE49-F238E27FC236}">
                <a16:creationId xmlns:a16="http://schemas.microsoft.com/office/drawing/2014/main" id="{AFDA17AA-F034-4ADE-E0FC-C654F8D362CD}"/>
              </a:ext>
            </a:extLst>
          </p:cNvPr>
          <p:cNvSpPr txBox="1"/>
          <p:nvPr/>
        </p:nvSpPr>
        <p:spPr>
          <a:xfrm>
            <a:off x="5101891" y="5425441"/>
            <a:ext cx="1800493" cy="369332"/>
          </a:xfrm>
          <a:prstGeom prst="rect">
            <a:avLst/>
          </a:prstGeom>
          <a:noFill/>
        </p:spPr>
        <p:txBody>
          <a:bodyPr wrap="none" rtlCol="0">
            <a:spAutoFit/>
          </a:bodyPr>
          <a:lstStyle/>
          <a:p>
            <a:r>
              <a:rPr lang="zh-CN" altLang="en-US" dirty="0"/>
              <a:t>温度方差的变化</a:t>
            </a:r>
          </a:p>
        </p:txBody>
      </p:sp>
      <p:sp>
        <p:nvSpPr>
          <p:cNvPr id="12" name="文本框 11">
            <a:extLst>
              <a:ext uri="{FF2B5EF4-FFF2-40B4-BE49-F238E27FC236}">
                <a16:creationId xmlns:a16="http://schemas.microsoft.com/office/drawing/2014/main" id="{0C15AD97-BBF1-0D42-FEDD-66FC90C5FF70}"/>
              </a:ext>
            </a:extLst>
          </p:cNvPr>
          <p:cNvSpPr txBox="1"/>
          <p:nvPr/>
        </p:nvSpPr>
        <p:spPr>
          <a:xfrm>
            <a:off x="9553431" y="5425441"/>
            <a:ext cx="1800493" cy="369332"/>
          </a:xfrm>
          <a:prstGeom prst="rect">
            <a:avLst/>
          </a:prstGeom>
          <a:noFill/>
        </p:spPr>
        <p:txBody>
          <a:bodyPr wrap="none" rtlCol="0">
            <a:spAutoFit/>
          </a:bodyPr>
          <a:lstStyle/>
          <a:p>
            <a:r>
              <a:rPr lang="zh-CN" altLang="en-US" dirty="0"/>
              <a:t>方差最大时温度</a:t>
            </a:r>
          </a:p>
        </p:txBody>
      </p:sp>
      <p:sp>
        <p:nvSpPr>
          <p:cNvPr id="13" name="文本框 12">
            <a:extLst>
              <a:ext uri="{FF2B5EF4-FFF2-40B4-BE49-F238E27FC236}">
                <a16:creationId xmlns:a16="http://schemas.microsoft.com/office/drawing/2014/main" id="{A8E88715-55FB-1AAC-D0C1-C160C75FFDDD}"/>
              </a:ext>
            </a:extLst>
          </p:cNvPr>
          <p:cNvSpPr txBox="1"/>
          <p:nvPr/>
        </p:nvSpPr>
        <p:spPr>
          <a:xfrm>
            <a:off x="5903019" y="6373509"/>
            <a:ext cx="4339650" cy="369332"/>
          </a:xfrm>
          <a:prstGeom prst="rect">
            <a:avLst/>
          </a:prstGeom>
          <a:noFill/>
        </p:spPr>
        <p:txBody>
          <a:bodyPr wrap="none" rtlCol="0">
            <a:spAutoFit/>
          </a:bodyPr>
          <a:lstStyle/>
          <a:p>
            <a:r>
              <a:rPr lang="zh-CN" altLang="en-US" dirty="0"/>
              <a:t>温度传感器附近的两个电池单体温度相同</a:t>
            </a:r>
          </a:p>
        </p:txBody>
      </p:sp>
      <p:sp>
        <p:nvSpPr>
          <p:cNvPr id="14" name="文本框 13">
            <a:extLst>
              <a:ext uri="{FF2B5EF4-FFF2-40B4-BE49-F238E27FC236}">
                <a16:creationId xmlns:a16="http://schemas.microsoft.com/office/drawing/2014/main" id="{C58A02E9-3680-7FDE-B9F0-A27A4F80F244}"/>
              </a:ext>
            </a:extLst>
          </p:cNvPr>
          <p:cNvSpPr txBox="1"/>
          <p:nvPr/>
        </p:nvSpPr>
        <p:spPr>
          <a:xfrm>
            <a:off x="7172597" y="5721057"/>
            <a:ext cx="1800493" cy="369332"/>
          </a:xfrm>
          <a:prstGeom prst="rect">
            <a:avLst/>
          </a:prstGeom>
          <a:noFill/>
        </p:spPr>
        <p:txBody>
          <a:bodyPr wrap="none" rtlCol="0">
            <a:spAutoFit/>
          </a:bodyPr>
          <a:lstStyle/>
          <a:p>
            <a:r>
              <a:rPr lang="zh-CN" altLang="en-US" dirty="0"/>
              <a:t>单体一致性较好</a:t>
            </a:r>
          </a:p>
        </p:txBody>
      </p:sp>
      <p:sp>
        <p:nvSpPr>
          <p:cNvPr id="15" name="加号 14">
            <a:extLst>
              <a:ext uri="{FF2B5EF4-FFF2-40B4-BE49-F238E27FC236}">
                <a16:creationId xmlns:a16="http://schemas.microsoft.com/office/drawing/2014/main" id="{76D960FF-8678-BCB1-B410-0578615057E0}"/>
              </a:ext>
            </a:extLst>
          </p:cNvPr>
          <p:cNvSpPr/>
          <p:nvPr/>
        </p:nvSpPr>
        <p:spPr>
          <a:xfrm>
            <a:off x="7924799" y="4130999"/>
            <a:ext cx="296091" cy="261256"/>
          </a:xfrm>
          <a:prstGeom prst="mathPlus">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箭头连接符 16">
            <a:extLst>
              <a:ext uri="{FF2B5EF4-FFF2-40B4-BE49-F238E27FC236}">
                <a16:creationId xmlns:a16="http://schemas.microsoft.com/office/drawing/2014/main" id="{9396109A-28C6-EB33-6A5B-0E381B75CA05}"/>
              </a:ext>
            </a:extLst>
          </p:cNvPr>
          <p:cNvCxnSpPr>
            <a:cxnSpLocks/>
            <a:endCxn id="14" idx="0"/>
          </p:cNvCxnSpPr>
          <p:nvPr/>
        </p:nvCxnSpPr>
        <p:spPr>
          <a:xfrm>
            <a:off x="8072843" y="5225458"/>
            <a:ext cx="1" cy="495599"/>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a:extLst>
              <a:ext uri="{FF2B5EF4-FFF2-40B4-BE49-F238E27FC236}">
                <a16:creationId xmlns:a16="http://schemas.microsoft.com/office/drawing/2014/main" id="{130EC50C-ED1D-DD9A-A41A-CCAD89144C72}"/>
              </a:ext>
            </a:extLst>
          </p:cNvPr>
          <p:cNvCxnSpPr>
            <a:stCxn id="14" idx="2"/>
            <a:endCxn id="13" idx="0"/>
          </p:cNvCxnSpPr>
          <p:nvPr/>
        </p:nvCxnSpPr>
        <p:spPr>
          <a:xfrm>
            <a:off x="8072844" y="6090389"/>
            <a:ext cx="0" cy="28312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5073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C1B8425-4602-3268-568F-C28364D51070}"/>
              </a:ext>
            </a:extLst>
          </p:cNvPr>
          <p:cNvSpPr txBox="1"/>
          <p:nvPr/>
        </p:nvSpPr>
        <p:spPr>
          <a:xfrm>
            <a:off x="0" y="125260"/>
            <a:ext cx="3877985" cy="461665"/>
          </a:xfrm>
          <a:prstGeom prst="rect">
            <a:avLst/>
          </a:prstGeom>
          <a:noFill/>
        </p:spPr>
        <p:txBody>
          <a:bodyPr wrap="none" rtlCol="0">
            <a:spAutoFit/>
          </a:bodyPr>
          <a:lstStyle/>
          <a:p>
            <a:r>
              <a:rPr lang="zh-CN" altLang="en-US" sz="2400" dirty="0"/>
              <a:t>容量估计模型</a:t>
            </a:r>
            <a:r>
              <a:rPr lang="en-US" altLang="zh-CN" sz="2400" dirty="0"/>
              <a:t>——</a:t>
            </a:r>
            <a:r>
              <a:rPr lang="zh-CN" altLang="en-US" sz="2400" dirty="0"/>
              <a:t>特征提取</a:t>
            </a:r>
          </a:p>
        </p:txBody>
      </p:sp>
      <p:graphicFrame>
        <p:nvGraphicFramePr>
          <p:cNvPr id="3" name="图示 2">
            <a:extLst>
              <a:ext uri="{FF2B5EF4-FFF2-40B4-BE49-F238E27FC236}">
                <a16:creationId xmlns:a16="http://schemas.microsoft.com/office/drawing/2014/main" id="{42E3B9B1-B2C7-2782-87CB-D5A1D498195F}"/>
              </a:ext>
            </a:extLst>
          </p:cNvPr>
          <p:cNvGraphicFramePr/>
          <p:nvPr>
            <p:extLst>
              <p:ext uri="{D42A27DB-BD31-4B8C-83A1-F6EECF244321}">
                <p14:modId xmlns:p14="http://schemas.microsoft.com/office/powerpoint/2010/main" val="820159332"/>
              </p:ext>
            </p:extLst>
          </p:nvPr>
        </p:nvGraphicFramePr>
        <p:xfrm>
          <a:off x="133225" y="1526019"/>
          <a:ext cx="5345102" cy="40330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右大括号 6">
            <a:extLst>
              <a:ext uri="{FF2B5EF4-FFF2-40B4-BE49-F238E27FC236}">
                <a16:creationId xmlns:a16="http://schemas.microsoft.com/office/drawing/2014/main" id="{ED537A5D-2DEF-6583-3DBC-1DB72BDF506E}"/>
              </a:ext>
            </a:extLst>
          </p:cNvPr>
          <p:cNvSpPr/>
          <p:nvPr/>
        </p:nvSpPr>
        <p:spPr>
          <a:xfrm>
            <a:off x="5226009" y="1780356"/>
            <a:ext cx="427932" cy="1479087"/>
          </a:xfrm>
          <a:prstGeom prst="rightBrace">
            <a:avLst>
              <a:gd name="adj1" fmla="val 38050"/>
              <a:gd name="adj2" fmla="val 50000"/>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右大括号 7">
            <a:extLst>
              <a:ext uri="{FF2B5EF4-FFF2-40B4-BE49-F238E27FC236}">
                <a16:creationId xmlns:a16="http://schemas.microsoft.com/office/drawing/2014/main" id="{33500382-1739-D577-7213-3B4506E5E39D}"/>
              </a:ext>
            </a:extLst>
          </p:cNvPr>
          <p:cNvSpPr/>
          <p:nvPr/>
        </p:nvSpPr>
        <p:spPr>
          <a:xfrm>
            <a:off x="5226009" y="3852391"/>
            <a:ext cx="427932" cy="1479087"/>
          </a:xfrm>
          <a:prstGeom prst="rightBrace">
            <a:avLst>
              <a:gd name="adj1" fmla="val 38050"/>
              <a:gd name="adj2" fmla="val 50000"/>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92768708-4915-74F2-A3AA-73C8506E8B28}"/>
              </a:ext>
            </a:extLst>
          </p:cNvPr>
          <p:cNvSpPr txBox="1"/>
          <p:nvPr/>
        </p:nvSpPr>
        <p:spPr>
          <a:xfrm>
            <a:off x="5717524" y="1932979"/>
            <a:ext cx="2272881" cy="1200329"/>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平均电流、充入容量、持续时间、</a:t>
            </a:r>
            <a:r>
              <a:rPr lang="en-US" altLang="zh-CN" dirty="0">
                <a:latin typeface="宋体" panose="02010600030101010101" pitchFamily="2" charset="-122"/>
                <a:ea typeface="宋体" panose="02010600030101010101" pitchFamily="2" charset="-122"/>
              </a:rPr>
              <a:t>SOC</a:t>
            </a:r>
            <a:r>
              <a:rPr lang="zh-CN" altLang="en-US" dirty="0">
                <a:latin typeface="宋体" panose="02010600030101010101" pitchFamily="2" charset="-122"/>
                <a:ea typeface="宋体" panose="02010600030101010101" pitchFamily="2" charset="-122"/>
              </a:rPr>
              <a:t>变化范围、平均</a:t>
            </a:r>
            <a:r>
              <a:rPr lang="en-US" altLang="zh-CN" dirty="0">
                <a:latin typeface="宋体" panose="02010600030101010101" pitchFamily="2" charset="-122"/>
                <a:ea typeface="宋体" panose="02010600030101010101" pitchFamily="2" charset="-122"/>
              </a:rPr>
              <a:t>SOC</a:t>
            </a:r>
            <a:r>
              <a:rPr lang="zh-CN" altLang="en-US" dirty="0">
                <a:latin typeface="宋体" panose="02010600030101010101" pitchFamily="2" charset="-122"/>
                <a:ea typeface="宋体" panose="02010600030101010101" pitchFamily="2" charset="-122"/>
              </a:rPr>
              <a:t>、</a:t>
            </a:r>
            <a:r>
              <a:rPr lang="zh-CN" altLang="zh-CN" sz="1800" dirty="0">
                <a:effectLst/>
                <a:ea typeface="宋体" panose="02010600030101010101" pitchFamily="2" charset="-122"/>
                <a:cs typeface="Times New Roman" panose="02020603050405020304" pitchFamily="18" charset="0"/>
              </a:rPr>
              <a:t>起始电压和结束电压</a:t>
            </a:r>
            <a:r>
              <a:rPr lang="zh-CN" altLang="en-US" sz="1800" dirty="0">
                <a:effectLst/>
                <a:ea typeface="宋体" panose="02010600030101010101" pitchFamily="2" charset="-122"/>
                <a:cs typeface="Times New Roman" panose="02020603050405020304" pitchFamily="18" charset="0"/>
              </a:rPr>
              <a:t>等</a:t>
            </a:r>
            <a:endParaRPr lang="zh-CN" altLang="en-US" dirty="0">
              <a:latin typeface="宋体" panose="02010600030101010101" pitchFamily="2" charset="-122"/>
              <a:ea typeface="宋体" panose="02010600030101010101" pitchFamily="2" charset="-122"/>
            </a:endParaRPr>
          </a:p>
        </p:txBody>
      </p:sp>
      <p:sp>
        <p:nvSpPr>
          <p:cNvPr id="11" name="文本框 10">
            <a:extLst>
              <a:ext uri="{FF2B5EF4-FFF2-40B4-BE49-F238E27FC236}">
                <a16:creationId xmlns:a16="http://schemas.microsoft.com/office/drawing/2014/main" id="{D1634EA9-1D20-DCC3-91D6-9988A0312865}"/>
              </a:ext>
            </a:extLst>
          </p:cNvPr>
          <p:cNvSpPr txBox="1"/>
          <p:nvPr/>
        </p:nvSpPr>
        <p:spPr>
          <a:xfrm>
            <a:off x="5738718" y="4130269"/>
            <a:ext cx="2272881" cy="923330"/>
          </a:xfrm>
          <a:prstGeom prst="rect">
            <a:avLst/>
          </a:prstGeom>
          <a:noFill/>
        </p:spPr>
        <p:txBody>
          <a:bodyPr wrap="square">
            <a:spAutoFit/>
          </a:bodyPr>
          <a:lstStyle/>
          <a:p>
            <a:r>
              <a:rPr lang="zh-CN" altLang="zh-CN" sz="1800" dirty="0">
                <a:effectLst/>
                <a:ea typeface="宋体" panose="02010600030101010101" pitchFamily="2" charset="-122"/>
                <a:cs typeface="Times New Roman" panose="02020603050405020304" pitchFamily="18" charset="0"/>
              </a:rPr>
              <a:t>最大温度、最小温度、平均温度、</a:t>
            </a:r>
            <a:r>
              <a:rPr lang="zh-CN" altLang="en-US" sz="1800" dirty="0">
                <a:effectLst/>
                <a:ea typeface="宋体" panose="02010600030101010101" pitchFamily="2" charset="-122"/>
                <a:cs typeface="Times New Roman" panose="02020603050405020304" pitchFamily="18" charset="0"/>
              </a:rPr>
              <a:t>电池</a:t>
            </a:r>
            <a:r>
              <a:rPr lang="zh-CN" altLang="zh-CN" sz="1800" dirty="0">
                <a:effectLst/>
                <a:ea typeface="宋体" panose="02010600030101010101" pitchFamily="2" charset="-122"/>
                <a:cs typeface="Times New Roman" panose="02020603050405020304" pitchFamily="18" charset="0"/>
              </a:rPr>
              <a:t>温升、温升速率、温度方差</a:t>
            </a:r>
            <a:endParaRPr lang="zh-CN" altLang="en-US" dirty="0"/>
          </a:p>
        </p:txBody>
      </p:sp>
      <p:sp>
        <p:nvSpPr>
          <p:cNvPr id="14" name="矩形 13">
            <a:extLst>
              <a:ext uri="{FF2B5EF4-FFF2-40B4-BE49-F238E27FC236}">
                <a16:creationId xmlns:a16="http://schemas.microsoft.com/office/drawing/2014/main" id="{C92DDF76-43A0-76C4-0675-097FFA4236E8}"/>
              </a:ext>
            </a:extLst>
          </p:cNvPr>
          <p:cNvSpPr/>
          <p:nvPr/>
        </p:nvSpPr>
        <p:spPr>
          <a:xfrm>
            <a:off x="8574772" y="3234186"/>
            <a:ext cx="684286" cy="981012"/>
          </a:xfrm>
          <a:prstGeom prst="rect">
            <a:avLst/>
          </a:prstGeom>
          <a:solidFill>
            <a:srgbClr val="F8C6B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温度相关矩阵</a:t>
            </a:r>
          </a:p>
        </p:txBody>
      </p:sp>
      <p:sp>
        <p:nvSpPr>
          <p:cNvPr id="15" name="矩形 14">
            <a:extLst>
              <a:ext uri="{FF2B5EF4-FFF2-40B4-BE49-F238E27FC236}">
                <a16:creationId xmlns:a16="http://schemas.microsoft.com/office/drawing/2014/main" id="{D6B82824-CBB0-633F-9BF1-91878E2B37AB}"/>
              </a:ext>
            </a:extLst>
          </p:cNvPr>
          <p:cNvSpPr/>
          <p:nvPr/>
        </p:nvSpPr>
        <p:spPr>
          <a:xfrm>
            <a:off x="8574772" y="4968669"/>
            <a:ext cx="684286" cy="981012"/>
          </a:xfrm>
          <a:prstGeom prst="rect">
            <a:avLst/>
          </a:prstGeom>
          <a:solidFill>
            <a:srgbClr val="F8C6B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温度相关矩阵</a:t>
            </a:r>
          </a:p>
        </p:txBody>
      </p:sp>
      <p:sp>
        <p:nvSpPr>
          <p:cNvPr id="16" name="矩形 15">
            <a:extLst>
              <a:ext uri="{FF2B5EF4-FFF2-40B4-BE49-F238E27FC236}">
                <a16:creationId xmlns:a16="http://schemas.microsoft.com/office/drawing/2014/main" id="{7F4EDE1F-D31E-94F8-85B9-733E6E2862E5}"/>
              </a:ext>
            </a:extLst>
          </p:cNvPr>
          <p:cNvSpPr/>
          <p:nvPr/>
        </p:nvSpPr>
        <p:spPr>
          <a:xfrm>
            <a:off x="9622396" y="1980543"/>
            <a:ext cx="660063" cy="1105199"/>
          </a:xfrm>
          <a:prstGeom prst="rect">
            <a:avLst/>
          </a:prstGeom>
          <a:solidFill>
            <a:srgbClr val="F8C6B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单体相关矩阵</a:t>
            </a:r>
          </a:p>
        </p:txBody>
      </p:sp>
      <p:cxnSp>
        <p:nvCxnSpPr>
          <p:cNvPr id="18" name="直接箭头连接符 17">
            <a:extLst>
              <a:ext uri="{FF2B5EF4-FFF2-40B4-BE49-F238E27FC236}">
                <a16:creationId xmlns:a16="http://schemas.microsoft.com/office/drawing/2014/main" id="{3CBD92E5-4408-6328-773C-CE9474C50D21}"/>
              </a:ext>
            </a:extLst>
          </p:cNvPr>
          <p:cNvCxnSpPr>
            <a:stCxn id="11" idx="3"/>
            <a:endCxn id="14" idx="1"/>
          </p:cNvCxnSpPr>
          <p:nvPr/>
        </p:nvCxnSpPr>
        <p:spPr>
          <a:xfrm flipV="1">
            <a:off x="8011599" y="3724692"/>
            <a:ext cx="563173" cy="86724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BD313C11-3E40-AF55-FA02-1C55EAB6B010}"/>
              </a:ext>
            </a:extLst>
          </p:cNvPr>
          <p:cNvCxnSpPr>
            <a:stCxn id="11" idx="3"/>
            <a:endCxn id="15" idx="1"/>
          </p:cNvCxnSpPr>
          <p:nvPr/>
        </p:nvCxnSpPr>
        <p:spPr>
          <a:xfrm>
            <a:off x="8011599" y="4591934"/>
            <a:ext cx="563173" cy="86724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9E06AED6-C2C2-682D-F34F-EA081265E1AF}"/>
              </a:ext>
            </a:extLst>
          </p:cNvPr>
          <p:cNvCxnSpPr>
            <a:cxnSpLocks/>
            <a:stCxn id="9" idx="3"/>
            <a:endCxn id="16" idx="1"/>
          </p:cNvCxnSpPr>
          <p:nvPr/>
        </p:nvCxnSpPr>
        <p:spPr>
          <a:xfrm flipV="1">
            <a:off x="7990405" y="2533143"/>
            <a:ext cx="1631991"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加号 22">
            <a:extLst>
              <a:ext uri="{FF2B5EF4-FFF2-40B4-BE49-F238E27FC236}">
                <a16:creationId xmlns:a16="http://schemas.microsoft.com/office/drawing/2014/main" id="{A814F05A-B3C2-69A4-0AC1-C93581F535D1}"/>
              </a:ext>
            </a:extLst>
          </p:cNvPr>
          <p:cNvSpPr/>
          <p:nvPr/>
        </p:nvSpPr>
        <p:spPr>
          <a:xfrm>
            <a:off x="8780662" y="4466910"/>
            <a:ext cx="260392" cy="250047"/>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加号 25">
            <a:extLst>
              <a:ext uri="{FF2B5EF4-FFF2-40B4-BE49-F238E27FC236}">
                <a16:creationId xmlns:a16="http://schemas.microsoft.com/office/drawing/2014/main" id="{25AB8F0A-4263-2F7B-B3B3-4B6D35CA5016}"/>
              </a:ext>
            </a:extLst>
          </p:cNvPr>
          <p:cNvSpPr/>
          <p:nvPr/>
        </p:nvSpPr>
        <p:spPr>
          <a:xfrm>
            <a:off x="9813148" y="4466910"/>
            <a:ext cx="260392" cy="250047"/>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直接箭头连接符 27">
            <a:extLst>
              <a:ext uri="{FF2B5EF4-FFF2-40B4-BE49-F238E27FC236}">
                <a16:creationId xmlns:a16="http://schemas.microsoft.com/office/drawing/2014/main" id="{D7AB4D95-7098-7170-9129-E730C8ABEAF7}"/>
              </a:ext>
            </a:extLst>
          </p:cNvPr>
          <p:cNvCxnSpPr>
            <a:stCxn id="16" idx="2"/>
            <a:endCxn id="26" idx="3"/>
          </p:cNvCxnSpPr>
          <p:nvPr/>
        </p:nvCxnSpPr>
        <p:spPr>
          <a:xfrm flipH="1">
            <a:off x="9943344" y="3085742"/>
            <a:ext cx="9084" cy="141431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9656BB37-6E40-A4A7-2A73-CEB5606AAED1}"/>
              </a:ext>
            </a:extLst>
          </p:cNvPr>
          <p:cNvCxnSpPr>
            <a:stCxn id="23" idx="0"/>
            <a:endCxn id="26" idx="2"/>
          </p:cNvCxnSpPr>
          <p:nvPr/>
        </p:nvCxnSpPr>
        <p:spPr>
          <a:xfrm>
            <a:off x="9006539" y="4591934"/>
            <a:ext cx="841124"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E33FC8D-F952-32C8-62DE-AA097AE70E6B}"/>
              </a:ext>
            </a:extLst>
          </p:cNvPr>
          <p:cNvCxnSpPr>
            <a:stCxn id="14" idx="2"/>
            <a:endCxn id="23" idx="3"/>
          </p:cNvCxnSpPr>
          <p:nvPr/>
        </p:nvCxnSpPr>
        <p:spPr>
          <a:xfrm flipH="1">
            <a:off x="8910858" y="4215198"/>
            <a:ext cx="6057" cy="28485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9BAB0ECF-71E5-70A0-AB3B-57A57875856E}"/>
              </a:ext>
            </a:extLst>
          </p:cNvPr>
          <p:cNvCxnSpPr>
            <a:stCxn id="15" idx="0"/>
            <a:endCxn id="23" idx="1"/>
          </p:cNvCxnSpPr>
          <p:nvPr/>
        </p:nvCxnSpPr>
        <p:spPr>
          <a:xfrm flipH="1" flipV="1">
            <a:off x="8910858" y="4683813"/>
            <a:ext cx="6057" cy="28485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矩形 34">
            <a:extLst>
              <a:ext uri="{FF2B5EF4-FFF2-40B4-BE49-F238E27FC236}">
                <a16:creationId xmlns:a16="http://schemas.microsoft.com/office/drawing/2014/main" id="{773A12C2-4993-AB16-9952-CFEB2180A513}"/>
              </a:ext>
            </a:extLst>
          </p:cNvPr>
          <p:cNvSpPr/>
          <p:nvPr/>
        </p:nvSpPr>
        <p:spPr>
          <a:xfrm>
            <a:off x="10900133" y="4193120"/>
            <a:ext cx="684286" cy="797628"/>
          </a:xfrm>
          <a:prstGeom prst="rect">
            <a:avLst/>
          </a:prstGeom>
          <a:solidFill>
            <a:srgbClr val="F8C6B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特征矩阵</a:t>
            </a:r>
          </a:p>
        </p:txBody>
      </p:sp>
      <p:cxnSp>
        <p:nvCxnSpPr>
          <p:cNvPr id="46" name="直接箭头连接符 45">
            <a:extLst>
              <a:ext uri="{FF2B5EF4-FFF2-40B4-BE49-F238E27FC236}">
                <a16:creationId xmlns:a16="http://schemas.microsoft.com/office/drawing/2014/main" id="{30445906-1B9B-6FAD-0C15-0BDFC4B63494}"/>
              </a:ext>
            </a:extLst>
          </p:cNvPr>
          <p:cNvCxnSpPr>
            <a:stCxn id="26" idx="0"/>
            <a:endCxn id="35" idx="1"/>
          </p:cNvCxnSpPr>
          <p:nvPr/>
        </p:nvCxnSpPr>
        <p:spPr>
          <a:xfrm>
            <a:off x="10039025" y="4591934"/>
            <a:ext cx="86110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7961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1357EB8-5948-5897-589C-79B6CD3EAB25}"/>
              </a:ext>
            </a:extLst>
          </p:cNvPr>
          <p:cNvSpPr/>
          <p:nvPr/>
        </p:nvSpPr>
        <p:spPr>
          <a:xfrm>
            <a:off x="5348565" y="1107672"/>
            <a:ext cx="1611929" cy="298295"/>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ysClr val="windowText" lastClr="000000"/>
                </a:solidFill>
              </a:rPr>
              <a:t>BatchNorm</a:t>
            </a:r>
            <a:endParaRPr lang="zh-CN" altLang="en-US" dirty="0">
              <a:solidFill>
                <a:sysClr val="windowText" lastClr="000000"/>
              </a:solidFill>
            </a:endParaRPr>
          </a:p>
        </p:txBody>
      </p:sp>
      <p:sp>
        <p:nvSpPr>
          <p:cNvPr id="3" name="矩形 2">
            <a:extLst>
              <a:ext uri="{FF2B5EF4-FFF2-40B4-BE49-F238E27FC236}">
                <a16:creationId xmlns:a16="http://schemas.microsoft.com/office/drawing/2014/main" id="{3E4339ED-0AC9-0185-B3CE-4B4C4D141090}"/>
              </a:ext>
            </a:extLst>
          </p:cNvPr>
          <p:cNvSpPr/>
          <p:nvPr/>
        </p:nvSpPr>
        <p:spPr>
          <a:xfrm>
            <a:off x="2973355" y="1736974"/>
            <a:ext cx="882604" cy="298295"/>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ysClr val="windowText" lastClr="000000"/>
                </a:solidFill>
              </a:rPr>
              <a:t>Repeat</a:t>
            </a:r>
            <a:endParaRPr lang="zh-CN" altLang="en-US" dirty="0">
              <a:solidFill>
                <a:sysClr val="windowText" lastClr="000000"/>
              </a:solidFill>
            </a:endParaRPr>
          </a:p>
        </p:txBody>
      </p:sp>
      <p:sp>
        <p:nvSpPr>
          <p:cNvPr id="4" name="矩形 3">
            <a:extLst>
              <a:ext uri="{FF2B5EF4-FFF2-40B4-BE49-F238E27FC236}">
                <a16:creationId xmlns:a16="http://schemas.microsoft.com/office/drawing/2014/main" id="{5AE848CB-1C0C-302A-42A4-5CF733AC86B9}"/>
              </a:ext>
            </a:extLst>
          </p:cNvPr>
          <p:cNvSpPr/>
          <p:nvPr/>
        </p:nvSpPr>
        <p:spPr>
          <a:xfrm>
            <a:off x="5446046" y="2353032"/>
            <a:ext cx="1416965" cy="298295"/>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ysClr val="windowText" lastClr="000000"/>
                </a:solidFill>
              </a:rPr>
              <a:t>ExtendLayer</a:t>
            </a:r>
            <a:endParaRPr lang="zh-CN" altLang="en-US" dirty="0">
              <a:solidFill>
                <a:sysClr val="windowText" lastClr="000000"/>
              </a:solidFill>
            </a:endParaRPr>
          </a:p>
        </p:txBody>
      </p:sp>
      <p:sp>
        <p:nvSpPr>
          <p:cNvPr id="5" name="矩形 4">
            <a:extLst>
              <a:ext uri="{FF2B5EF4-FFF2-40B4-BE49-F238E27FC236}">
                <a16:creationId xmlns:a16="http://schemas.microsoft.com/office/drawing/2014/main" id="{CE3A52B5-CC46-775E-7EEE-9436C257B09E}"/>
              </a:ext>
            </a:extLst>
          </p:cNvPr>
          <p:cNvSpPr/>
          <p:nvPr/>
        </p:nvSpPr>
        <p:spPr>
          <a:xfrm>
            <a:off x="4899854" y="2808908"/>
            <a:ext cx="2509347" cy="297686"/>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ysClr val="windowText" lastClr="000000"/>
                </a:solidFill>
              </a:rPr>
              <a:t>Spatial Pyramid Pooling</a:t>
            </a:r>
            <a:endParaRPr lang="zh-CN" altLang="en-US" dirty="0">
              <a:solidFill>
                <a:sysClr val="windowText" lastClr="000000"/>
              </a:solidFill>
            </a:endParaRPr>
          </a:p>
        </p:txBody>
      </p:sp>
      <p:sp>
        <p:nvSpPr>
          <p:cNvPr id="6" name="矩形 5">
            <a:extLst>
              <a:ext uri="{FF2B5EF4-FFF2-40B4-BE49-F238E27FC236}">
                <a16:creationId xmlns:a16="http://schemas.microsoft.com/office/drawing/2014/main" id="{2F10BCBA-C0A7-0FD1-1591-C6678D605D7F}"/>
              </a:ext>
            </a:extLst>
          </p:cNvPr>
          <p:cNvSpPr/>
          <p:nvPr/>
        </p:nvSpPr>
        <p:spPr>
          <a:xfrm>
            <a:off x="5349402" y="661846"/>
            <a:ext cx="1611929" cy="298295"/>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ysClr val="windowText" lastClr="000000"/>
                </a:solidFill>
              </a:rPr>
              <a:t>FeatureMatrix</a:t>
            </a:r>
            <a:endParaRPr lang="zh-CN" altLang="en-US" dirty="0">
              <a:solidFill>
                <a:sysClr val="windowText" lastClr="000000"/>
              </a:solidFill>
            </a:endParaRPr>
          </a:p>
        </p:txBody>
      </p:sp>
      <p:sp>
        <p:nvSpPr>
          <p:cNvPr id="7" name="矩形 6">
            <a:extLst>
              <a:ext uri="{FF2B5EF4-FFF2-40B4-BE49-F238E27FC236}">
                <a16:creationId xmlns:a16="http://schemas.microsoft.com/office/drawing/2014/main" id="{C222BBF3-85C8-C58B-F0C6-674379916E36}"/>
              </a:ext>
            </a:extLst>
          </p:cNvPr>
          <p:cNvSpPr/>
          <p:nvPr/>
        </p:nvSpPr>
        <p:spPr>
          <a:xfrm>
            <a:off x="4784593" y="3496311"/>
            <a:ext cx="695549" cy="297687"/>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ysClr val="windowText" lastClr="000000"/>
                </a:solidFill>
              </a:rPr>
              <a:t>CNN</a:t>
            </a:r>
            <a:endParaRPr lang="zh-CN" altLang="en-US" dirty="0">
              <a:solidFill>
                <a:sysClr val="windowText" lastClr="000000"/>
              </a:solidFill>
            </a:endParaRPr>
          </a:p>
        </p:txBody>
      </p:sp>
      <p:sp>
        <p:nvSpPr>
          <p:cNvPr id="8" name="矩形 7">
            <a:extLst>
              <a:ext uri="{FF2B5EF4-FFF2-40B4-BE49-F238E27FC236}">
                <a16:creationId xmlns:a16="http://schemas.microsoft.com/office/drawing/2014/main" id="{31B0451A-0899-F01F-26C6-B6F726826E44}"/>
              </a:ext>
            </a:extLst>
          </p:cNvPr>
          <p:cNvSpPr/>
          <p:nvPr/>
        </p:nvSpPr>
        <p:spPr>
          <a:xfrm>
            <a:off x="5806752" y="3496311"/>
            <a:ext cx="695549" cy="297687"/>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ysClr val="windowText" lastClr="000000"/>
                </a:solidFill>
              </a:rPr>
              <a:t>CNN</a:t>
            </a:r>
            <a:endParaRPr lang="zh-CN" altLang="en-US" dirty="0">
              <a:solidFill>
                <a:sysClr val="windowText" lastClr="000000"/>
              </a:solidFill>
            </a:endParaRPr>
          </a:p>
        </p:txBody>
      </p:sp>
      <p:sp>
        <p:nvSpPr>
          <p:cNvPr id="9" name="矩形 8">
            <a:extLst>
              <a:ext uri="{FF2B5EF4-FFF2-40B4-BE49-F238E27FC236}">
                <a16:creationId xmlns:a16="http://schemas.microsoft.com/office/drawing/2014/main" id="{CF56CAF5-923D-857E-597E-AB1C247A6FF6}"/>
              </a:ext>
            </a:extLst>
          </p:cNvPr>
          <p:cNvSpPr/>
          <p:nvPr/>
        </p:nvSpPr>
        <p:spPr>
          <a:xfrm>
            <a:off x="6900099" y="3705011"/>
            <a:ext cx="695549" cy="297686"/>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ysClr val="windowText" lastClr="000000"/>
                </a:solidFill>
              </a:rPr>
              <a:t>CNN</a:t>
            </a:r>
            <a:endParaRPr lang="zh-CN" altLang="en-US" dirty="0">
              <a:solidFill>
                <a:sysClr val="windowText" lastClr="000000"/>
              </a:solidFill>
            </a:endParaRPr>
          </a:p>
        </p:txBody>
      </p:sp>
      <p:sp>
        <p:nvSpPr>
          <p:cNvPr id="10" name="矩形 9">
            <a:extLst>
              <a:ext uri="{FF2B5EF4-FFF2-40B4-BE49-F238E27FC236}">
                <a16:creationId xmlns:a16="http://schemas.microsoft.com/office/drawing/2014/main" id="{AC961E4F-58CE-1921-8813-E9092833B5A9}"/>
              </a:ext>
            </a:extLst>
          </p:cNvPr>
          <p:cNvSpPr/>
          <p:nvPr/>
        </p:nvSpPr>
        <p:spPr>
          <a:xfrm>
            <a:off x="6900098" y="3253337"/>
            <a:ext cx="695549" cy="297686"/>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ysClr val="windowText" lastClr="000000"/>
                </a:solidFill>
              </a:rPr>
              <a:t>CNN</a:t>
            </a:r>
            <a:endParaRPr lang="zh-CN" altLang="en-US" dirty="0">
              <a:solidFill>
                <a:sysClr val="windowText" lastClr="000000"/>
              </a:solidFill>
            </a:endParaRPr>
          </a:p>
        </p:txBody>
      </p:sp>
      <p:sp>
        <p:nvSpPr>
          <p:cNvPr id="11" name="矩形 10">
            <a:extLst>
              <a:ext uri="{FF2B5EF4-FFF2-40B4-BE49-F238E27FC236}">
                <a16:creationId xmlns:a16="http://schemas.microsoft.com/office/drawing/2014/main" id="{4A3DBDD6-BDBE-3B1E-D2A3-7E33E3D2C4E5}"/>
              </a:ext>
            </a:extLst>
          </p:cNvPr>
          <p:cNvSpPr/>
          <p:nvPr/>
        </p:nvSpPr>
        <p:spPr>
          <a:xfrm>
            <a:off x="5806752" y="4183379"/>
            <a:ext cx="695549" cy="297687"/>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ysClr val="windowText" lastClr="000000"/>
                </a:solidFill>
              </a:rPr>
              <a:t>Add</a:t>
            </a:r>
            <a:endParaRPr lang="zh-CN" altLang="en-US" dirty="0">
              <a:solidFill>
                <a:sysClr val="windowText" lastClr="000000"/>
              </a:solidFill>
            </a:endParaRPr>
          </a:p>
        </p:txBody>
      </p:sp>
      <p:sp>
        <p:nvSpPr>
          <p:cNvPr id="12" name="矩形 11">
            <a:extLst>
              <a:ext uri="{FF2B5EF4-FFF2-40B4-BE49-F238E27FC236}">
                <a16:creationId xmlns:a16="http://schemas.microsoft.com/office/drawing/2014/main" id="{1D200E4E-DA73-A2CC-FBEE-824DAB1E4865}"/>
              </a:ext>
            </a:extLst>
          </p:cNvPr>
          <p:cNvSpPr/>
          <p:nvPr/>
        </p:nvSpPr>
        <p:spPr>
          <a:xfrm>
            <a:off x="5681736" y="4635054"/>
            <a:ext cx="945580" cy="297686"/>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ysClr val="windowText" lastClr="000000"/>
                </a:solidFill>
              </a:rPr>
              <a:t>Concat</a:t>
            </a:r>
            <a:endParaRPr lang="en-US" altLang="zh-CN" dirty="0">
              <a:solidFill>
                <a:sysClr val="windowText" lastClr="000000"/>
              </a:solidFill>
            </a:endParaRPr>
          </a:p>
        </p:txBody>
      </p:sp>
      <p:sp>
        <p:nvSpPr>
          <p:cNvPr id="13" name="矩形 12">
            <a:extLst>
              <a:ext uri="{FF2B5EF4-FFF2-40B4-BE49-F238E27FC236}">
                <a16:creationId xmlns:a16="http://schemas.microsoft.com/office/drawing/2014/main" id="{0F3C55BF-5F63-83DE-E51A-8D5CFF0D46F7}"/>
              </a:ext>
            </a:extLst>
          </p:cNvPr>
          <p:cNvSpPr/>
          <p:nvPr/>
        </p:nvSpPr>
        <p:spPr>
          <a:xfrm>
            <a:off x="5434805" y="5083075"/>
            <a:ext cx="1439441" cy="297686"/>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ysClr val="windowText" lastClr="000000"/>
                </a:solidFill>
              </a:rPr>
              <a:t>ConvResNet</a:t>
            </a:r>
            <a:endParaRPr lang="en-US" altLang="zh-CN" dirty="0">
              <a:solidFill>
                <a:sysClr val="windowText" lastClr="000000"/>
              </a:solidFill>
            </a:endParaRPr>
          </a:p>
        </p:txBody>
      </p:sp>
      <p:sp>
        <p:nvSpPr>
          <p:cNvPr id="14" name="矩形 13">
            <a:extLst>
              <a:ext uri="{FF2B5EF4-FFF2-40B4-BE49-F238E27FC236}">
                <a16:creationId xmlns:a16="http://schemas.microsoft.com/office/drawing/2014/main" id="{ED37C185-8EB5-A44A-47D9-EDD844C4E15D}"/>
              </a:ext>
            </a:extLst>
          </p:cNvPr>
          <p:cNvSpPr/>
          <p:nvPr/>
        </p:nvSpPr>
        <p:spPr>
          <a:xfrm>
            <a:off x="5392101" y="5534749"/>
            <a:ext cx="1524847" cy="297686"/>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ysClr val="windowText" lastClr="000000"/>
                </a:solidFill>
              </a:rPr>
              <a:t>LinearResNet</a:t>
            </a:r>
            <a:endParaRPr lang="en-US" altLang="zh-CN" dirty="0">
              <a:solidFill>
                <a:sysClr val="windowText" lastClr="000000"/>
              </a:solidFill>
            </a:endParaRPr>
          </a:p>
        </p:txBody>
      </p:sp>
      <p:cxnSp>
        <p:nvCxnSpPr>
          <p:cNvPr id="15" name="直接箭头连接符 14">
            <a:extLst>
              <a:ext uri="{FF2B5EF4-FFF2-40B4-BE49-F238E27FC236}">
                <a16:creationId xmlns:a16="http://schemas.microsoft.com/office/drawing/2014/main" id="{28A7C78A-FE56-B950-A9B2-D5FC5CB7B4BB}"/>
              </a:ext>
            </a:extLst>
          </p:cNvPr>
          <p:cNvCxnSpPr>
            <a:stCxn id="6" idx="2"/>
            <a:endCxn id="2" idx="0"/>
          </p:cNvCxnSpPr>
          <p:nvPr/>
        </p:nvCxnSpPr>
        <p:spPr>
          <a:xfrm flipH="1">
            <a:off x="6154530" y="960141"/>
            <a:ext cx="837" cy="14753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6" name="矩形 15">
            <a:extLst>
              <a:ext uri="{FF2B5EF4-FFF2-40B4-BE49-F238E27FC236}">
                <a16:creationId xmlns:a16="http://schemas.microsoft.com/office/drawing/2014/main" id="{62F7EDC1-05B1-974C-3F37-9550E4F19E19}"/>
              </a:ext>
            </a:extLst>
          </p:cNvPr>
          <p:cNvSpPr/>
          <p:nvPr/>
        </p:nvSpPr>
        <p:spPr>
          <a:xfrm>
            <a:off x="5392101" y="5986423"/>
            <a:ext cx="1524847" cy="297686"/>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ysClr val="windowText" lastClr="000000"/>
                </a:solidFill>
              </a:rPr>
              <a:t>FullyConnect</a:t>
            </a:r>
            <a:endParaRPr lang="en-US" altLang="zh-CN" dirty="0">
              <a:solidFill>
                <a:sysClr val="windowText" lastClr="000000"/>
              </a:solidFill>
            </a:endParaRPr>
          </a:p>
        </p:txBody>
      </p:sp>
      <p:cxnSp>
        <p:nvCxnSpPr>
          <p:cNvPr id="17" name="直接箭头连接符 16">
            <a:extLst>
              <a:ext uri="{FF2B5EF4-FFF2-40B4-BE49-F238E27FC236}">
                <a16:creationId xmlns:a16="http://schemas.microsoft.com/office/drawing/2014/main" id="{E33A49AD-46E2-7531-ED18-2EBD467CFAED}"/>
              </a:ext>
            </a:extLst>
          </p:cNvPr>
          <p:cNvCxnSpPr>
            <a:stCxn id="2" idx="2"/>
            <a:endCxn id="3" idx="0"/>
          </p:cNvCxnSpPr>
          <p:nvPr/>
        </p:nvCxnSpPr>
        <p:spPr>
          <a:xfrm flipH="1">
            <a:off x="3414657" y="1405967"/>
            <a:ext cx="2739873" cy="33100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8" name="直接箭头连接符 17">
            <a:extLst>
              <a:ext uri="{FF2B5EF4-FFF2-40B4-BE49-F238E27FC236}">
                <a16:creationId xmlns:a16="http://schemas.microsoft.com/office/drawing/2014/main" id="{E3CF16A5-137C-3A98-FB66-61C77960FDD1}"/>
              </a:ext>
            </a:extLst>
          </p:cNvPr>
          <p:cNvCxnSpPr>
            <a:stCxn id="3" idx="2"/>
            <a:endCxn id="4" idx="0"/>
          </p:cNvCxnSpPr>
          <p:nvPr/>
        </p:nvCxnSpPr>
        <p:spPr>
          <a:xfrm>
            <a:off x="3414657" y="2035269"/>
            <a:ext cx="2739872" cy="31776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a:extLst>
              <a:ext uri="{FF2B5EF4-FFF2-40B4-BE49-F238E27FC236}">
                <a16:creationId xmlns:a16="http://schemas.microsoft.com/office/drawing/2014/main" id="{D686E514-04C2-474C-5A70-4BADECD72C17}"/>
              </a:ext>
            </a:extLst>
          </p:cNvPr>
          <p:cNvCxnSpPr>
            <a:stCxn id="2" idx="2"/>
            <a:endCxn id="4" idx="0"/>
          </p:cNvCxnSpPr>
          <p:nvPr/>
        </p:nvCxnSpPr>
        <p:spPr>
          <a:xfrm flipH="1">
            <a:off x="6154529" y="1405967"/>
            <a:ext cx="1" cy="94706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a:extLst>
              <a:ext uri="{FF2B5EF4-FFF2-40B4-BE49-F238E27FC236}">
                <a16:creationId xmlns:a16="http://schemas.microsoft.com/office/drawing/2014/main" id="{E1FF1E7F-EE3B-F04B-80AA-22B88D3FFF6A}"/>
              </a:ext>
            </a:extLst>
          </p:cNvPr>
          <p:cNvCxnSpPr>
            <a:stCxn id="4" idx="2"/>
            <a:endCxn id="5" idx="0"/>
          </p:cNvCxnSpPr>
          <p:nvPr/>
        </p:nvCxnSpPr>
        <p:spPr>
          <a:xfrm flipH="1">
            <a:off x="6154528" y="2651327"/>
            <a:ext cx="1" cy="15758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0B04D305-3AE4-EF2B-A121-DFFEA25BBDE4}"/>
              </a:ext>
            </a:extLst>
          </p:cNvPr>
          <p:cNvCxnSpPr>
            <a:stCxn id="5" idx="2"/>
            <a:endCxn id="8" idx="0"/>
          </p:cNvCxnSpPr>
          <p:nvPr/>
        </p:nvCxnSpPr>
        <p:spPr>
          <a:xfrm flipH="1">
            <a:off x="6154527" y="3106594"/>
            <a:ext cx="1" cy="38971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2" name="直接箭头连接符 21">
            <a:extLst>
              <a:ext uri="{FF2B5EF4-FFF2-40B4-BE49-F238E27FC236}">
                <a16:creationId xmlns:a16="http://schemas.microsoft.com/office/drawing/2014/main" id="{76036D7E-936C-467F-E163-D266F813EB15}"/>
              </a:ext>
            </a:extLst>
          </p:cNvPr>
          <p:cNvCxnSpPr>
            <a:stCxn id="5" idx="2"/>
            <a:endCxn id="7" idx="0"/>
          </p:cNvCxnSpPr>
          <p:nvPr/>
        </p:nvCxnSpPr>
        <p:spPr>
          <a:xfrm flipH="1">
            <a:off x="5132368" y="3106594"/>
            <a:ext cx="1022160" cy="38971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3" name="直接箭头连接符 22">
            <a:extLst>
              <a:ext uri="{FF2B5EF4-FFF2-40B4-BE49-F238E27FC236}">
                <a16:creationId xmlns:a16="http://schemas.microsoft.com/office/drawing/2014/main" id="{4A49CF64-36F2-B238-B70C-02A940C0B5DF}"/>
              </a:ext>
            </a:extLst>
          </p:cNvPr>
          <p:cNvCxnSpPr>
            <a:stCxn id="5" idx="2"/>
            <a:endCxn id="10" idx="0"/>
          </p:cNvCxnSpPr>
          <p:nvPr/>
        </p:nvCxnSpPr>
        <p:spPr>
          <a:xfrm>
            <a:off x="6154528" y="3106594"/>
            <a:ext cx="1093345" cy="14674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a:extLst>
              <a:ext uri="{FF2B5EF4-FFF2-40B4-BE49-F238E27FC236}">
                <a16:creationId xmlns:a16="http://schemas.microsoft.com/office/drawing/2014/main" id="{95078524-6D9C-C109-8796-F3C777C8A2C8}"/>
              </a:ext>
            </a:extLst>
          </p:cNvPr>
          <p:cNvCxnSpPr>
            <a:stCxn id="7" idx="2"/>
            <a:endCxn id="11" idx="0"/>
          </p:cNvCxnSpPr>
          <p:nvPr/>
        </p:nvCxnSpPr>
        <p:spPr>
          <a:xfrm>
            <a:off x="5132368" y="3793998"/>
            <a:ext cx="1022159" cy="38938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5" name="直接箭头连接符 24">
            <a:extLst>
              <a:ext uri="{FF2B5EF4-FFF2-40B4-BE49-F238E27FC236}">
                <a16:creationId xmlns:a16="http://schemas.microsoft.com/office/drawing/2014/main" id="{8C2AAC76-D6C2-0D4B-26B7-0ED2EA4D166D}"/>
              </a:ext>
            </a:extLst>
          </p:cNvPr>
          <p:cNvCxnSpPr>
            <a:stCxn id="8" idx="2"/>
            <a:endCxn id="11" idx="0"/>
          </p:cNvCxnSpPr>
          <p:nvPr/>
        </p:nvCxnSpPr>
        <p:spPr>
          <a:xfrm>
            <a:off x="6154527" y="3793998"/>
            <a:ext cx="0" cy="38938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6" name="直接箭头连接符 25">
            <a:extLst>
              <a:ext uri="{FF2B5EF4-FFF2-40B4-BE49-F238E27FC236}">
                <a16:creationId xmlns:a16="http://schemas.microsoft.com/office/drawing/2014/main" id="{9A95E84E-97AE-15F4-6249-C265DE60DD2C}"/>
              </a:ext>
            </a:extLst>
          </p:cNvPr>
          <p:cNvCxnSpPr>
            <a:stCxn id="10" idx="2"/>
            <a:endCxn id="9" idx="0"/>
          </p:cNvCxnSpPr>
          <p:nvPr/>
        </p:nvCxnSpPr>
        <p:spPr>
          <a:xfrm>
            <a:off x="7247873" y="3551023"/>
            <a:ext cx="1" cy="15398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id="{C55649CD-AEFB-B080-003B-88E13F9FF0D4}"/>
              </a:ext>
            </a:extLst>
          </p:cNvPr>
          <p:cNvCxnSpPr>
            <a:stCxn id="9" idx="2"/>
            <a:endCxn id="11" idx="0"/>
          </p:cNvCxnSpPr>
          <p:nvPr/>
        </p:nvCxnSpPr>
        <p:spPr>
          <a:xfrm flipH="1">
            <a:off x="6225712" y="4002697"/>
            <a:ext cx="1022162" cy="16550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8" name="直接箭头连接符 27">
            <a:extLst>
              <a:ext uri="{FF2B5EF4-FFF2-40B4-BE49-F238E27FC236}">
                <a16:creationId xmlns:a16="http://schemas.microsoft.com/office/drawing/2014/main" id="{E1E03232-AB29-9F9B-4782-AB612924EC40}"/>
              </a:ext>
            </a:extLst>
          </p:cNvPr>
          <p:cNvCxnSpPr>
            <a:stCxn id="11" idx="2"/>
            <a:endCxn id="12" idx="0"/>
          </p:cNvCxnSpPr>
          <p:nvPr/>
        </p:nvCxnSpPr>
        <p:spPr>
          <a:xfrm flipH="1">
            <a:off x="6154526" y="4481066"/>
            <a:ext cx="1" cy="15398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直接箭头连接符 28">
            <a:extLst>
              <a:ext uri="{FF2B5EF4-FFF2-40B4-BE49-F238E27FC236}">
                <a16:creationId xmlns:a16="http://schemas.microsoft.com/office/drawing/2014/main" id="{E6973627-1339-6FFC-4AAA-F57C998566FF}"/>
              </a:ext>
            </a:extLst>
          </p:cNvPr>
          <p:cNvCxnSpPr>
            <a:stCxn id="12" idx="2"/>
            <a:endCxn id="13" idx="0"/>
          </p:cNvCxnSpPr>
          <p:nvPr/>
        </p:nvCxnSpPr>
        <p:spPr>
          <a:xfrm>
            <a:off x="6154526" y="4932740"/>
            <a:ext cx="0" cy="15033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直接箭头连接符 29">
            <a:extLst>
              <a:ext uri="{FF2B5EF4-FFF2-40B4-BE49-F238E27FC236}">
                <a16:creationId xmlns:a16="http://schemas.microsoft.com/office/drawing/2014/main" id="{5D1BD2CF-349D-1CC1-C62C-764C3599E1E4}"/>
              </a:ext>
            </a:extLst>
          </p:cNvPr>
          <p:cNvCxnSpPr>
            <a:stCxn id="13" idx="2"/>
            <a:endCxn id="14" idx="0"/>
          </p:cNvCxnSpPr>
          <p:nvPr/>
        </p:nvCxnSpPr>
        <p:spPr>
          <a:xfrm flipH="1">
            <a:off x="6154525" y="5380761"/>
            <a:ext cx="1" cy="15398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1" name="直接箭头连接符 30">
            <a:extLst>
              <a:ext uri="{FF2B5EF4-FFF2-40B4-BE49-F238E27FC236}">
                <a16:creationId xmlns:a16="http://schemas.microsoft.com/office/drawing/2014/main" id="{EEED87CB-C8A8-015D-B314-D96518801295}"/>
              </a:ext>
            </a:extLst>
          </p:cNvPr>
          <p:cNvCxnSpPr>
            <a:stCxn id="14" idx="2"/>
            <a:endCxn id="16" idx="0"/>
          </p:cNvCxnSpPr>
          <p:nvPr/>
        </p:nvCxnSpPr>
        <p:spPr>
          <a:xfrm>
            <a:off x="6154525" y="5832435"/>
            <a:ext cx="0" cy="15398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2" name="矩形 31">
            <a:extLst>
              <a:ext uri="{FF2B5EF4-FFF2-40B4-BE49-F238E27FC236}">
                <a16:creationId xmlns:a16="http://schemas.microsoft.com/office/drawing/2014/main" id="{6FA027A8-14C6-637E-8EB0-D672CC2F055C}"/>
              </a:ext>
            </a:extLst>
          </p:cNvPr>
          <p:cNvSpPr/>
          <p:nvPr/>
        </p:nvSpPr>
        <p:spPr>
          <a:xfrm>
            <a:off x="5697477" y="6434445"/>
            <a:ext cx="914094" cy="298295"/>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ysClr val="windowText" lastClr="000000"/>
                </a:solidFill>
              </a:rPr>
              <a:t>Output</a:t>
            </a:r>
            <a:endParaRPr lang="zh-CN" altLang="en-US" dirty="0">
              <a:solidFill>
                <a:sysClr val="windowText" lastClr="000000"/>
              </a:solidFill>
            </a:endParaRPr>
          </a:p>
        </p:txBody>
      </p:sp>
      <p:cxnSp>
        <p:nvCxnSpPr>
          <p:cNvPr id="33" name="直接箭头连接符 32">
            <a:extLst>
              <a:ext uri="{FF2B5EF4-FFF2-40B4-BE49-F238E27FC236}">
                <a16:creationId xmlns:a16="http://schemas.microsoft.com/office/drawing/2014/main" id="{364F15EF-90B1-9603-B970-B71E17C07E05}"/>
              </a:ext>
            </a:extLst>
          </p:cNvPr>
          <p:cNvCxnSpPr>
            <a:stCxn id="16" idx="2"/>
            <a:endCxn id="32" idx="0"/>
          </p:cNvCxnSpPr>
          <p:nvPr/>
        </p:nvCxnSpPr>
        <p:spPr>
          <a:xfrm flipH="1">
            <a:off x="6154524" y="6284109"/>
            <a:ext cx="1" cy="15033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4" name="文本框 33">
            <a:extLst>
              <a:ext uri="{FF2B5EF4-FFF2-40B4-BE49-F238E27FC236}">
                <a16:creationId xmlns:a16="http://schemas.microsoft.com/office/drawing/2014/main" id="{4714915A-A223-BA2F-C497-759D165A6E9F}"/>
              </a:ext>
            </a:extLst>
          </p:cNvPr>
          <p:cNvSpPr txBox="1"/>
          <p:nvPr/>
        </p:nvSpPr>
        <p:spPr>
          <a:xfrm>
            <a:off x="0" y="125260"/>
            <a:ext cx="3877985" cy="461665"/>
          </a:xfrm>
          <a:prstGeom prst="rect">
            <a:avLst/>
          </a:prstGeom>
          <a:noFill/>
        </p:spPr>
        <p:txBody>
          <a:bodyPr wrap="none" rtlCol="0">
            <a:spAutoFit/>
          </a:bodyPr>
          <a:lstStyle/>
          <a:p>
            <a:r>
              <a:rPr lang="zh-CN" altLang="en-US" sz="2400" dirty="0"/>
              <a:t>容量估计模型</a:t>
            </a:r>
            <a:r>
              <a:rPr lang="en-US" altLang="zh-CN" sz="2400" dirty="0"/>
              <a:t>——</a:t>
            </a:r>
            <a:r>
              <a:rPr lang="zh-CN" altLang="en-US" sz="2400" dirty="0"/>
              <a:t>模型结构</a:t>
            </a:r>
          </a:p>
        </p:txBody>
      </p:sp>
      <p:sp>
        <p:nvSpPr>
          <p:cNvPr id="35" name="文本框 34">
            <a:extLst>
              <a:ext uri="{FF2B5EF4-FFF2-40B4-BE49-F238E27FC236}">
                <a16:creationId xmlns:a16="http://schemas.microsoft.com/office/drawing/2014/main" id="{334974FA-6377-9097-8887-84F0D62773F2}"/>
              </a:ext>
            </a:extLst>
          </p:cNvPr>
          <p:cNvSpPr txBox="1"/>
          <p:nvPr/>
        </p:nvSpPr>
        <p:spPr>
          <a:xfrm>
            <a:off x="8117683" y="2634585"/>
            <a:ext cx="2736119" cy="646331"/>
          </a:xfrm>
          <a:prstGeom prst="rect">
            <a:avLst/>
          </a:prstGeom>
          <a:noFill/>
        </p:spPr>
        <p:txBody>
          <a:bodyPr wrap="square" rtlCol="0">
            <a:spAutoFit/>
          </a:bodyPr>
          <a:lstStyle/>
          <a:p>
            <a:r>
              <a:rPr lang="zh-CN" altLang="en-US" dirty="0"/>
              <a:t>空间金字塔池化</a:t>
            </a:r>
            <a:r>
              <a:rPr lang="en-US" altLang="zh-CN" dirty="0"/>
              <a:t>——</a:t>
            </a:r>
            <a:r>
              <a:rPr lang="zh-CN" altLang="en-US" dirty="0"/>
              <a:t>考虑电池组整体和局部信息</a:t>
            </a:r>
          </a:p>
        </p:txBody>
      </p:sp>
      <p:cxnSp>
        <p:nvCxnSpPr>
          <p:cNvPr id="37" name="直接箭头连接符 36">
            <a:extLst>
              <a:ext uri="{FF2B5EF4-FFF2-40B4-BE49-F238E27FC236}">
                <a16:creationId xmlns:a16="http://schemas.microsoft.com/office/drawing/2014/main" id="{6F01F739-410A-9681-ADAB-056DFF7FEDAB}"/>
              </a:ext>
            </a:extLst>
          </p:cNvPr>
          <p:cNvCxnSpPr>
            <a:cxnSpLocks/>
            <a:stCxn id="5" idx="3"/>
            <a:endCxn id="35" idx="1"/>
          </p:cNvCxnSpPr>
          <p:nvPr/>
        </p:nvCxnSpPr>
        <p:spPr>
          <a:xfrm>
            <a:off x="7409201" y="2957751"/>
            <a:ext cx="708482"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1" name="文本框 40">
            <a:extLst>
              <a:ext uri="{FF2B5EF4-FFF2-40B4-BE49-F238E27FC236}">
                <a16:creationId xmlns:a16="http://schemas.microsoft.com/office/drawing/2014/main" id="{CE39BA09-5334-212B-B476-745F2FA50390}"/>
              </a:ext>
            </a:extLst>
          </p:cNvPr>
          <p:cNvSpPr txBox="1"/>
          <p:nvPr/>
        </p:nvSpPr>
        <p:spPr>
          <a:xfrm>
            <a:off x="8117683" y="3321988"/>
            <a:ext cx="2736117" cy="646331"/>
          </a:xfrm>
          <a:prstGeom prst="rect">
            <a:avLst/>
          </a:prstGeom>
          <a:noFill/>
        </p:spPr>
        <p:txBody>
          <a:bodyPr wrap="square" rtlCol="0">
            <a:spAutoFit/>
          </a:bodyPr>
          <a:lstStyle/>
          <a:p>
            <a:r>
              <a:rPr lang="zh-CN" altLang="en-US" dirty="0"/>
              <a:t>卷积部分</a:t>
            </a:r>
            <a:r>
              <a:rPr lang="en-US" altLang="zh-CN" dirty="0"/>
              <a:t>——</a:t>
            </a:r>
            <a:r>
              <a:rPr lang="zh-CN" altLang="en-US" dirty="0"/>
              <a:t>融合不同通道的信息</a:t>
            </a:r>
          </a:p>
        </p:txBody>
      </p:sp>
      <p:sp>
        <p:nvSpPr>
          <p:cNvPr id="42" name="文本框 41">
            <a:extLst>
              <a:ext uri="{FF2B5EF4-FFF2-40B4-BE49-F238E27FC236}">
                <a16:creationId xmlns:a16="http://schemas.microsoft.com/office/drawing/2014/main" id="{D0A36404-ADF5-CA85-00FA-0E4C265F2FA0}"/>
              </a:ext>
            </a:extLst>
          </p:cNvPr>
          <p:cNvSpPr txBox="1"/>
          <p:nvPr/>
        </p:nvSpPr>
        <p:spPr>
          <a:xfrm>
            <a:off x="553533" y="1417834"/>
            <a:ext cx="1845429" cy="923330"/>
          </a:xfrm>
          <a:prstGeom prst="rect">
            <a:avLst/>
          </a:prstGeom>
          <a:noFill/>
        </p:spPr>
        <p:txBody>
          <a:bodyPr wrap="square" rtlCol="0">
            <a:spAutoFit/>
          </a:bodyPr>
          <a:lstStyle/>
          <a:p>
            <a:r>
              <a:rPr lang="zh-CN" altLang="en-US" dirty="0"/>
              <a:t>温度相关矩阵扩展至与单体相关矩阵相同大小</a:t>
            </a:r>
          </a:p>
        </p:txBody>
      </p:sp>
      <p:cxnSp>
        <p:nvCxnSpPr>
          <p:cNvPr id="44" name="直接箭头连接符 43">
            <a:extLst>
              <a:ext uri="{FF2B5EF4-FFF2-40B4-BE49-F238E27FC236}">
                <a16:creationId xmlns:a16="http://schemas.microsoft.com/office/drawing/2014/main" id="{A80A70A0-995D-FEAA-ADA4-52F9CDA37B67}"/>
              </a:ext>
            </a:extLst>
          </p:cNvPr>
          <p:cNvCxnSpPr>
            <a:stCxn id="3" idx="1"/>
            <a:endCxn id="42" idx="3"/>
          </p:cNvCxnSpPr>
          <p:nvPr/>
        </p:nvCxnSpPr>
        <p:spPr>
          <a:xfrm flipH="1" flipV="1">
            <a:off x="2398962" y="1879499"/>
            <a:ext cx="574393" cy="662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5" name="文本框 44">
            <a:extLst>
              <a:ext uri="{FF2B5EF4-FFF2-40B4-BE49-F238E27FC236}">
                <a16:creationId xmlns:a16="http://schemas.microsoft.com/office/drawing/2014/main" id="{3DDFA091-9BB2-6445-7F02-DFAC0C1D2BAB}"/>
              </a:ext>
            </a:extLst>
          </p:cNvPr>
          <p:cNvSpPr txBox="1"/>
          <p:nvPr/>
        </p:nvSpPr>
        <p:spPr>
          <a:xfrm>
            <a:off x="7662165" y="4599231"/>
            <a:ext cx="3647152" cy="369332"/>
          </a:xfrm>
          <a:prstGeom prst="rect">
            <a:avLst/>
          </a:prstGeom>
          <a:noFill/>
        </p:spPr>
        <p:txBody>
          <a:bodyPr wrap="none" rtlCol="0">
            <a:spAutoFit/>
          </a:bodyPr>
          <a:lstStyle/>
          <a:p>
            <a:r>
              <a:rPr lang="zh-CN" altLang="en-US" dirty="0"/>
              <a:t>连接温度相关信息和单体相关信息</a:t>
            </a:r>
          </a:p>
        </p:txBody>
      </p:sp>
      <p:cxnSp>
        <p:nvCxnSpPr>
          <p:cNvPr id="47" name="直接箭头连接符 46">
            <a:extLst>
              <a:ext uri="{FF2B5EF4-FFF2-40B4-BE49-F238E27FC236}">
                <a16:creationId xmlns:a16="http://schemas.microsoft.com/office/drawing/2014/main" id="{F819AD21-1418-C4EF-33C1-1A1FC1112741}"/>
              </a:ext>
            </a:extLst>
          </p:cNvPr>
          <p:cNvCxnSpPr>
            <a:stCxn id="12" idx="3"/>
            <a:endCxn id="45" idx="1"/>
          </p:cNvCxnSpPr>
          <p:nvPr/>
        </p:nvCxnSpPr>
        <p:spPr>
          <a:xfrm>
            <a:off x="6627316" y="4783897"/>
            <a:ext cx="1034849"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0" name="直接箭头连接符 49">
            <a:extLst>
              <a:ext uri="{FF2B5EF4-FFF2-40B4-BE49-F238E27FC236}">
                <a16:creationId xmlns:a16="http://schemas.microsoft.com/office/drawing/2014/main" id="{DBE01DB4-482C-39A5-B91C-BA512F7F8286}"/>
              </a:ext>
            </a:extLst>
          </p:cNvPr>
          <p:cNvCxnSpPr>
            <a:cxnSpLocks/>
            <a:endCxn id="41" idx="1"/>
          </p:cNvCxnSpPr>
          <p:nvPr/>
        </p:nvCxnSpPr>
        <p:spPr>
          <a:xfrm>
            <a:off x="7763442" y="3645153"/>
            <a:ext cx="354241"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2" name="文本框 51">
            <a:extLst>
              <a:ext uri="{FF2B5EF4-FFF2-40B4-BE49-F238E27FC236}">
                <a16:creationId xmlns:a16="http://schemas.microsoft.com/office/drawing/2014/main" id="{7EA0ED47-B727-66BC-2553-0370E08F30F1}"/>
              </a:ext>
            </a:extLst>
          </p:cNvPr>
          <p:cNvSpPr txBox="1"/>
          <p:nvPr/>
        </p:nvSpPr>
        <p:spPr>
          <a:xfrm>
            <a:off x="8816327" y="1072153"/>
            <a:ext cx="1338828" cy="369332"/>
          </a:xfrm>
          <a:prstGeom prst="rect">
            <a:avLst/>
          </a:prstGeom>
          <a:noFill/>
        </p:spPr>
        <p:txBody>
          <a:bodyPr wrap="none" rtlCol="0">
            <a:spAutoFit/>
          </a:bodyPr>
          <a:lstStyle/>
          <a:p>
            <a:r>
              <a:rPr lang="zh-CN" altLang="en-US" dirty="0"/>
              <a:t>归一化处理</a:t>
            </a:r>
          </a:p>
        </p:txBody>
      </p:sp>
      <p:cxnSp>
        <p:nvCxnSpPr>
          <p:cNvPr id="54" name="直接箭头连接符 53">
            <a:extLst>
              <a:ext uri="{FF2B5EF4-FFF2-40B4-BE49-F238E27FC236}">
                <a16:creationId xmlns:a16="http://schemas.microsoft.com/office/drawing/2014/main" id="{ECB53B5E-886C-6C86-5C15-01D4CE7FFE99}"/>
              </a:ext>
            </a:extLst>
          </p:cNvPr>
          <p:cNvCxnSpPr>
            <a:stCxn id="2" idx="3"/>
            <a:endCxn id="52" idx="1"/>
          </p:cNvCxnSpPr>
          <p:nvPr/>
        </p:nvCxnSpPr>
        <p:spPr>
          <a:xfrm flipV="1">
            <a:off x="6960494" y="1256819"/>
            <a:ext cx="1855833"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5" name="文本框 54">
            <a:extLst>
              <a:ext uri="{FF2B5EF4-FFF2-40B4-BE49-F238E27FC236}">
                <a16:creationId xmlns:a16="http://schemas.microsoft.com/office/drawing/2014/main" id="{A30FED94-FFBC-C7C4-4434-B2C6BDF537DD}"/>
              </a:ext>
            </a:extLst>
          </p:cNvPr>
          <p:cNvSpPr txBox="1"/>
          <p:nvPr/>
        </p:nvSpPr>
        <p:spPr>
          <a:xfrm>
            <a:off x="8816327" y="5270147"/>
            <a:ext cx="1338828" cy="369332"/>
          </a:xfrm>
          <a:prstGeom prst="rect">
            <a:avLst/>
          </a:prstGeom>
          <a:noFill/>
        </p:spPr>
        <p:txBody>
          <a:bodyPr wrap="none" rtlCol="0">
            <a:spAutoFit/>
          </a:bodyPr>
          <a:lstStyle/>
          <a:p>
            <a:r>
              <a:rPr lang="zh-CN" altLang="en-US" dirty="0"/>
              <a:t>残差层降维</a:t>
            </a:r>
          </a:p>
        </p:txBody>
      </p:sp>
      <p:cxnSp>
        <p:nvCxnSpPr>
          <p:cNvPr id="57" name="直接箭头连接符 56">
            <a:extLst>
              <a:ext uri="{FF2B5EF4-FFF2-40B4-BE49-F238E27FC236}">
                <a16:creationId xmlns:a16="http://schemas.microsoft.com/office/drawing/2014/main" id="{EBFDD191-BA7A-44ED-1A6A-4DD19AC9BDEA}"/>
              </a:ext>
            </a:extLst>
          </p:cNvPr>
          <p:cNvCxnSpPr>
            <a:cxnSpLocks/>
            <a:endCxn id="55" idx="1"/>
          </p:cNvCxnSpPr>
          <p:nvPr/>
        </p:nvCxnSpPr>
        <p:spPr>
          <a:xfrm>
            <a:off x="7008312" y="5454813"/>
            <a:ext cx="180801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0" name="文本框 59">
            <a:extLst>
              <a:ext uri="{FF2B5EF4-FFF2-40B4-BE49-F238E27FC236}">
                <a16:creationId xmlns:a16="http://schemas.microsoft.com/office/drawing/2014/main" id="{E4FABEAD-23D0-D0B1-5FE2-0BD877C4A2D4}"/>
              </a:ext>
            </a:extLst>
          </p:cNvPr>
          <p:cNvSpPr txBox="1"/>
          <p:nvPr/>
        </p:nvSpPr>
        <p:spPr>
          <a:xfrm>
            <a:off x="8931743" y="5950600"/>
            <a:ext cx="1107996" cy="369332"/>
          </a:xfrm>
          <a:prstGeom prst="rect">
            <a:avLst/>
          </a:prstGeom>
          <a:noFill/>
        </p:spPr>
        <p:txBody>
          <a:bodyPr wrap="none" rtlCol="0">
            <a:spAutoFit/>
          </a:bodyPr>
          <a:lstStyle/>
          <a:p>
            <a:r>
              <a:rPr lang="zh-CN" altLang="en-US" dirty="0"/>
              <a:t>全连接层</a:t>
            </a:r>
          </a:p>
        </p:txBody>
      </p:sp>
      <p:cxnSp>
        <p:nvCxnSpPr>
          <p:cNvPr id="62" name="直接箭头连接符 61">
            <a:extLst>
              <a:ext uri="{FF2B5EF4-FFF2-40B4-BE49-F238E27FC236}">
                <a16:creationId xmlns:a16="http://schemas.microsoft.com/office/drawing/2014/main" id="{6319FA21-72FF-B92B-740C-97BF333B4F44}"/>
              </a:ext>
            </a:extLst>
          </p:cNvPr>
          <p:cNvCxnSpPr>
            <a:stCxn id="16" idx="3"/>
            <a:endCxn id="60" idx="1"/>
          </p:cNvCxnSpPr>
          <p:nvPr/>
        </p:nvCxnSpPr>
        <p:spPr>
          <a:xfrm>
            <a:off x="6916948" y="6135266"/>
            <a:ext cx="201479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42675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60B77CF-25BE-E107-C115-13D6F5A3C127}"/>
              </a:ext>
            </a:extLst>
          </p:cNvPr>
          <p:cNvSpPr txBox="1"/>
          <p:nvPr/>
        </p:nvSpPr>
        <p:spPr>
          <a:xfrm>
            <a:off x="0" y="125260"/>
            <a:ext cx="3877985" cy="461665"/>
          </a:xfrm>
          <a:prstGeom prst="rect">
            <a:avLst/>
          </a:prstGeom>
          <a:noFill/>
        </p:spPr>
        <p:txBody>
          <a:bodyPr wrap="none" rtlCol="0">
            <a:spAutoFit/>
          </a:bodyPr>
          <a:lstStyle/>
          <a:p>
            <a:r>
              <a:rPr lang="zh-CN" altLang="en-US" sz="2400" dirty="0"/>
              <a:t>容量估计模型</a:t>
            </a:r>
            <a:r>
              <a:rPr lang="en-US" altLang="zh-CN" sz="2400" dirty="0"/>
              <a:t>——</a:t>
            </a:r>
            <a:r>
              <a:rPr lang="zh-CN" altLang="en-US" sz="2400" dirty="0"/>
              <a:t>训练结果</a:t>
            </a:r>
          </a:p>
        </p:txBody>
      </p:sp>
      <p:sp>
        <p:nvSpPr>
          <p:cNvPr id="5" name="文本框 4">
            <a:extLst>
              <a:ext uri="{FF2B5EF4-FFF2-40B4-BE49-F238E27FC236}">
                <a16:creationId xmlns:a16="http://schemas.microsoft.com/office/drawing/2014/main" id="{DB06F003-0D5A-53C6-5735-34359335ED18}"/>
              </a:ext>
            </a:extLst>
          </p:cNvPr>
          <p:cNvSpPr txBox="1"/>
          <p:nvPr/>
        </p:nvSpPr>
        <p:spPr>
          <a:xfrm>
            <a:off x="233916" y="776614"/>
            <a:ext cx="5526472" cy="369332"/>
          </a:xfrm>
          <a:prstGeom prst="rect">
            <a:avLst/>
          </a:prstGeom>
          <a:noFill/>
        </p:spPr>
        <p:txBody>
          <a:bodyPr wrap="square" rtlCol="0">
            <a:spAutoFit/>
          </a:bodyPr>
          <a:lstStyle/>
          <a:p>
            <a:r>
              <a:rPr lang="zh-CN" altLang="en-US" dirty="0"/>
              <a:t>有效片段中训练集：验证集</a:t>
            </a:r>
            <a:r>
              <a:rPr lang="en-US" altLang="zh-CN" dirty="0"/>
              <a:t>=4:1</a:t>
            </a:r>
            <a:r>
              <a:rPr lang="zh-CN" altLang="en-US" dirty="0"/>
              <a:t>，其他片段为测试集。</a:t>
            </a:r>
            <a:endParaRPr lang="en-US" altLang="zh-CN" dirty="0"/>
          </a:p>
        </p:txBody>
      </p:sp>
      <p:sp>
        <p:nvSpPr>
          <p:cNvPr id="8" name="文本框 7">
            <a:extLst>
              <a:ext uri="{FF2B5EF4-FFF2-40B4-BE49-F238E27FC236}">
                <a16:creationId xmlns:a16="http://schemas.microsoft.com/office/drawing/2014/main" id="{0E58EFB7-276D-92B3-022C-767DC45DD12C}"/>
              </a:ext>
            </a:extLst>
          </p:cNvPr>
          <p:cNvSpPr txBox="1"/>
          <p:nvPr/>
        </p:nvSpPr>
        <p:spPr>
          <a:xfrm>
            <a:off x="2662615" y="5785120"/>
            <a:ext cx="7795455" cy="369332"/>
          </a:xfrm>
          <a:prstGeom prst="rect">
            <a:avLst/>
          </a:prstGeom>
          <a:noFill/>
        </p:spPr>
        <p:txBody>
          <a:bodyPr wrap="square">
            <a:spAutoFit/>
          </a:bodyPr>
          <a:lstStyle/>
          <a:p>
            <a:r>
              <a:rPr lang="zh-CN" altLang="en-US" dirty="0"/>
              <a:t>估计值与实际值的平均误差为</a:t>
            </a:r>
            <a:r>
              <a:rPr lang="en-US" altLang="zh-CN" dirty="0"/>
              <a:t>2.08%</a:t>
            </a:r>
            <a:r>
              <a:rPr lang="zh-CN" altLang="en-US" dirty="0"/>
              <a:t>，移动平均曲线的平均误差为</a:t>
            </a:r>
            <a:r>
              <a:rPr lang="en-US" altLang="zh-CN" dirty="0"/>
              <a:t>1.17%</a:t>
            </a:r>
            <a:r>
              <a:rPr lang="zh-CN" altLang="en-US" dirty="0"/>
              <a:t>。</a:t>
            </a:r>
          </a:p>
        </p:txBody>
      </p:sp>
      <p:pic>
        <p:nvPicPr>
          <p:cNvPr id="13" name="图片 12">
            <a:extLst>
              <a:ext uri="{FF2B5EF4-FFF2-40B4-BE49-F238E27FC236}">
                <a16:creationId xmlns:a16="http://schemas.microsoft.com/office/drawing/2014/main" id="{1871B8E1-3633-F40A-DC56-06EE7CEF1EF8}"/>
              </a:ext>
            </a:extLst>
          </p:cNvPr>
          <p:cNvPicPr>
            <a:picLocks noChangeAspect="1"/>
          </p:cNvPicPr>
          <p:nvPr/>
        </p:nvPicPr>
        <p:blipFill rotWithShape="1">
          <a:blip r:embed="rId2">
            <a:extLst>
              <a:ext uri="{28A0092B-C50C-407E-A947-70E740481C1C}">
                <a14:useLocalDpi xmlns:a14="http://schemas.microsoft.com/office/drawing/2010/main" val="0"/>
              </a:ext>
            </a:extLst>
          </a:blip>
          <a:srcRect l="7600" t="7844" r="9702" b="3675"/>
          <a:stretch/>
        </p:blipFill>
        <p:spPr>
          <a:xfrm>
            <a:off x="2496000" y="1335635"/>
            <a:ext cx="7200000" cy="4259796"/>
          </a:xfrm>
          <a:prstGeom prst="rect">
            <a:avLst/>
          </a:prstGeom>
        </p:spPr>
      </p:pic>
    </p:spTree>
    <p:extLst>
      <p:ext uri="{BB962C8B-B14F-4D97-AF65-F5344CB8AC3E}">
        <p14:creationId xmlns:p14="http://schemas.microsoft.com/office/powerpoint/2010/main" val="3666818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表 4">
            <a:extLst>
              <a:ext uri="{FF2B5EF4-FFF2-40B4-BE49-F238E27FC236}">
                <a16:creationId xmlns:a16="http://schemas.microsoft.com/office/drawing/2014/main" id="{585AED05-6E8F-44F3-6CF4-961BC7685D14}"/>
              </a:ext>
            </a:extLst>
          </p:cNvPr>
          <p:cNvGraphicFramePr/>
          <p:nvPr>
            <p:extLst>
              <p:ext uri="{D42A27DB-BD31-4B8C-83A1-F6EECF244321}">
                <p14:modId xmlns:p14="http://schemas.microsoft.com/office/powerpoint/2010/main" val="4221952240"/>
              </p:ext>
            </p:extLst>
          </p:nvPr>
        </p:nvGraphicFramePr>
        <p:xfrm>
          <a:off x="7061466" y="3040177"/>
          <a:ext cx="4643373" cy="3474949"/>
        </p:xfrm>
        <a:graphic>
          <a:graphicData uri="http://schemas.openxmlformats.org/drawingml/2006/chart">
            <c:chart xmlns:c="http://schemas.openxmlformats.org/drawingml/2006/chart" xmlns:r="http://schemas.openxmlformats.org/officeDocument/2006/relationships" r:id="rId2"/>
          </a:graphicData>
        </a:graphic>
      </p:graphicFrame>
      <p:sp>
        <p:nvSpPr>
          <p:cNvPr id="6" name="文本框 5">
            <a:extLst>
              <a:ext uri="{FF2B5EF4-FFF2-40B4-BE49-F238E27FC236}">
                <a16:creationId xmlns:a16="http://schemas.microsoft.com/office/drawing/2014/main" id="{CBB247D1-65AE-C6DD-D1D2-60F23C9DC908}"/>
              </a:ext>
            </a:extLst>
          </p:cNvPr>
          <p:cNvSpPr txBox="1"/>
          <p:nvPr/>
        </p:nvSpPr>
        <p:spPr>
          <a:xfrm>
            <a:off x="8367489" y="2758621"/>
            <a:ext cx="2031325" cy="369332"/>
          </a:xfrm>
          <a:prstGeom prst="rect">
            <a:avLst/>
          </a:prstGeom>
          <a:noFill/>
        </p:spPr>
        <p:txBody>
          <a:bodyPr wrap="none" rtlCol="0">
            <a:spAutoFit/>
          </a:bodyPr>
          <a:lstStyle/>
          <a:p>
            <a:r>
              <a:rPr lang="zh-CN" altLang="en-US" dirty="0"/>
              <a:t>采样时间间隔分布</a:t>
            </a:r>
          </a:p>
        </p:txBody>
      </p:sp>
      <p:sp>
        <p:nvSpPr>
          <p:cNvPr id="9" name="文本框 8">
            <a:extLst>
              <a:ext uri="{FF2B5EF4-FFF2-40B4-BE49-F238E27FC236}">
                <a16:creationId xmlns:a16="http://schemas.microsoft.com/office/drawing/2014/main" id="{A37662F4-7632-AB64-D907-C21DCDA20ECF}"/>
              </a:ext>
            </a:extLst>
          </p:cNvPr>
          <p:cNvSpPr txBox="1"/>
          <p:nvPr/>
        </p:nvSpPr>
        <p:spPr>
          <a:xfrm>
            <a:off x="0" y="125260"/>
            <a:ext cx="4493538" cy="461665"/>
          </a:xfrm>
          <a:prstGeom prst="rect">
            <a:avLst/>
          </a:prstGeom>
          <a:noFill/>
        </p:spPr>
        <p:txBody>
          <a:bodyPr wrap="none" rtlCol="0">
            <a:spAutoFit/>
          </a:bodyPr>
          <a:lstStyle/>
          <a:p>
            <a:r>
              <a:rPr lang="zh-CN" altLang="en-US" sz="2400" dirty="0"/>
              <a:t>容量衰退模型</a:t>
            </a:r>
            <a:r>
              <a:rPr lang="en-US" altLang="zh-CN" sz="2400" dirty="0"/>
              <a:t>——</a:t>
            </a:r>
            <a:r>
              <a:rPr lang="zh-CN" altLang="en-US" sz="2400" dirty="0"/>
              <a:t>放电间隔判断</a:t>
            </a:r>
          </a:p>
        </p:txBody>
      </p:sp>
      <p:sp>
        <p:nvSpPr>
          <p:cNvPr id="10" name="矩形 9">
            <a:extLst>
              <a:ext uri="{FF2B5EF4-FFF2-40B4-BE49-F238E27FC236}">
                <a16:creationId xmlns:a16="http://schemas.microsoft.com/office/drawing/2014/main" id="{E86E5518-E602-49C0-6988-CCF461FE0DCE}"/>
              </a:ext>
            </a:extLst>
          </p:cNvPr>
          <p:cNvSpPr/>
          <p:nvPr/>
        </p:nvSpPr>
        <p:spPr>
          <a:xfrm>
            <a:off x="1903161" y="1290853"/>
            <a:ext cx="940515" cy="36933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用车片段</a:t>
            </a:r>
          </a:p>
        </p:txBody>
      </p:sp>
      <p:sp>
        <p:nvSpPr>
          <p:cNvPr id="11" name="矩形 10">
            <a:extLst>
              <a:ext uri="{FF2B5EF4-FFF2-40B4-BE49-F238E27FC236}">
                <a16:creationId xmlns:a16="http://schemas.microsoft.com/office/drawing/2014/main" id="{A22E8B3B-2D9B-2C1B-5A51-8D7BD86A0E9A}"/>
              </a:ext>
            </a:extLst>
          </p:cNvPr>
          <p:cNvSpPr/>
          <p:nvPr/>
        </p:nvSpPr>
        <p:spPr>
          <a:xfrm>
            <a:off x="387534" y="1295208"/>
            <a:ext cx="940515" cy="36933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用车片段</a:t>
            </a:r>
          </a:p>
        </p:txBody>
      </p:sp>
      <p:sp>
        <p:nvSpPr>
          <p:cNvPr id="12" name="矩形 11">
            <a:extLst>
              <a:ext uri="{FF2B5EF4-FFF2-40B4-BE49-F238E27FC236}">
                <a16:creationId xmlns:a16="http://schemas.microsoft.com/office/drawing/2014/main" id="{B28E007B-4786-35AA-A4D0-330B215F0C91}"/>
              </a:ext>
            </a:extLst>
          </p:cNvPr>
          <p:cNvSpPr/>
          <p:nvPr/>
        </p:nvSpPr>
        <p:spPr>
          <a:xfrm>
            <a:off x="4937771" y="1290853"/>
            <a:ext cx="940515" cy="36933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补能片段</a:t>
            </a:r>
          </a:p>
        </p:txBody>
      </p:sp>
      <p:sp>
        <p:nvSpPr>
          <p:cNvPr id="13" name="矩形 12">
            <a:extLst>
              <a:ext uri="{FF2B5EF4-FFF2-40B4-BE49-F238E27FC236}">
                <a16:creationId xmlns:a16="http://schemas.microsoft.com/office/drawing/2014/main" id="{959D99C1-ADA1-616C-DE48-CCA1B0F51E95}"/>
              </a:ext>
            </a:extLst>
          </p:cNvPr>
          <p:cNvSpPr/>
          <p:nvPr/>
        </p:nvSpPr>
        <p:spPr>
          <a:xfrm>
            <a:off x="3418788" y="1290853"/>
            <a:ext cx="940515" cy="36933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用车片段</a:t>
            </a:r>
          </a:p>
        </p:txBody>
      </p:sp>
      <p:sp>
        <p:nvSpPr>
          <p:cNvPr id="15" name="矩形 14">
            <a:extLst>
              <a:ext uri="{FF2B5EF4-FFF2-40B4-BE49-F238E27FC236}">
                <a16:creationId xmlns:a16="http://schemas.microsoft.com/office/drawing/2014/main" id="{6D4036DB-8DB7-808A-A8C5-384120462299}"/>
              </a:ext>
            </a:extLst>
          </p:cNvPr>
          <p:cNvSpPr/>
          <p:nvPr/>
        </p:nvSpPr>
        <p:spPr>
          <a:xfrm>
            <a:off x="6348543" y="1290853"/>
            <a:ext cx="940515" cy="36933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用车片段</a:t>
            </a:r>
          </a:p>
        </p:txBody>
      </p:sp>
      <p:sp>
        <p:nvSpPr>
          <p:cNvPr id="16" name="矩形 15">
            <a:extLst>
              <a:ext uri="{FF2B5EF4-FFF2-40B4-BE49-F238E27FC236}">
                <a16:creationId xmlns:a16="http://schemas.microsoft.com/office/drawing/2014/main" id="{F0C0ACA5-602A-56A3-FACC-2AB53F1ECB09}"/>
              </a:ext>
            </a:extLst>
          </p:cNvPr>
          <p:cNvSpPr/>
          <p:nvPr/>
        </p:nvSpPr>
        <p:spPr>
          <a:xfrm>
            <a:off x="9383153" y="1290853"/>
            <a:ext cx="940515" cy="36933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补能片段</a:t>
            </a:r>
          </a:p>
        </p:txBody>
      </p:sp>
      <p:sp>
        <p:nvSpPr>
          <p:cNvPr id="17" name="矩形 16">
            <a:extLst>
              <a:ext uri="{FF2B5EF4-FFF2-40B4-BE49-F238E27FC236}">
                <a16:creationId xmlns:a16="http://schemas.microsoft.com/office/drawing/2014/main" id="{12189082-E738-D89C-142E-A404F72414D7}"/>
              </a:ext>
            </a:extLst>
          </p:cNvPr>
          <p:cNvSpPr/>
          <p:nvPr/>
        </p:nvSpPr>
        <p:spPr>
          <a:xfrm>
            <a:off x="7864170" y="1290853"/>
            <a:ext cx="940515" cy="36933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用车片段</a:t>
            </a:r>
          </a:p>
        </p:txBody>
      </p:sp>
      <p:sp>
        <p:nvSpPr>
          <p:cNvPr id="18" name="矩形 17">
            <a:extLst>
              <a:ext uri="{FF2B5EF4-FFF2-40B4-BE49-F238E27FC236}">
                <a16:creationId xmlns:a16="http://schemas.microsoft.com/office/drawing/2014/main" id="{7C1772F6-D8DB-572D-0C3B-0FB2975AB7B5}"/>
              </a:ext>
            </a:extLst>
          </p:cNvPr>
          <p:cNvSpPr/>
          <p:nvPr/>
        </p:nvSpPr>
        <p:spPr>
          <a:xfrm>
            <a:off x="10898780" y="1290852"/>
            <a:ext cx="940515" cy="36933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a:t>
            </a:r>
            <a:endParaRPr lang="zh-CN" altLang="en-US" sz="1400" dirty="0">
              <a:solidFill>
                <a:schemeClr val="tx1"/>
              </a:solidFill>
            </a:endParaRPr>
          </a:p>
        </p:txBody>
      </p:sp>
      <p:sp>
        <p:nvSpPr>
          <p:cNvPr id="19" name="右大括号 18">
            <a:extLst>
              <a:ext uri="{FF2B5EF4-FFF2-40B4-BE49-F238E27FC236}">
                <a16:creationId xmlns:a16="http://schemas.microsoft.com/office/drawing/2014/main" id="{60AABFFF-361A-F379-6EEB-6332E2744A0E}"/>
              </a:ext>
            </a:extLst>
          </p:cNvPr>
          <p:cNvSpPr/>
          <p:nvPr/>
        </p:nvSpPr>
        <p:spPr>
          <a:xfrm rot="5400000">
            <a:off x="1478670" y="1516887"/>
            <a:ext cx="265215" cy="748550"/>
          </a:xfrm>
          <a:prstGeom prst="rightBrace">
            <a:avLst>
              <a:gd name="adj1" fmla="val 28034"/>
              <a:gd name="adj2" fmla="val 50000"/>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02DB6DCD-4F28-57BE-F028-A1AABE032CFF}"/>
              </a:ext>
            </a:extLst>
          </p:cNvPr>
          <p:cNvSpPr txBox="1"/>
          <p:nvPr/>
        </p:nvSpPr>
        <p:spPr>
          <a:xfrm>
            <a:off x="1159871" y="2042936"/>
            <a:ext cx="902811" cy="307777"/>
          </a:xfrm>
          <a:prstGeom prst="rect">
            <a:avLst/>
          </a:prstGeom>
          <a:noFill/>
        </p:spPr>
        <p:txBody>
          <a:bodyPr wrap="none" rtlCol="0">
            <a:spAutoFit/>
          </a:bodyPr>
          <a:lstStyle/>
          <a:p>
            <a:r>
              <a:rPr lang="zh-CN" altLang="en-US" sz="1400" dirty="0"/>
              <a:t>静置时间</a:t>
            </a:r>
          </a:p>
        </p:txBody>
      </p:sp>
      <p:sp>
        <p:nvSpPr>
          <p:cNvPr id="21" name="右大括号 20">
            <a:extLst>
              <a:ext uri="{FF2B5EF4-FFF2-40B4-BE49-F238E27FC236}">
                <a16:creationId xmlns:a16="http://schemas.microsoft.com/office/drawing/2014/main" id="{BB8ABB78-D0BA-6DA2-11BF-6CEA1D38617D}"/>
              </a:ext>
            </a:extLst>
          </p:cNvPr>
          <p:cNvSpPr/>
          <p:nvPr/>
        </p:nvSpPr>
        <p:spPr>
          <a:xfrm rot="5400000">
            <a:off x="2980899" y="1522859"/>
            <a:ext cx="265215" cy="748550"/>
          </a:xfrm>
          <a:prstGeom prst="rightBrace">
            <a:avLst>
              <a:gd name="adj1" fmla="val 34601"/>
              <a:gd name="adj2" fmla="val 50000"/>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3" name="右大括号 22">
            <a:extLst>
              <a:ext uri="{FF2B5EF4-FFF2-40B4-BE49-F238E27FC236}">
                <a16:creationId xmlns:a16="http://schemas.microsoft.com/office/drawing/2014/main" id="{A3D5679B-CCAE-AE66-B5F2-BDA03A33A176}"/>
              </a:ext>
            </a:extLst>
          </p:cNvPr>
          <p:cNvSpPr/>
          <p:nvPr/>
        </p:nvSpPr>
        <p:spPr>
          <a:xfrm rot="5400000">
            <a:off x="4505966" y="1516887"/>
            <a:ext cx="265215" cy="748550"/>
          </a:xfrm>
          <a:prstGeom prst="rightBrace">
            <a:avLst>
              <a:gd name="adj1" fmla="val 34601"/>
              <a:gd name="adj2" fmla="val 50000"/>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5" name="右大括号 24">
            <a:extLst>
              <a:ext uri="{FF2B5EF4-FFF2-40B4-BE49-F238E27FC236}">
                <a16:creationId xmlns:a16="http://schemas.microsoft.com/office/drawing/2014/main" id="{1900EE06-2F86-0573-FF98-52B0597215EC}"/>
              </a:ext>
            </a:extLst>
          </p:cNvPr>
          <p:cNvSpPr/>
          <p:nvPr/>
        </p:nvSpPr>
        <p:spPr>
          <a:xfrm rot="5400000">
            <a:off x="6031033" y="1516887"/>
            <a:ext cx="265215" cy="748550"/>
          </a:xfrm>
          <a:prstGeom prst="rightBrace">
            <a:avLst>
              <a:gd name="adj1" fmla="val 34600"/>
              <a:gd name="adj2" fmla="val 50000"/>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7" name="右大括号 26">
            <a:extLst>
              <a:ext uri="{FF2B5EF4-FFF2-40B4-BE49-F238E27FC236}">
                <a16:creationId xmlns:a16="http://schemas.microsoft.com/office/drawing/2014/main" id="{8FDC5244-312C-A230-F6FD-A2605D59FDB2}"/>
              </a:ext>
            </a:extLst>
          </p:cNvPr>
          <p:cNvSpPr/>
          <p:nvPr/>
        </p:nvSpPr>
        <p:spPr>
          <a:xfrm rot="5400000">
            <a:off x="7533262" y="1516887"/>
            <a:ext cx="265215" cy="748550"/>
          </a:xfrm>
          <a:prstGeom prst="rightBrace">
            <a:avLst>
              <a:gd name="adj1" fmla="val 34601"/>
              <a:gd name="adj2" fmla="val 50000"/>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9" name="右大括号 28">
            <a:extLst>
              <a:ext uri="{FF2B5EF4-FFF2-40B4-BE49-F238E27FC236}">
                <a16:creationId xmlns:a16="http://schemas.microsoft.com/office/drawing/2014/main" id="{7C6CA1AB-6D92-7DDF-7A42-E6FEA02DA98A}"/>
              </a:ext>
            </a:extLst>
          </p:cNvPr>
          <p:cNvSpPr/>
          <p:nvPr/>
        </p:nvSpPr>
        <p:spPr>
          <a:xfrm rot="5400000">
            <a:off x="8963303" y="1516887"/>
            <a:ext cx="265215" cy="748550"/>
          </a:xfrm>
          <a:prstGeom prst="rightBrace">
            <a:avLst>
              <a:gd name="adj1" fmla="val 28034"/>
              <a:gd name="adj2" fmla="val 50000"/>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31" name="右大括号 30">
            <a:extLst>
              <a:ext uri="{FF2B5EF4-FFF2-40B4-BE49-F238E27FC236}">
                <a16:creationId xmlns:a16="http://schemas.microsoft.com/office/drawing/2014/main" id="{2222F89A-EE30-F2DB-A42F-32FB13BB1ACF}"/>
              </a:ext>
            </a:extLst>
          </p:cNvPr>
          <p:cNvSpPr/>
          <p:nvPr/>
        </p:nvSpPr>
        <p:spPr>
          <a:xfrm rot="5400000">
            <a:off x="10465532" y="1516887"/>
            <a:ext cx="265215" cy="748550"/>
          </a:xfrm>
          <a:prstGeom prst="rightBrace">
            <a:avLst>
              <a:gd name="adj1" fmla="val 28034"/>
              <a:gd name="adj2" fmla="val 50000"/>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id="{FE98BC3B-25D3-7569-BA4A-0D1091D2BAC5}"/>
              </a:ext>
            </a:extLst>
          </p:cNvPr>
          <p:cNvSpPr/>
          <p:nvPr/>
        </p:nvSpPr>
        <p:spPr>
          <a:xfrm>
            <a:off x="1698133" y="3258180"/>
            <a:ext cx="3615087" cy="369333"/>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静置时间</a:t>
            </a:r>
          </a:p>
        </p:txBody>
      </p:sp>
      <p:sp>
        <p:nvSpPr>
          <p:cNvPr id="34" name="矩形 33">
            <a:extLst>
              <a:ext uri="{FF2B5EF4-FFF2-40B4-BE49-F238E27FC236}">
                <a16:creationId xmlns:a16="http://schemas.microsoft.com/office/drawing/2014/main" id="{704173E8-FBBA-BE64-0971-700B16399907}"/>
              </a:ext>
            </a:extLst>
          </p:cNvPr>
          <p:cNvSpPr/>
          <p:nvPr/>
        </p:nvSpPr>
        <p:spPr>
          <a:xfrm>
            <a:off x="1698133" y="3627993"/>
            <a:ext cx="902811" cy="141110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极化效应逐渐消失</a:t>
            </a:r>
          </a:p>
        </p:txBody>
      </p:sp>
      <p:sp>
        <p:nvSpPr>
          <p:cNvPr id="35" name="文本框 34">
            <a:extLst>
              <a:ext uri="{FF2B5EF4-FFF2-40B4-BE49-F238E27FC236}">
                <a16:creationId xmlns:a16="http://schemas.microsoft.com/office/drawing/2014/main" id="{5329652F-F36C-B307-E8AA-36F296B2353D}"/>
              </a:ext>
            </a:extLst>
          </p:cNvPr>
          <p:cNvSpPr txBox="1"/>
          <p:nvPr/>
        </p:nvSpPr>
        <p:spPr>
          <a:xfrm>
            <a:off x="8644504" y="2041447"/>
            <a:ext cx="902811" cy="307777"/>
          </a:xfrm>
          <a:prstGeom prst="rect">
            <a:avLst/>
          </a:prstGeom>
          <a:noFill/>
        </p:spPr>
        <p:txBody>
          <a:bodyPr wrap="none" rtlCol="0">
            <a:spAutoFit/>
          </a:bodyPr>
          <a:lstStyle/>
          <a:p>
            <a:r>
              <a:rPr lang="zh-CN" altLang="en-US" sz="1400" dirty="0"/>
              <a:t>静置时间</a:t>
            </a:r>
          </a:p>
        </p:txBody>
      </p:sp>
      <p:sp>
        <p:nvSpPr>
          <p:cNvPr id="36" name="文本框 35">
            <a:extLst>
              <a:ext uri="{FF2B5EF4-FFF2-40B4-BE49-F238E27FC236}">
                <a16:creationId xmlns:a16="http://schemas.microsoft.com/office/drawing/2014/main" id="{48CAD5D9-8068-60FA-79A0-80E7BCFF0F6F}"/>
              </a:ext>
            </a:extLst>
          </p:cNvPr>
          <p:cNvSpPr txBox="1"/>
          <p:nvPr/>
        </p:nvSpPr>
        <p:spPr>
          <a:xfrm>
            <a:off x="5720938" y="2042936"/>
            <a:ext cx="902811" cy="307777"/>
          </a:xfrm>
          <a:prstGeom prst="rect">
            <a:avLst/>
          </a:prstGeom>
          <a:noFill/>
        </p:spPr>
        <p:txBody>
          <a:bodyPr wrap="none" rtlCol="0">
            <a:spAutoFit/>
          </a:bodyPr>
          <a:lstStyle/>
          <a:p>
            <a:r>
              <a:rPr lang="zh-CN" altLang="en-US" sz="1400" dirty="0"/>
              <a:t>静置时间</a:t>
            </a:r>
          </a:p>
        </p:txBody>
      </p:sp>
      <p:sp>
        <p:nvSpPr>
          <p:cNvPr id="37" name="文本框 36">
            <a:extLst>
              <a:ext uri="{FF2B5EF4-FFF2-40B4-BE49-F238E27FC236}">
                <a16:creationId xmlns:a16="http://schemas.microsoft.com/office/drawing/2014/main" id="{FF16EC9D-F871-4876-4173-4E352B68F64E}"/>
              </a:ext>
            </a:extLst>
          </p:cNvPr>
          <p:cNvSpPr txBox="1"/>
          <p:nvPr/>
        </p:nvSpPr>
        <p:spPr>
          <a:xfrm>
            <a:off x="7214463" y="2041447"/>
            <a:ext cx="902811" cy="307777"/>
          </a:xfrm>
          <a:prstGeom prst="rect">
            <a:avLst/>
          </a:prstGeom>
          <a:noFill/>
        </p:spPr>
        <p:txBody>
          <a:bodyPr wrap="none" rtlCol="0">
            <a:spAutoFit/>
          </a:bodyPr>
          <a:lstStyle/>
          <a:p>
            <a:r>
              <a:rPr lang="zh-CN" altLang="en-US" sz="1400" dirty="0"/>
              <a:t>静置时间</a:t>
            </a:r>
          </a:p>
        </p:txBody>
      </p:sp>
      <p:sp>
        <p:nvSpPr>
          <p:cNvPr id="38" name="文本框 37">
            <a:extLst>
              <a:ext uri="{FF2B5EF4-FFF2-40B4-BE49-F238E27FC236}">
                <a16:creationId xmlns:a16="http://schemas.microsoft.com/office/drawing/2014/main" id="{5802CCF3-FF08-1F1D-21AB-CE028E6EFE6D}"/>
              </a:ext>
            </a:extLst>
          </p:cNvPr>
          <p:cNvSpPr txBox="1"/>
          <p:nvPr/>
        </p:nvSpPr>
        <p:spPr>
          <a:xfrm>
            <a:off x="10146734" y="2026183"/>
            <a:ext cx="902811" cy="307777"/>
          </a:xfrm>
          <a:prstGeom prst="rect">
            <a:avLst/>
          </a:prstGeom>
          <a:noFill/>
        </p:spPr>
        <p:txBody>
          <a:bodyPr wrap="none" rtlCol="0">
            <a:spAutoFit/>
          </a:bodyPr>
          <a:lstStyle/>
          <a:p>
            <a:r>
              <a:rPr lang="zh-CN" altLang="en-US" sz="1400" dirty="0"/>
              <a:t>静置时间</a:t>
            </a:r>
          </a:p>
        </p:txBody>
      </p:sp>
      <p:sp>
        <p:nvSpPr>
          <p:cNvPr id="39" name="文本框 38">
            <a:extLst>
              <a:ext uri="{FF2B5EF4-FFF2-40B4-BE49-F238E27FC236}">
                <a16:creationId xmlns:a16="http://schemas.microsoft.com/office/drawing/2014/main" id="{35A97A75-5C7D-6DEA-7586-510BD41968A8}"/>
              </a:ext>
            </a:extLst>
          </p:cNvPr>
          <p:cNvSpPr txBox="1"/>
          <p:nvPr/>
        </p:nvSpPr>
        <p:spPr>
          <a:xfrm>
            <a:off x="2662100" y="2026182"/>
            <a:ext cx="902811" cy="307777"/>
          </a:xfrm>
          <a:prstGeom prst="rect">
            <a:avLst/>
          </a:prstGeom>
          <a:noFill/>
        </p:spPr>
        <p:txBody>
          <a:bodyPr wrap="none" rtlCol="0">
            <a:spAutoFit/>
          </a:bodyPr>
          <a:lstStyle/>
          <a:p>
            <a:r>
              <a:rPr lang="zh-CN" altLang="en-US" sz="1400" dirty="0"/>
              <a:t>静置时间</a:t>
            </a:r>
          </a:p>
        </p:txBody>
      </p:sp>
      <p:sp>
        <p:nvSpPr>
          <p:cNvPr id="40" name="文本框 39">
            <a:extLst>
              <a:ext uri="{FF2B5EF4-FFF2-40B4-BE49-F238E27FC236}">
                <a16:creationId xmlns:a16="http://schemas.microsoft.com/office/drawing/2014/main" id="{35E62E19-2D31-67B7-ECF6-DEA434F98533}"/>
              </a:ext>
            </a:extLst>
          </p:cNvPr>
          <p:cNvSpPr txBox="1"/>
          <p:nvPr/>
        </p:nvSpPr>
        <p:spPr>
          <a:xfrm>
            <a:off x="4187167" y="2023770"/>
            <a:ext cx="902811" cy="307777"/>
          </a:xfrm>
          <a:prstGeom prst="rect">
            <a:avLst/>
          </a:prstGeom>
          <a:noFill/>
        </p:spPr>
        <p:txBody>
          <a:bodyPr wrap="none" rtlCol="0">
            <a:spAutoFit/>
          </a:bodyPr>
          <a:lstStyle/>
          <a:p>
            <a:r>
              <a:rPr lang="zh-CN" altLang="en-US" sz="1400" dirty="0"/>
              <a:t>静置时间</a:t>
            </a:r>
          </a:p>
        </p:txBody>
      </p:sp>
      <p:sp>
        <p:nvSpPr>
          <p:cNvPr id="42" name="矩形 41">
            <a:extLst>
              <a:ext uri="{FF2B5EF4-FFF2-40B4-BE49-F238E27FC236}">
                <a16:creationId xmlns:a16="http://schemas.microsoft.com/office/drawing/2014/main" id="{DAFA5F79-35D8-A87E-1359-0E1FF70E8CE1}"/>
              </a:ext>
            </a:extLst>
          </p:cNvPr>
          <p:cNvSpPr/>
          <p:nvPr/>
        </p:nvSpPr>
        <p:spPr>
          <a:xfrm>
            <a:off x="2600944" y="3627673"/>
            <a:ext cx="902811" cy="141110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悬垂阳极与非悬垂部分交流锂离子</a:t>
            </a:r>
          </a:p>
        </p:txBody>
      </p:sp>
      <p:sp>
        <p:nvSpPr>
          <p:cNvPr id="43" name="矩形 42">
            <a:extLst>
              <a:ext uri="{FF2B5EF4-FFF2-40B4-BE49-F238E27FC236}">
                <a16:creationId xmlns:a16="http://schemas.microsoft.com/office/drawing/2014/main" id="{DE530A16-916A-39BA-B071-3F7B7B69E41B}"/>
              </a:ext>
            </a:extLst>
          </p:cNvPr>
          <p:cNvSpPr/>
          <p:nvPr/>
        </p:nvSpPr>
        <p:spPr>
          <a:xfrm>
            <a:off x="3503755" y="3627673"/>
            <a:ext cx="902811" cy="141110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锂枝晶溶解再嵌入</a:t>
            </a:r>
          </a:p>
        </p:txBody>
      </p:sp>
      <p:sp>
        <p:nvSpPr>
          <p:cNvPr id="44" name="矩形 43">
            <a:extLst>
              <a:ext uri="{FF2B5EF4-FFF2-40B4-BE49-F238E27FC236}">
                <a16:creationId xmlns:a16="http://schemas.microsoft.com/office/drawing/2014/main" id="{E66F769A-94B8-8B26-DAC7-757B66E33D98}"/>
              </a:ext>
            </a:extLst>
          </p:cNvPr>
          <p:cNvSpPr/>
          <p:nvPr/>
        </p:nvSpPr>
        <p:spPr>
          <a:xfrm>
            <a:off x="4410409" y="3627673"/>
            <a:ext cx="902811" cy="141110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t>
            </a:r>
            <a:endParaRPr lang="zh-CN" altLang="en-US" dirty="0">
              <a:solidFill>
                <a:schemeClr val="tx1"/>
              </a:solidFill>
            </a:endParaRPr>
          </a:p>
        </p:txBody>
      </p:sp>
      <p:sp>
        <p:nvSpPr>
          <p:cNvPr id="3" name="文本框 2">
            <a:extLst>
              <a:ext uri="{FF2B5EF4-FFF2-40B4-BE49-F238E27FC236}">
                <a16:creationId xmlns:a16="http://schemas.microsoft.com/office/drawing/2014/main" id="{18CDC84D-5BB2-FDA2-14C9-6597DDA1D7E7}"/>
              </a:ext>
            </a:extLst>
          </p:cNvPr>
          <p:cNvSpPr txBox="1"/>
          <p:nvPr/>
        </p:nvSpPr>
        <p:spPr>
          <a:xfrm>
            <a:off x="7106506" y="6402972"/>
            <a:ext cx="4727360" cy="369332"/>
          </a:xfrm>
          <a:prstGeom prst="rect">
            <a:avLst/>
          </a:prstGeom>
          <a:noFill/>
        </p:spPr>
        <p:txBody>
          <a:bodyPr wrap="square">
            <a:spAutoFit/>
          </a:bodyPr>
          <a:lstStyle/>
          <a:p>
            <a:r>
              <a:rPr lang="en-US" altLang="zh-CN" sz="1800" dirty="0">
                <a:effectLst/>
                <a:latin typeface="等线" panose="02010600030101010101" pitchFamily="2" charset="-122"/>
                <a:cs typeface="Times New Roman" panose="02020603050405020304" pitchFamily="18" charset="0"/>
              </a:rPr>
              <a:t>15s</a:t>
            </a:r>
            <a:r>
              <a:rPr lang="zh-CN" altLang="zh-CN" sz="1800" dirty="0">
                <a:effectLst/>
                <a:ea typeface="等线" panose="02010600030101010101" pitchFamily="2" charset="-122"/>
                <a:cs typeface="Times New Roman" panose="02020603050405020304" pitchFamily="18" charset="0"/>
              </a:rPr>
              <a:t>以上的时间间隔为静置时间，电池未使用</a:t>
            </a:r>
            <a:endParaRPr lang="zh-CN" altLang="en-US" dirty="0"/>
          </a:p>
        </p:txBody>
      </p:sp>
    </p:spTree>
    <p:extLst>
      <p:ext uri="{BB962C8B-B14F-4D97-AF65-F5344CB8AC3E}">
        <p14:creationId xmlns:p14="http://schemas.microsoft.com/office/powerpoint/2010/main" val="2946393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C1B8425-4602-3268-568F-C28364D51070}"/>
              </a:ext>
            </a:extLst>
          </p:cNvPr>
          <p:cNvSpPr txBox="1"/>
          <p:nvPr/>
        </p:nvSpPr>
        <p:spPr>
          <a:xfrm>
            <a:off x="0" y="125260"/>
            <a:ext cx="3877985" cy="461665"/>
          </a:xfrm>
          <a:prstGeom prst="rect">
            <a:avLst/>
          </a:prstGeom>
          <a:noFill/>
        </p:spPr>
        <p:txBody>
          <a:bodyPr wrap="none" rtlCol="0">
            <a:spAutoFit/>
          </a:bodyPr>
          <a:lstStyle/>
          <a:p>
            <a:r>
              <a:rPr lang="zh-CN" altLang="en-US" sz="2400" dirty="0"/>
              <a:t>容量衰退模型</a:t>
            </a:r>
            <a:r>
              <a:rPr lang="en-US" altLang="zh-CN" sz="2400" dirty="0"/>
              <a:t>——</a:t>
            </a:r>
            <a:r>
              <a:rPr lang="zh-CN" altLang="en-US" sz="2400" dirty="0"/>
              <a:t>特征提取</a:t>
            </a:r>
          </a:p>
        </p:txBody>
      </p:sp>
      <p:graphicFrame>
        <p:nvGraphicFramePr>
          <p:cNvPr id="3" name="图示 2">
            <a:extLst>
              <a:ext uri="{FF2B5EF4-FFF2-40B4-BE49-F238E27FC236}">
                <a16:creationId xmlns:a16="http://schemas.microsoft.com/office/drawing/2014/main" id="{42E3B9B1-B2C7-2782-87CB-D5A1D498195F}"/>
              </a:ext>
            </a:extLst>
          </p:cNvPr>
          <p:cNvGraphicFramePr/>
          <p:nvPr>
            <p:extLst>
              <p:ext uri="{D42A27DB-BD31-4B8C-83A1-F6EECF244321}">
                <p14:modId xmlns:p14="http://schemas.microsoft.com/office/powerpoint/2010/main" val="2137285523"/>
              </p:ext>
            </p:extLst>
          </p:nvPr>
        </p:nvGraphicFramePr>
        <p:xfrm>
          <a:off x="133225" y="1398322"/>
          <a:ext cx="4886894" cy="39331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右大括号 6">
            <a:extLst>
              <a:ext uri="{FF2B5EF4-FFF2-40B4-BE49-F238E27FC236}">
                <a16:creationId xmlns:a16="http://schemas.microsoft.com/office/drawing/2014/main" id="{ED537A5D-2DEF-6583-3DBC-1DB72BDF506E}"/>
              </a:ext>
            </a:extLst>
          </p:cNvPr>
          <p:cNvSpPr/>
          <p:nvPr/>
        </p:nvSpPr>
        <p:spPr>
          <a:xfrm>
            <a:off x="5226009" y="1780356"/>
            <a:ext cx="427932" cy="1648644"/>
          </a:xfrm>
          <a:prstGeom prst="rightBrace">
            <a:avLst>
              <a:gd name="adj1" fmla="val 38050"/>
              <a:gd name="adj2" fmla="val 50000"/>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右大括号 7">
            <a:extLst>
              <a:ext uri="{FF2B5EF4-FFF2-40B4-BE49-F238E27FC236}">
                <a16:creationId xmlns:a16="http://schemas.microsoft.com/office/drawing/2014/main" id="{33500382-1739-D577-7213-3B4506E5E39D}"/>
              </a:ext>
            </a:extLst>
          </p:cNvPr>
          <p:cNvSpPr/>
          <p:nvPr/>
        </p:nvSpPr>
        <p:spPr>
          <a:xfrm>
            <a:off x="5226009" y="3984604"/>
            <a:ext cx="427932" cy="984065"/>
          </a:xfrm>
          <a:prstGeom prst="rightBrace">
            <a:avLst>
              <a:gd name="adj1" fmla="val 38050"/>
              <a:gd name="adj2" fmla="val 50000"/>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92768708-4915-74F2-A3AA-73C8506E8B28}"/>
              </a:ext>
            </a:extLst>
          </p:cNvPr>
          <p:cNvSpPr txBox="1"/>
          <p:nvPr/>
        </p:nvSpPr>
        <p:spPr>
          <a:xfrm>
            <a:off x="5725397" y="1866012"/>
            <a:ext cx="2618050" cy="1477328"/>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平均电流、放出容量、持续时间、</a:t>
            </a:r>
            <a:r>
              <a:rPr lang="en-US" altLang="zh-CN" dirty="0">
                <a:latin typeface="宋体" panose="02010600030101010101" pitchFamily="2" charset="-122"/>
                <a:ea typeface="宋体" panose="02010600030101010101" pitchFamily="2" charset="-122"/>
              </a:rPr>
              <a:t>SOC</a:t>
            </a:r>
            <a:r>
              <a:rPr lang="zh-CN" altLang="en-US" dirty="0">
                <a:latin typeface="宋体" panose="02010600030101010101" pitchFamily="2" charset="-122"/>
                <a:ea typeface="宋体" panose="02010600030101010101" pitchFamily="2" charset="-122"/>
              </a:rPr>
              <a:t>变化范围、平均</a:t>
            </a:r>
            <a:r>
              <a:rPr lang="en-US" altLang="zh-CN" dirty="0">
                <a:latin typeface="宋体" panose="02010600030101010101" pitchFamily="2" charset="-122"/>
                <a:ea typeface="宋体" panose="02010600030101010101" pitchFamily="2" charset="-122"/>
              </a:rPr>
              <a:t>SOC</a:t>
            </a:r>
            <a:r>
              <a:rPr lang="zh-CN" altLang="en-US" dirty="0">
                <a:latin typeface="宋体" panose="02010600030101010101" pitchFamily="2" charset="-122"/>
                <a:ea typeface="宋体" panose="02010600030101010101" pitchFamily="2" charset="-122"/>
              </a:rPr>
              <a:t>、行驶里程变化、静置时间、</a:t>
            </a:r>
            <a:r>
              <a:rPr lang="zh-CN" altLang="zh-CN" sz="1800" dirty="0">
                <a:effectLst/>
                <a:ea typeface="宋体" panose="02010600030101010101" pitchFamily="2" charset="-122"/>
                <a:cs typeface="Times New Roman" panose="02020603050405020304" pitchFamily="18" charset="0"/>
              </a:rPr>
              <a:t>起始电压</a:t>
            </a:r>
            <a:r>
              <a:rPr lang="zh-CN" altLang="en-US" sz="1800" dirty="0">
                <a:effectLst/>
                <a:ea typeface="宋体" panose="02010600030101010101" pitchFamily="2" charset="-122"/>
                <a:cs typeface="Times New Roman" panose="02020603050405020304" pitchFamily="18" charset="0"/>
              </a:rPr>
              <a:t>、</a:t>
            </a:r>
            <a:r>
              <a:rPr lang="zh-CN" altLang="zh-CN" sz="1800" dirty="0">
                <a:effectLst/>
                <a:ea typeface="宋体" panose="02010600030101010101" pitchFamily="2" charset="-122"/>
                <a:cs typeface="Times New Roman" panose="02020603050405020304" pitchFamily="18" charset="0"/>
              </a:rPr>
              <a:t>结束电压</a:t>
            </a:r>
            <a:r>
              <a:rPr lang="zh-CN" altLang="en-US" sz="1800" dirty="0">
                <a:effectLst/>
                <a:ea typeface="宋体" panose="02010600030101010101" pitchFamily="2" charset="-122"/>
                <a:cs typeface="Times New Roman" panose="02020603050405020304" pitchFamily="18" charset="0"/>
              </a:rPr>
              <a:t>等</a:t>
            </a:r>
            <a:endParaRPr lang="zh-CN" altLang="en-US" dirty="0">
              <a:latin typeface="宋体" panose="02010600030101010101" pitchFamily="2" charset="-122"/>
              <a:ea typeface="宋体" panose="02010600030101010101" pitchFamily="2" charset="-122"/>
            </a:endParaRPr>
          </a:p>
        </p:txBody>
      </p:sp>
      <p:sp>
        <p:nvSpPr>
          <p:cNvPr id="11" name="文本框 10">
            <a:extLst>
              <a:ext uri="{FF2B5EF4-FFF2-40B4-BE49-F238E27FC236}">
                <a16:creationId xmlns:a16="http://schemas.microsoft.com/office/drawing/2014/main" id="{D1634EA9-1D20-DCC3-91D6-9988A0312865}"/>
              </a:ext>
            </a:extLst>
          </p:cNvPr>
          <p:cNvSpPr txBox="1"/>
          <p:nvPr/>
        </p:nvSpPr>
        <p:spPr>
          <a:xfrm>
            <a:off x="5725397" y="4014971"/>
            <a:ext cx="2272881" cy="923330"/>
          </a:xfrm>
          <a:prstGeom prst="rect">
            <a:avLst/>
          </a:prstGeom>
          <a:noFill/>
        </p:spPr>
        <p:txBody>
          <a:bodyPr wrap="square">
            <a:spAutoFit/>
          </a:bodyPr>
          <a:lstStyle/>
          <a:p>
            <a:r>
              <a:rPr lang="zh-CN" altLang="zh-CN" sz="1800" dirty="0">
                <a:effectLst/>
                <a:ea typeface="宋体" panose="02010600030101010101" pitchFamily="2" charset="-122"/>
                <a:cs typeface="Times New Roman" panose="02020603050405020304" pitchFamily="18" charset="0"/>
              </a:rPr>
              <a:t>最大温度、最小温度、平均温度、</a:t>
            </a:r>
            <a:r>
              <a:rPr lang="zh-CN" altLang="en-US" sz="1800" dirty="0">
                <a:effectLst/>
                <a:ea typeface="宋体" panose="02010600030101010101" pitchFamily="2" charset="-122"/>
                <a:cs typeface="Times New Roman" panose="02020603050405020304" pitchFamily="18" charset="0"/>
              </a:rPr>
              <a:t>电池</a:t>
            </a:r>
            <a:r>
              <a:rPr lang="zh-CN" altLang="zh-CN" sz="1800" dirty="0">
                <a:effectLst/>
                <a:ea typeface="宋体" panose="02010600030101010101" pitchFamily="2" charset="-122"/>
                <a:cs typeface="Times New Roman" panose="02020603050405020304" pitchFamily="18" charset="0"/>
              </a:rPr>
              <a:t>温升、温升速率、温度方差</a:t>
            </a:r>
            <a:endParaRPr lang="zh-CN" altLang="en-US" dirty="0"/>
          </a:p>
        </p:txBody>
      </p:sp>
      <p:sp>
        <p:nvSpPr>
          <p:cNvPr id="14" name="矩形 13">
            <a:extLst>
              <a:ext uri="{FF2B5EF4-FFF2-40B4-BE49-F238E27FC236}">
                <a16:creationId xmlns:a16="http://schemas.microsoft.com/office/drawing/2014/main" id="{C92DDF76-43A0-76C4-0675-097FFA4236E8}"/>
              </a:ext>
            </a:extLst>
          </p:cNvPr>
          <p:cNvSpPr/>
          <p:nvPr/>
        </p:nvSpPr>
        <p:spPr>
          <a:xfrm>
            <a:off x="8574772" y="3157276"/>
            <a:ext cx="684286" cy="981012"/>
          </a:xfrm>
          <a:prstGeom prst="rect">
            <a:avLst/>
          </a:prstGeom>
          <a:solidFill>
            <a:srgbClr val="F8C6B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温度相关矩阵</a:t>
            </a:r>
          </a:p>
        </p:txBody>
      </p:sp>
      <p:sp>
        <p:nvSpPr>
          <p:cNvPr id="15" name="矩形 14">
            <a:extLst>
              <a:ext uri="{FF2B5EF4-FFF2-40B4-BE49-F238E27FC236}">
                <a16:creationId xmlns:a16="http://schemas.microsoft.com/office/drawing/2014/main" id="{D6B82824-CBB0-633F-9BF1-91878E2B37AB}"/>
              </a:ext>
            </a:extLst>
          </p:cNvPr>
          <p:cNvSpPr/>
          <p:nvPr/>
        </p:nvSpPr>
        <p:spPr>
          <a:xfrm>
            <a:off x="8574772" y="4891759"/>
            <a:ext cx="684286" cy="981012"/>
          </a:xfrm>
          <a:prstGeom prst="rect">
            <a:avLst/>
          </a:prstGeom>
          <a:solidFill>
            <a:srgbClr val="F8C6B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温度相关矩阵</a:t>
            </a:r>
          </a:p>
        </p:txBody>
      </p:sp>
      <p:sp>
        <p:nvSpPr>
          <p:cNvPr id="16" name="矩形 15">
            <a:extLst>
              <a:ext uri="{FF2B5EF4-FFF2-40B4-BE49-F238E27FC236}">
                <a16:creationId xmlns:a16="http://schemas.microsoft.com/office/drawing/2014/main" id="{7F4EDE1F-D31E-94F8-85B9-733E6E2862E5}"/>
              </a:ext>
            </a:extLst>
          </p:cNvPr>
          <p:cNvSpPr/>
          <p:nvPr/>
        </p:nvSpPr>
        <p:spPr>
          <a:xfrm>
            <a:off x="9604230" y="2052077"/>
            <a:ext cx="660063" cy="1105199"/>
          </a:xfrm>
          <a:prstGeom prst="rect">
            <a:avLst/>
          </a:prstGeom>
          <a:solidFill>
            <a:srgbClr val="F8C6B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单体相关矩阵</a:t>
            </a:r>
          </a:p>
        </p:txBody>
      </p:sp>
      <p:cxnSp>
        <p:nvCxnSpPr>
          <p:cNvPr id="18" name="直接箭头连接符 17">
            <a:extLst>
              <a:ext uri="{FF2B5EF4-FFF2-40B4-BE49-F238E27FC236}">
                <a16:creationId xmlns:a16="http://schemas.microsoft.com/office/drawing/2014/main" id="{3CBD92E5-4408-6328-773C-CE9474C50D21}"/>
              </a:ext>
            </a:extLst>
          </p:cNvPr>
          <p:cNvCxnSpPr>
            <a:stCxn id="11" idx="3"/>
            <a:endCxn id="14" idx="1"/>
          </p:cNvCxnSpPr>
          <p:nvPr/>
        </p:nvCxnSpPr>
        <p:spPr>
          <a:xfrm flipV="1">
            <a:off x="7998278" y="3647782"/>
            <a:ext cx="576494" cy="82885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BD313C11-3E40-AF55-FA02-1C55EAB6B010}"/>
              </a:ext>
            </a:extLst>
          </p:cNvPr>
          <p:cNvCxnSpPr>
            <a:stCxn id="11" idx="3"/>
            <a:endCxn id="15" idx="1"/>
          </p:cNvCxnSpPr>
          <p:nvPr/>
        </p:nvCxnSpPr>
        <p:spPr>
          <a:xfrm>
            <a:off x="7998278" y="4476636"/>
            <a:ext cx="576494" cy="90562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9E06AED6-C2C2-682D-F34F-EA081265E1AF}"/>
              </a:ext>
            </a:extLst>
          </p:cNvPr>
          <p:cNvCxnSpPr>
            <a:stCxn id="9" idx="3"/>
            <a:endCxn id="16" idx="1"/>
          </p:cNvCxnSpPr>
          <p:nvPr/>
        </p:nvCxnSpPr>
        <p:spPr>
          <a:xfrm>
            <a:off x="8343447" y="2604676"/>
            <a:ext cx="126078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加号 22">
            <a:extLst>
              <a:ext uri="{FF2B5EF4-FFF2-40B4-BE49-F238E27FC236}">
                <a16:creationId xmlns:a16="http://schemas.microsoft.com/office/drawing/2014/main" id="{A814F05A-B3C2-69A4-0AC1-C93581F535D1}"/>
              </a:ext>
            </a:extLst>
          </p:cNvPr>
          <p:cNvSpPr/>
          <p:nvPr/>
        </p:nvSpPr>
        <p:spPr>
          <a:xfrm>
            <a:off x="8780662" y="4390000"/>
            <a:ext cx="260392" cy="250047"/>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加号 25">
            <a:extLst>
              <a:ext uri="{FF2B5EF4-FFF2-40B4-BE49-F238E27FC236}">
                <a16:creationId xmlns:a16="http://schemas.microsoft.com/office/drawing/2014/main" id="{25AB8F0A-4263-2F7B-B3B3-4B6D35CA5016}"/>
              </a:ext>
            </a:extLst>
          </p:cNvPr>
          <p:cNvSpPr/>
          <p:nvPr/>
        </p:nvSpPr>
        <p:spPr>
          <a:xfrm>
            <a:off x="9813148" y="4390000"/>
            <a:ext cx="260392" cy="250047"/>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直接箭头连接符 27">
            <a:extLst>
              <a:ext uri="{FF2B5EF4-FFF2-40B4-BE49-F238E27FC236}">
                <a16:creationId xmlns:a16="http://schemas.microsoft.com/office/drawing/2014/main" id="{D7AB4D95-7098-7170-9129-E730C8ABEAF7}"/>
              </a:ext>
            </a:extLst>
          </p:cNvPr>
          <p:cNvCxnSpPr>
            <a:cxnSpLocks/>
            <a:stCxn id="16" idx="2"/>
            <a:endCxn id="26" idx="3"/>
          </p:cNvCxnSpPr>
          <p:nvPr/>
        </p:nvCxnSpPr>
        <p:spPr>
          <a:xfrm>
            <a:off x="9934262" y="3157276"/>
            <a:ext cx="9082" cy="126586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9656BB37-6E40-A4A7-2A73-CEB5606AAED1}"/>
              </a:ext>
            </a:extLst>
          </p:cNvPr>
          <p:cNvCxnSpPr>
            <a:stCxn id="23" idx="0"/>
            <a:endCxn id="26" idx="2"/>
          </p:cNvCxnSpPr>
          <p:nvPr/>
        </p:nvCxnSpPr>
        <p:spPr>
          <a:xfrm>
            <a:off x="9006539" y="4515024"/>
            <a:ext cx="841124"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E33FC8D-F952-32C8-62DE-AA097AE70E6B}"/>
              </a:ext>
            </a:extLst>
          </p:cNvPr>
          <p:cNvCxnSpPr>
            <a:stCxn id="14" idx="2"/>
            <a:endCxn id="23" idx="3"/>
          </p:cNvCxnSpPr>
          <p:nvPr/>
        </p:nvCxnSpPr>
        <p:spPr>
          <a:xfrm flipH="1">
            <a:off x="8910858" y="4138288"/>
            <a:ext cx="6057" cy="28485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9BAB0ECF-71E5-70A0-AB3B-57A57875856E}"/>
              </a:ext>
            </a:extLst>
          </p:cNvPr>
          <p:cNvCxnSpPr>
            <a:stCxn id="15" idx="0"/>
            <a:endCxn id="23" idx="1"/>
          </p:cNvCxnSpPr>
          <p:nvPr/>
        </p:nvCxnSpPr>
        <p:spPr>
          <a:xfrm flipH="1" flipV="1">
            <a:off x="8910858" y="4606903"/>
            <a:ext cx="6057" cy="28485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矩形 34">
            <a:extLst>
              <a:ext uri="{FF2B5EF4-FFF2-40B4-BE49-F238E27FC236}">
                <a16:creationId xmlns:a16="http://schemas.microsoft.com/office/drawing/2014/main" id="{773A12C2-4993-AB16-9952-CFEB2180A513}"/>
              </a:ext>
            </a:extLst>
          </p:cNvPr>
          <p:cNvSpPr/>
          <p:nvPr/>
        </p:nvSpPr>
        <p:spPr>
          <a:xfrm>
            <a:off x="10900133" y="4116210"/>
            <a:ext cx="684286" cy="797628"/>
          </a:xfrm>
          <a:prstGeom prst="rect">
            <a:avLst/>
          </a:prstGeom>
          <a:solidFill>
            <a:srgbClr val="F8C6B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特征矩阵</a:t>
            </a:r>
          </a:p>
        </p:txBody>
      </p:sp>
      <p:cxnSp>
        <p:nvCxnSpPr>
          <p:cNvPr id="46" name="直接箭头连接符 45">
            <a:extLst>
              <a:ext uri="{FF2B5EF4-FFF2-40B4-BE49-F238E27FC236}">
                <a16:creationId xmlns:a16="http://schemas.microsoft.com/office/drawing/2014/main" id="{30445906-1B9B-6FAD-0C15-0BDFC4B63494}"/>
              </a:ext>
            </a:extLst>
          </p:cNvPr>
          <p:cNvCxnSpPr>
            <a:stCxn id="26" idx="0"/>
            <a:endCxn id="35" idx="1"/>
          </p:cNvCxnSpPr>
          <p:nvPr/>
        </p:nvCxnSpPr>
        <p:spPr>
          <a:xfrm>
            <a:off x="10039025" y="4515024"/>
            <a:ext cx="86110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4063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766465D-B51C-1577-AF3F-65343036DA8B}"/>
              </a:ext>
            </a:extLst>
          </p:cNvPr>
          <p:cNvSpPr txBox="1"/>
          <p:nvPr/>
        </p:nvSpPr>
        <p:spPr>
          <a:xfrm>
            <a:off x="0" y="125260"/>
            <a:ext cx="3877985" cy="461665"/>
          </a:xfrm>
          <a:prstGeom prst="rect">
            <a:avLst/>
          </a:prstGeom>
          <a:noFill/>
        </p:spPr>
        <p:txBody>
          <a:bodyPr wrap="none" rtlCol="0">
            <a:spAutoFit/>
          </a:bodyPr>
          <a:lstStyle/>
          <a:p>
            <a:r>
              <a:rPr lang="zh-CN" altLang="en-US" sz="2400" dirty="0"/>
              <a:t>容量衰退模型</a:t>
            </a:r>
            <a:r>
              <a:rPr lang="en-US" altLang="zh-CN" sz="2400" dirty="0"/>
              <a:t>——</a:t>
            </a:r>
            <a:r>
              <a:rPr lang="zh-CN" altLang="en-US" sz="2400" dirty="0"/>
              <a:t>模型结构</a:t>
            </a:r>
          </a:p>
        </p:txBody>
      </p:sp>
      <p:sp>
        <p:nvSpPr>
          <p:cNvPr id="7" name="矩形 6">
            <a:extLst>
              <a:ext uri="{FF2B5EF4-FFF2-40B4-BE49-F238E27FC236}">
                <a16:creationId xmlns:a16="http://schemas.microsoft.com/office/drawing/2014/main" id="{DF6906D7-95AA-47CD-049D-7CF5D9131966}"/>
              </a:ext>
            </a:extLst>
          </p:cNvPr>
          <p:cNvSpPr/>
          <p:nvPr/>
        </p:nvSpPr>
        <p:spPr>
          <a:xfrm>
            <a:off x="2934825" y="1795862"/>
            <a:ext cx="1611929" cy="298295"/>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ysClr val="windowText" lastClr="000000"/>
                </a:solidFill>
              </a:rPr>
              <a:t>BatchNorm</a:t>
            </a:r>
            <a:endParaRPr lang="zh-CN" altLang="en-US" dirty="0">
              <a:solidFill>
                <a:sysClr val="windowText" lastClr="000000"/>
              </a:solidFill>
            </a:endParaRPr>
          </a:p>
        </p:txBody>
      </p:sp>
      <p:sp>
        <p:nvSpPr>
          <p:cNvPr id="8" name="矩形 7">
            <a:extLst>
              <a:ext uri="{FF2B5EF4-FFF2-40B4-BE49-F238E27FC236}">
                <a16:creationId xmlns:a16="http://schemas.microsoft.com/office/drawing/2014/main" id="{DA31ECE4-A8A5-3E9F-6261-0E4944C3B8E9}"/>
              </a:ext>
            </a:extLst>
          </p:cNvPr>
          <p:cNvSpPr/>
          <p:nvPr/>
        </p:nvSpPr>
        <p:spPr>
          <a:xfrm>
            <a:off x="549677" y="2425164"/>
            <a:ext cx="882604" cy="298295"/>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ysClr val="windowText" lastClr="000000"/>
                </a:solidFill>
              </a:rPr>
              <a:t>Repeat</a:t>
            </a:r>
            <a:endParaRPr lang="zh-CN" altLang="en-US" dirty="0">
              <a:solidFill>
                <a:sysClr val="windowText" lastClr="000000"/>
              </a:solidFill>
            </a:endParaRPr>
          </a:p>
        </p:txBody>
      </p:sp>
      <p:sp>
        <p:nvSpPr>
          <p:cNvPr id="11" name="矩形 10">
            <a:extLst>
              <a:ext uri="{FF2B5EF4-FFF2-40B4-BE49-F238E27FC236}">
                <a16:creationId xmlns:a16="http://schemas.microsoft.com/office/drawing/2014/main" id="{756D7614-5A17-02EB-46BA-2543B469AD23}"/>
              </a:ext>
            </a:extLst>
          </p:cNvPr>
          <p:cNvSpPr/>
          <p:nvPr/>
        </p:nvSpPr>
        <p:spPr>
          <a:xfrm>
            <a:off x="2940091" y="745243"/>
            <a:ext cx="1611929" cy="298295"/>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ysClr val="windowText" lastClr="000000"/>
                </a:solidFill>
              </a:rPr>
              <a:t>FeatureMatrix</a:t>
            </a:r>
            <a:endParaRPr lang="zh-CN" altLang="en-US" dirty="0">
              <a:solidFill>
                <a:sysClr val="windowText" lastClr="000000"/>
              </a:solidFill>
            </a:endParaRPr>
          </a:p>
        </p:txBody>
      </p:sp>
      <p:sp>
        <p:nvSpPr>
          <p:cNvPr id="17" name="矩形 16">
            <a:extLst>
              <a:ext uri="{FF2B5EF4-FFF2-40B4-BE49-F238E27FC236}">
                <a16:creationId xmlns:a16="http://schemas.microsoft.com/office/drawing/2014/main" id="{D9DDB154-7426-F1EB-0B4C-D4F89ED90D95}"/>
              </a:ext>
            </a:extLst>
          </p:cNvPr>
          <p:cNvSpPr/>
          <p:nvPr/>
        </p:nvSpPr>
        <p:spPr>
          <a:xfrm>
            <a:off x="3268001" y="3087980"/>
            <a:ext cx="945580" cy="297686"/>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ysClr val="windowText" lastClr="000000"/>
                </a:solidFill>
              </a:rPr>
              <a:t>Concat</a:t>
            </a:r>
            <a:endParaRPr lang="en-US" altLang="zh-CN" dirty="0">
              <a:solidFill>
                <a:sysClr val="windowText" lastClr="000000"/>
              </a:solidFill>
            </a:endParaRPr>
          </a:p>
        </p:txBody>
      </p:sp>
      <p:sp>
        <p:nvSpPr>
          <p:cNvPr id="18" name="矩形 17">
            <a:extLst>
              <a:ext uri="{FF2B5EF4-FFF2-40B4-BE49-F238E27FC236}">
                <a16:creationId xmlns:a16="http://schemas.microsoft.com/office/drawing/2014/main" id="{1D20B043-5A76-C34A-6471-70909A1C2EE7}"/>
              </a:ext>
            </a:extLst>
          </p:cNvPr>
          <p:cNvSpPr/>
          <p:nvPr/>
        </p:nvSpPr>
        <p:spPr>
          <a:xfrm>
            <a:off x="3021070" y="4141310"/>
            <a:ext cx="1439441" cy="297686"/>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ysClr val="windowText" lastClr="000000"/>
                </a:solidFill>
              </a:rPr>
              <a:t>ConvResNet</a:t>
            </a:r>
            <a:endParaRPr lang="en-US" altLang="zh-CN" dirty="0">
              <a:solidFill>
                <a:sysClr val="windowText" lastClr="000000"/>
              </a:solidFill>
            </a:endParaRPr>
          </a:p>
        </p:txBody>
      </p:sp>
      <p:cxnSp>
        <p:nvCxnSpPr>
          <p:cNvPr id="20" name="直接箭头连接符 19">
            <a:extLst>
              <a:ext uri="{FF2B5EF4-FFF2-40B4-BE49-F238E27FC236}">
                <a16:creationId xmlns:a16="http://schemas.microsoft.com/office/drawing/2014/main" id="{524B0514-E5F1-3852-1E3C-397FD71A5EED}"/>
              </a:ext>
            </a:extLst>
          </p:cNvPr>
          <p:cNvCxnSpPr>
            <a:cxnSpLocks/>
            <a:stCxn id="11" idx="2"/>
            <a:endCxn id="7" idx="0"/>
          </p:cNvCxnSpPr>
          <p:nvPr/>
        </p:nvCxnSpPr>
        <p:spPr>
          <a:xfrm flipH="1">
            <a:off x="3740790" y="1043538"/>
            <a:ext cx="5266" cy="75232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1" name="矩形 20">
            <a:extLst>
              <a:ext uri="{FF2B5EF4-FFF2-40B4-BE49-F238E27FC236}">
                <a16:creationId xmlns:a16="http://schemas.microsoft.com/office/drawing/2014/main" id="{8E3190C5-7114-7FEC-0B14-1369BD7D3059}"/>
              </a:ext>
            </a:extLst>
          </p:cNvPr>
          <p:cNvSpPr/>
          <p:nvPr/>
        </p:nvSpPr>
        <p:spPr>
          <a:xfrm>
            <a:off x="2978365" y="5194640"/>
            <a:ext cx="1524847" cy="297686"/>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ysClr val="windowText" lastClr="000000"/>
                </a:solidFill>
              </a:rPr>
              <a:t>FullyConnect</a:t>
            </a:r>
            <a:endParaRPr lang="en-US" altLang="zh-CN" dirty="0">
              <a:solidFill>
                <a:sysClr val="windowText" lastClr="000000"/>
              </a:solidFill>
            </a:endParaRPr>
          </a:p>
        </p:txBody>
      </p:sp>
      <p:cxnSp>
        <p:nvCxnSpPr>
          <p:cNvPr id="24" name="直接箭头连接符 23">
            <a:extLst>
              <a:ext uri="{FF2B5EF4-FFF2-40B4-BE49-F238E27FC236}">
                <a16:creationId xmlns:a16="http://schemas.microsoft.com/office/drawing/2014/main" id="{1F6F18E9-811A-CB62-D9C4-CC294C0D8E79}"/>
              </a:ext>
            </a:extLst>
          </p:cNvPr>
          <p:cNvCxnSpPr>
            <a:cxnSpLocks/>
            <a:stCxn id="7" idx="2"/>
            <a:endCxn id="8" idx="0"/>
          </p:cNvCxnSpPr>
          <p:nvPr/>
        </p:nvCxnSpPr>
        <p:spPr>
          <a:xfrm flipH="1">
            <a:off x="990979" y="2094157"/>
            <a:ext cx="2749811" cy="33100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5" name="直接箭头连接符 24">
            <a:extLst>
              <a:ext uri="{FF2B5EF4-FFF2-40B4-BE49-F238E27FC236}">
                <a16:creationId xmlns:a16="http://schemas.microsoft.com/office/drawing/2014/main" id="{B2CE5221-3BA5-563E-A062-8D3530880E69}"/>
              </a:ext>
            </a:extLst>
          </p:cNvPr>
          <p:cNvCxnSpPr>
            <a:cxnSpLocks/>
            <a:stCxn id="8" idx="2"/>
            <a:endCxn id="17" idx="0"/>
          </p:cNvCxnSpPr>
          <p:nvPr/>
        </p:nvCxnSpPr>
        <p:spPr>
          <a:xfrm>
            <a:off x="990979" y="2723459"/>
            <a:ext cx="2749812" cy="36452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6" name="直接箭头连接符 25">
            <a:extLst>
              <a:ext uri="{FF2B5EF4-FFF2-40B4-BE49-F238E27FC236}">
                <a16:creationId xmlns:a16="http://schemas.microsoft.com/office/drawing/2014/main" id="{24729D27-05B0-62AF-BA16-315A69D926C6}"/>
              </a:ext>
            </a:extLst>
          </p:cNvPr>
          <p:cNvCxnSpPr>
            <a:cxnSpLocks/>
            <a:stCxn id="7" idx="2"/>
            <a:endCxn id="17" idx="0"/>
          </p:cNvCxnSpPr>
          <p:nvPr/>
        </p:nvCxnSpPr>
        <p:spPr>
          <a:xfrm>
            <a:off x="3740790" y="2094157"/>
            <a:ext cx="1" cy="99382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6" name="直接箭头连接符 35">
            <a:extLst>
              <a:ext uri="{FF2B5EF4-FFF2-40B4-BE49-F238E27FC236}">
                <a16:creationId xmlns:a16="http://schemas.microsoft.com/office/drawing/2014/main" id="{EDE81037-1B19-F060-7F0A-97FE963BD3A5}"/>
              </a:ext>
            </a:extLst>
          </p:cNvPr>
          <p:cNvCxnSpPr>
            <a:cxnSpLocks/>
            <a:stCxn id="17" idx="2"/>
            <a:endCxn id="18" idx="0"/>
          </p:cNvCxnSpPr>
          <p:nvPr/>
        </p:nvCxnSpPr>
        <p:spPr>
          <a:xfrm>
            <a:off x="3740791" y="3385666"/>
            <a:ext cx="0" cy="75564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8" name="直接箭头连接符 37">
            <a:extLst>
              <a:ext uri="{FF2B5EF4-FFF2-40B4-BE49-F238E27FC236}">
                <a16:creationId xmlns:a16="http://schemas.microsoft.com/office/drawing/2014/main" id="{24952B9D-87D3-5E8E-8486-733FEBEC8F71}"/>
              </a:ext>
            </a:extLst>
          </p:cNvPr>
          <p:cNvCxnSpPr>
            <a:cxnSpLocks/>
            <a:stCxn id="18" idx="2"/>
            <a:endCxn id="21" idx="0"/>
          </p:cNvCxnSpPr>
          <p:nvPr/>
        </p:nvCxnSpPr>
        <p:spPr>
          <a:xfrm flipH="1">
            <a:off x="3740789" y="4438996"/>
            <a:ext cx="2" cy="75564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9" name="矩形 38">
            <a:extLst>
              <a:ext uri="{FF2B5EF4-FFF2-40B4-BE49-F238E27FC236}">
                <a16:creationId xmlns:a16="http://schemas.microsoft.com/office/drawing/2014/main" id="{9AD6C893-5685-7BFA-1D2B-898628175CB0}"/>
              </a:ext>
            </a:extLst>
          </p:cNvPr>
          <p:cNvSpPr/>
          <p:nvPr/>
        </p:nvSpPr>
        <p:spPr>
          <a:xfrm>
            <a:off x="3283741" y="6247970"/>
            <a:ext cx="914094" cy="298295"/>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ysClr val="windowText" lastClr="000000"/>
                </a:solidFill>
              </a:rPr>
              <a:t>Output</a:t>
            </a:r>
            <a:endParaRPr lang="zh-CN" altLang="en-US" dirty="0">
              <a:solidFill>
                <a:sysClr val="windowText" lastClr="000000"/>
              </a:solidFill>
            </a:endParaRPr>
          </a:p>
        </p:txBody>
      </p:sp>
      <p:cxnSp>
        <p:nvCxnSpPr>
          <p:cNvPr id="40" name="直接箭头连接符 39">
            <a:extLst>
              <a:ext uri="{FF2B5EF4-FFF2-40B4-BE49-F238E27FC236}">
                <a16:creationId xmlns:a16="http://schemas.microsoft.com/office/drawing/2014/main" id="{DDAB19D9-D3C1-3591-AC21-442A7FBE6FEA}"/>
              </a:ext>
            </a:extLst>
          </p:cNvPr>
          <p:cNvCxnSpPr>
            <a:cxnSpLocks/>
            <a:stCxn id="21" idx="2"/>
            <a:endCxn id="39" idx="0"/>
          </p:cNvCxnSpPr>
          <p:nvPr/>
        </p:nvCxnSpPr>
        <p:spPr>
          <a:xfrm flipH="1">
            <a:off x="3740788" y="5492326"/>
            <a:ext cx="1" cy="75564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1" name="矩形 40">
            <a:extLst>
              <a:ext uri="{FF2B5EF4-FFF2-40B4-BE49-F238E27FC236}">
                <a16:creationId xmlns:a16="http://schemas.microsoft.com/office/drawing/2014/main" id="{D25C63BE-593E-9A96-5D9E-6761124D622B}"/>
              </a:ext>
            </a:extLst>
          </p:cNvPr>
          <p:cNvSpPr/>
          <p:nvPr/>
        </p:nvSpPr>
        <p:spPr>
          <a:xfrm>
            <a:off x="7147676" y="1965559"/>
            <a:ext cx="763480" cy="64633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New_input</a:t>
            </a:r>
            <a:endParaRPr lang="zh-CN" altLang="en-US" dirty="0">
              <a:solidFill>
                <a:schemeClr val="tx1"/>
              </a:solidFill>
            </a:endParaRPr>
          </a:p>
        </p:txBody>
      </p:sp>
      <p:sp>
        <p:nvSpPr>
          <p:cNvPr id="42" name="椭圆 41">
            <a:extLst>
              <a:ext uri="{FF2B5EF4-FFF2-40B4-BE49-F238E27FC236}">
                <a16:creationId xmlns:a16="http://schemas.microsoft.com/office/drawing/2014/main" id="{C7E1285C-D1F8-3CE2-C396-C4B3927109E1}"/>
              </a:ext>
            </a:extLst>
          </p:cNvPr>
          <p:cNvSpPr/>
          <p:nvPr/>
        </p:nvSpPr>
        <p:spPr>
          <a:xfrm>
            <a:off x="6996755" y="579732"/>
            <a:ext cx="1065322" cy="59948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input</a:t>
            </a:r>
            <a:endParaRPr lang="zh-CN" altLang="en-US" dirty="0"/>
          </a:p>
        </p:txBody>
      </p:sp>
      <p:sp>
        <p:nvSpPr>
          <p:cNvPr id="43" name="文本框 42">
            <a:extLst>
              <a:ext uri="{FF2B5EF4-FFF2-40B4-BE49-F238E27FC236}">
                <a16:creationId xmlns:a16="http://schemas.microsoft.com/office/drawing/2014/main" id="{01F1136C-863F-8086-0138-84476171702D}"/>
              </a:ext>
            </a:extLst>
          </p:cNvPr>
          <p:cNvSpPr txBox="1"/>
          <p:nvPr/>
        </p:nvSpPr>
        <p:spPr>
          <a:xfrm>
            <a:off x="7650942" y="1272642"/>
            <a:ext cx="1223638" cy="523220"/>
          </a:xfrm>
          <a:prstGeom prst="rect">
            <a:avLst/>
          </a:prstGeom>
          <a:noFill/>
        </p:spPr>
        <p:txBody>
          <a:bodyPr wrap="square" rtlCol="0">
            <a:spAutoFit/>
          </a:bodyPr>
          <a:lstStyle/>
          <a:p>
            <a:r>
              <a:rPr lang="zh-CN" altLang="en-US" sz="1400" dirty="0"/>
              <a:t>每</a:t>
            </a:r>
            <a:r>
              <a:rPr lang="en-US" altLang="zh-CN" sz="1400" dirty="0"/>
              <a:t>n</a:t>
            </a:r>
            <a:r>
              <a:rPr lang="zh-CN" altLang="en-US" sz="1400" dirty="0"/>
              <a:t>组组合为一个序列</a:t>
            </a:r>
          </a:p>
        </p:txBody>
      </p:sp>
      <p:sp>
        <p:nvSpPr>
          <p:cNvPr id="44" name="矩形 43">
            <a:extLst>
              <a:ext uri="{FF2B5EF4-FFF2-40B4-BE49-F238E27FC236}">
                <a16:creationId xmlns:a16="http://schemas.microsoft.com/office/drawing/2014/main" id="{FB7CB58C-DC83-29A6-2AE1-356A4EED991F}"/>
              </a:ext>
            </a:extLst>
          </p:cNvPr>
          <p:cNvSpPr/>
          <p:nvPr/>
        </p:nvSpPr>
        <p:spPr>
          <a:xfrm>
            <a:off x="6854979" y="3428304"/>
            <a:ext cx="1347927" cy="88602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Multi_Head</a:t>
            </a:r>
            <a:r>
              <a:rPr lang="en-US" altLang="zh-CN" dirty="0">
                <a:solidFill>
                  <a:schemeClr val="tx1"/>
                </a:solidFill>
              </a:rPr>
              <a:t> Attention</a:t>
            </a:r>
            <a:endParaRPr lang="zh-CN" altLang="en-US" dirty="0">
              <a:solidFill>
                <a:schemeClr val="tx1"/>
              </a:solidFill>
            </a:endParaRPr>
          </a:p>
        </p:txBody>
      </p:sp>
      <p:sp>
        <p:nvSpPr>
          <p:cNvPr id="45" name="矩形 44">
            <a:extLst>
              <a:ext uri="{FF2B5EF4-FFF2-40B4-BE49-F238E27FC236}">
                <a16:creationId xmlns:a16="http://schemas.microsoft.com/office/drawing/2014/main" id="{5BB4DAC0-D218-804F-AD75-16C84B517E3C}"/>
              </a:ext>
            </a:extLst>
          </p:cNvPr>
          <p:cNvSpPr/>
          <p:nvPr/>
        </p:nvSpPr>
        <p:spPr>
          <a:xfrm>
            <a:off x="7107849" y="4905282"/>
            <a:ext cx="840419" cy="64633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Add&amp;Norm</a:t>
            </a:r>
            <a:endParaRPr lang="zh-CN" altLang="en-US" dirty="0">
              <a:solidFill>
                <a:schemeClr val="tx1"/>
              </a:solidFill>
            </a:endParaRPr>
          </a:p>
        </p:txBody>
      </p:sp>
      <p:sp>
        <p:nvSpPr>
          <p:cNvPr id="46" name="矩形 45">
            <a:extLst>
              <a:ext uri="{FF2B5EF4-FFF2-40B4-BE49-F238E27FC236}">
                <a16:creationId xmlns:a16="http://schemas.microsoft.com/office/drawing/2014/main" id="{95582FB0-D748-D2A9-973C-7D36A720392C}"/>
              </a:ext>
            </a:extLst>
          </p:cNvPr>
          <p:cNvSpPr/>
          <p:nvPr/>
        </p:nvSpPr>
        <p:spPr>
          <a:xfrm>
            <a:off x="7073078" y="6142137"/>
            <a:ext cx="909964" cy="59060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Feed_Forward</a:t>
            </a:r>
            <a:endParaRPr lang="zh-CN" altLang="en-US" dirty="0">
              <a:solidFill>
                <a:schemeClr val="tx1"/>
              </a:solidFill>
            </a:endParaRPr>
          </a:p>
        </p:txBody>
      </p:sp>
      <p:sp>
        <p:nvSpPr>
          <p:cNvPr id="47" name="矩形 46">
            <a:extLst>
              <a:ext uri="{FF2B5EF4-FFF2-40B4-BE49-F238E27FC236}">
                <a16:creationId xmlns:a16="http://schemas.microsoft.com/office/drawing/2014/main" id="{CD7CEA57-4658-EFD6-FE2D-B4E67AA62E15}"/>
              </a:ext>
            </a:extLst>
          </p:cNvPr>
          <p:cNvSpPr/>
          <p:nvPr/>
        </p:nvSpPr>
        <p:spPr>
          <a:xfrm>
            <a:off x="9938850" y="3738160"/>
            <a:ext cx="1457420" cy="74362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Multi_BranchLinearLayer</a:t>
            </a:r>
            <a:endParaRPr lang="zh-CN" altLang="en-US" dirty="0">
              <a:solidFill>
                <a:schemeClr val="tx1"/>
              </a:solidFill>
            </a:endParaRPr>
          </a:p>
        </p:txBody>
      </p:sp>
      <p:sp>
        <p:nvSpPr>
          <p:cNvPr id="48" name="矩形 47">
            <a:extLst>
              <a:ext uri="{FF2B5EF4-FFF2-40B4-BE49-F238E27FC236}">
                <a16:creationId xmlns:a16="http://schemas.microsoft.com/office/drawing/2014/main" id="{52216672-CE02-BF15-7E8A-E00FE3E36B46}"/>
              </a:ext>
            </a:extLst>
          </p:cNvPr>
          <p:cNvSpPr/>
          <p:nvPr/>
        </p:nvSpPr>
        <p:spPr>
          <a:xfrm>
            <a:off x="10212578" y="2190420"/>
            <a:ext cx="909964" cy="59060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Fully_Connect</a:t>
            </a:r>
            <a:endParaRPr lang="zh-CN" altLang="en-US" dirty="0">
              <a:solidFill>
                <a:schemeClr val="tx1"/>
              </a:solidFill>
            </a:endParaRPr>
          </a:p>
        </p:txBody>
      </p:sp>
      <p:sp>
        <p:nvSpPr>
          <p:cNvPr id="49" name="椭圆 48">
            <a:extLst>
              <a:ext uri="{FF2B5EF4-FFF2-40B4-BE49-F238E27FC236}">
                <a16:creationId xmlns:a16="http://schemas.microsoft.com/office/drawing/2014/main" id="{4F0420BD-2F4B-C227-E990-3FBB1899C66E}"/>
              </a:ext>
            </a:extLst>
          </p:cNvPr>
          <p:cNvSpPr/>
          <p:nvPr/>
        </p:nvSpPr>
        <p:spPr>
          <a:xfrm>
            <a:off x="10055741" y="525305"/>
            <a:ext cx="1223638" cy="71058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output</a:t>
            </a:r>
            <a:endParaRPr lang="zh-CN" altLang="en-US" dirty="0"/>
          </a:p>
        </p:txBody>
      </p:sp>
      <p:sp>
        <p:nvSpPr>
          <p:cNvPr id="50" name="矩形 49">
            <a:extLst>
              <a:ext uri="{FF2B5EF4-FFF2-40B4-BE49-F238E27FC236}">
                <a16:creationId xmlns:a16="http://schemas.microsoft.com/office/drawing/2014/main" id="{421F4027-2BC9-B3F8-2D6E-20595BADE1A7}"/>
              </a:ext>
            </a:extLst>
          </p:cNvPr>
          <p:cNvSpPr/>
          <p:nvPr/>
        </p:nvSpPr>
        <p:spPr>
          <a:xfrm>
            <a:off x="10212578" y="6131536"/>
            <a:ext cx="909964" cy="59060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LSTM</a:t>
            </a:r>
            <a:endParaRPr lang="zh-CN" altLang="en-US" dirty="0">
              <a:solidFill>
                <a:schemeClr val="tx1"/>
              </a:solidFill>
            </a:endParaRPr>
          </a:p>
        </p:txBody>
      </p:sp>
      <p:cxnSp>
        <p:nvCxnSpPr>
          <p:cNvPr id="51" name="直接箭头连接符 50">
            <a:extLst>
              <a:ext uri="{FF2B5EF4-FFF2-40B4-BE49-F238E27FC236}">
                <a16:creationId xmlns:a16="http://schemas.microsoft.com/office/drawing/2014/main" id="{C861B4C5-8A81-F194-FA4C-0CA728AE88DD}"/>
              </a:ext>
            </a:extLst>
          </p:cNvPr>
          <p:cNvCxnSpPr>
            <a:cxnSpLocks/>
            <a:stCxn id="42" idx="4"/>
            <a:endCxn id="41" idx="0"/>
          </p:cNvCxnSpPr>
          <p:nvPr/>
        </p:nvCxnSpPr>
        <p:spPr>
          <a:xfrm>
            <a:off x="7529416" y="1179220"/>
            <a:ext cx="0" cy="78633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2" name="直接箭头连接符 51">
            <a:extLst>
              <a:ext uri="{FF2B5EF4-FFF2-40B4-BE49-F238E27FC236}">
                <a16:creationId xmlns:a16="http://schemas.microsoft.com/office/drawing/2014/main" id="{CAA2E2D6-51D9-143F-7A33-1F0F41921253}"/>
              </a:ext>
            </a:extLst>
          </p:cNvPr>
          <p:cNvCxnSpPr>
            <a:cxnSpLocks/>
            <a:stCxn id="41" idx="2"/>
            <a:endCxn id="44" idx="0"/>
          </p:cNvCxnSpPr>
          <p:nvPr/>
        </p:nvCxnSpPr>
        <p:spPr>
          <a:xfrm flipH="1">
            <a:off x="7528943" y="2611891"/>
            <a:ext cx="473" cy="81641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3" name="直接箭头连接符 52">
            <a:extLst>
              <a:ext uri="{FF2B5EF4-FFF2-40B4-BE49-F238E27FC236}">
                <a16:creationId xmlns:a16="http://schemas.microsoft.com/office/drawing/2014/main" id="{55AA4C4E-E9BE-0083-A8E5-D05F45AE8539}"/>
              </a:ext>
            </a:extLst>
          </p:cNvPr>
          <p:cNvCxnSpPr>
            <a:cxnSpLocks/>
            <a:stCxn id="44" idx="2"/>
            <a:endCxn id="45" idx="0"/>
          </p:cNvCxnSpPr>
          <p:nvPr/>
        </p:nvCxnSpPr>
        <p:spPr>
          <a:xfrm flipH="1">
            <a:off x="7528059" y="4314333"/>
            <a:ext cx="884" cy="59094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4" name="直接箭头连接符 53">
            <a:extLst>
              <a:ext uri="{FF2B5EF4-FFF2-40B4-BE49-F238E27FC236}">
                <a16:creationId xmlns:a16="http://schemas.microsoft.com/office/drawing/2014/main" id="{29A3C8C2-5CF7-15E2-E21C-81C8642EC94C}"/>
              </a:ext>
            </a:extLst>
          </p:cNvPr>
          <p:cNvCxnSpPr>
            <a:cxnSpLocks/>
            <a:stCxn id="45" idx="2"/>
            <a:endCxn id="46" idx="0"/>
          </p:cNvCxnSpPr>
          <p:nvPr/>
        </p:nvCxnSpPr>
        <p:spPr>
          <a:xfrm>
            <a:off x="7528059" y="5551614"/>
            <a:ext cx="1" cy="59052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5" name="直接箭头连接符 54">
            <a:extLst>
              <a:ext uri="{FF2B5EF4-FFF2-40B4-BE49-F238E27FC236}">
                <a16:creationId xmlns:a16="http://schemas.microsoft.com/office/drawing/2014/main" id="{F35D72EC-453E-1482-A7A2-2E6C5ADDD60A}"/>
              </a:ext>
            </a:extLst>
          </p:cNvPr>
          <p:cNvCxnSpPr>
            <a:cxnSpLocks/>
            <a:stCxn id="46" idx="3"/>
            <a:endCxn id="50" idx="1"/>
          </p:cNvCxnSpPr>
          <p:nvPr/>
        </p:nvCxnSpPr>
        <p:spPr>
          <a:xfrm flipV="1">
            <a:off x="7983042" y="6426838"/>
            <a:ext cx="2229536" cy="1060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6" name="直接箭头连接符 55">
            <a:extLst>
              <a:ext uri="{FF2B5EF4-FFF2-40B4-BE49-F238E27FC236}">
                <a16:creationId xmlns:a16="http://schemas.microsoft.com/office/drawing/2014/main" id="{CE25E464-122C-52B9-544B-82696836C186}"/>
              </a:ext>
            </a:extLst>
          </p:cNvPr>
          <p:cNvCxnSpPr>
            <a:cxnSpLocks/>
            <a:stCxn id="50" idx="0"/>
            <a:endCxn id="47" idx="2"/>
          </p:cNvCxnSpPr>
          <p:nvPr/>
        </p:nvCxnSpPr>
        <p:spPr>
          <a:xfrm flipV="1">
            <a:off x="10667560" y="4481786"/>
            <a:ext cx="0" cy="164975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7" name="直接箭头连接符 56">
            <a:extLst>
              <a:ext uri="{FF2B5EF4-FFF2-40B4-BE49-F238E27FC236}">
                <a16:creationId xmlns:a16="http://schemas.microsoft.com/office/drawing/2014/main" id="{D61000A5-8DA9-C83F-D84D-7DB88382AF00}"/>
              </a:ext>
            </a:extLst>
          </p:cNvPr>
          <p:cNvCxnSpPr>
            <a:cxnSpLocks/>
            <a:stCxn id="47" idx="0"/>
            <a:endCxn id="48" idx="2"/>
          </p:cNvCxnSpPr>
          <p:nvPr/>
        </p:nvCxnSpPr>
        <p:spPr>
          <a:xfrm flipV="1">
            <a:off x="10667560" y="2781023"/>
            <a:ext cx="0" cy="95713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8" name="直接箭头连接符 57">
            <a:extLst>
              <a:ext uri="{FF2B5EF4-FFF2-40B4-BE49-F238E27FC236}">
                <a16:creationId xmlns:a16="http://schemas.microsoft.com/office/drawing/2014/main" id="{A7107FC6-5EC6-A876-FB16-0E00A015EC43}"/>
              </a:ext>
            </a:extLst>
          </p:cNvPr>
          <p:cNvCxnSpPr>
            <a:cxnSpLocks/>
            <a:stCxn id="48" idx="0"/>
            <a:endCxn id="49" idx="4"/>
          </p:cNvCxnSpPr>
          <p:nvPr/>
        </p:nvCxnSpPr>
        <p:spPr>
          <a:xfrm flipV="1">
            <a:off x="10667560" y="1235888"/>
            <a:ext cx="0" cy="95453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30" name="连接符: 肘形 129">
            <a:extLst>
              <a:ext uri="{FF2B5EF4-FFF2-40B4-BE49-F238E27FC236}">
                <a16:creationId xmlns:a16="http://schemas.microsoft.com/office/drawing/2014/main" id="{D1A2AB5A-10C2-0DAE-CE64-859577E8F354}"/>
              </a:ext>
            </a:extLst>
          </p:cNvPr>
          <p:cNvCxnSpPr>
            <a:cxnSpLocks/>
            <a:stCxn id="39" idx="3"/>
            <a:endCxn id="42" idx="2"/>
          </p:cNvCxnSpPr>
          <p:nvPr/>
        </p:nvCxnSpPr>
        <p:spPr>
          <a:xfrm flipV="1">
            <a:off x="4197835" y="879476"/>
            <a:ext cx="2798920" cy="5517642"/>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6630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FAFA39F-0500-C85A-5DB9-05F17DD19D67}"/>
              </a:ext>
            </a:extLst>
          </p:cNvPr>
          <p:cNvSpPr txBox="1"/>
          <p:nvPr/>
        </p:nvSpPr>
        <p:spPr>
          <a:xfrm>
            <a:off x="0" y="125260"/>
            <a:ext cx="5724644" cy="461665"/>
          </a:xfrm>
          <a:prstGeom prst="rect">
            <a:avLst/>
          </a:prstGeom>
          <a:noFill/>
        </p:spPr>
        <p:txBody>
          <a:bodyPr wrap="none" rtlCol="0">
            <a:spAutoFit/>
          </a:bodyPr>
          <a:lstStyle/>
          <a:p>
            <a:r>
              <a:rPr lang="zh-CN" altLang="en-US" sz="2400" dirty="0"/>
              <a:t>容量衰退模型</a:t>
            </a:r>
            <a:r>
              <a:rPr lang="en-US" altLang="zh-CN" sz="2400" dirty="0"/>
              <a:t>——</a:t>
            </a:r>
            <a:r>
              <a:rPr lang="zh-CN" altLang="en-US" sz="2400" dirty="0"/>
              <a:t>放电片段之间的相关性</a:t>
            </a:r>
          </a:p>
        </p:txBody>
      </p:sp>
      <p:graphicFrame>
        <p:nvGraphicFramePr>
          <p:cNvPr id="3" name="图示 2">
            <a:extLst>
              <a:ext uri="{FF2B5EF4-FFF2-40B4-BE49-F238E27FC236}">
                <a16:creationId xmlns:a16="http://schemas.microsoft.com/office/drawing/2014/main" id="{81B0B10B-BA73-101F-F44C-5EEACCCD97A2}"/>
              </a:ext>
            </a:extLst>
          </p:cNvPr>
          <p:cNvGraphicFramePr/>
          <p:nvPr>
            <p:extLst>
              <p:ext uri="{D42A27DB-BD31-4B8C-83A1-F6EECF244321}">
                <p14:modId xmlns:p14="http://schemas.microsoft.com/office/powerpoint/2010/main" val="2821681003"/>
              </p:ext>
            </p:extLst>
          </p:nvPr>
        </p:nvGraphicFramePr>
        <p:xfrm>
          <a:off x="23328" y="886073"/>
          <a:ext cx="4188822" cy="55514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箭头: 上弧形 3">
            <a:extLst>
              <a:ext uri="{FF2B5EF4-FFF2-40B4-BE49-F238E27FC236}">
                <a16:creationId xmlns:a16="http://schemas.microsoft.com/office/drawing/2014/main" id="{517A9C47-5218-AC03-C1AF-76233578FE52}"/>
              </a:ext>
            </a:extLst>
          </p:cNvPr>
          <p:cNvSpPr/>
          <p:nvPr/>
        </p:nvSpPr>
        <p:spPr>
          <a:xfrm>
            <a:off x="5009970" y="926743"/>
            <a:ext cx="6596509" cy="908074"/>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箭头: 上弧形 4">
            <a:extLst>
              <a:ext uri="{FF2B5EF4-FFF2-40B4-BE49-F238E27FC236}">
                <a16:creationId xmlns:a16="http://schemas.microsoft.com/office/drawing/2014/main" id="{F282062C-2530-06AA-A970-E0E6EB6BE169}"/>
              </a:ext>
            </a:extLst>
          </p:cNvPr>
          <p:cNvSpPr/>
          <p:nvPr/>
        </p:nvSpPr>
        <p:spPr>
          <a:xfrm>
            <a:off x="6525986" y="1224583"/>
            <a:ext cx="4943492" cy="620621"/>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箭头: 上弧形 6">
            <a:extLst>
              <a:ext uri="{FF2B5EF4-FFF2-40B4-BE49-F238E27FC236}">
                <a16:creationId xmlns:a16="http://schemas.microsoft.com/office/drawing/2014/main" id="{BB8E38E8-99C1-D54D-33A6-06C1A406793E}"/>
              </a:ext>
            </a:extLst>
          </p:cNvPr>
          <p:cNvSpPr/>
          <p:nvPr/>
        </p:nvSpPr>
        <p:spPr>
          <a:xfrm>
            <a:off x="8262258" y="1455859"/>
            <a:ext cx="3086042" cy="392092"/>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7B1E7706-6971-5EE8-AA70-6B1D1419401B}"/>
                  </a:ext>
                </a:extLst>
              </p:cNvPr>
              <p:cNvSpPr/>
              <p:nvPr/>
            </p:nvSpPr>
            <p:spPr>
              <a:xfrm>
                <a:off x="4487630" y="1848590"/>
                <a:ext cx="1107405" cy="440049"/>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dirty="0" smtClean="0">
                              <a:solidFill>
                                <a:schemeClr val="tx1"/>
                              </a:solidFill>
                              <a:latin typeface="Cambria Math" panose="02040503050406030204" pitchFamily="18" charset="0"/>
                            </a:rPr>
                          </m:ctrlPr>
                        </m:sSubPr>
                        <m:e>
                          <m:r>
                            <a:rPr lang="en-US" altLang="zh-CN" b="0" i="1" dirty="0" smtClean="0">
                              <a:solidFill>
                                <a:schemeClr val="tx1"/>
                              </a:solidFill>
                              <a:latin typeface="Cambria Math" panose="02040503050406030204" pitchFamily="18" charset="0"/>
                            </a:rPr>
                            <m:t>𝐴</m:t>
                          </m:r>
                        </m:e>
                        <m:sub>
                          <m:r>
                            <a:rPr lang="en-US" altLang="zh-CN" b="0" i="1" dirty="0" smtClean="0">
                              <a:solidFill>
                                <a:schemeClr val="tx1"/>
                              </a:solidFill>
                              <a:latin typeface="Cambria Math" panose="02040503050406030204" pitchFamily="18" charset="0"/>
                            </a:rPr>
                            <m:t>1</m:t>
                          </m:r>
                        </m:sub>
                      </m:sSub>
                    </m:oMath>
                  </m:oMathPara>
                </a14:m>
                <a:endParaRPr lang="zh-CN" altLang="en-US" dirty="0">
                  <a:solidFill>
                    <a:schemeClr val="tx1"/>
                  </a:solidFill>
                </a:endParaRPr>
              </a:p>
            </p:txBody>
          </p:sp>
        </mc:Choice>
        <mc:Fallback xmlns="">
          <p:sp>
            <p:nvSpPr>
              <p:cNvPr id="10" name="矩形 9">
                <a:extLst>
                  <a:ext uri="{FF2B5EF4-FFF2-40B4-BE49-F238E27FC236}">
                    <a16:creationId xmlns:a16="http://schemas.microsoft.com/office/drawing/2014/main" id="{7B1E7706-6971-5EE8-AA70-6B1D1419401B}"/>
                  </a:ext>
                </a:extLst>
              </p:cNvPr>
              <p:cNvSpPr>
                <a:spLocks noRot="1" noChangeAspect="1" noMove="1" noResize="1" noEditPoints="1" noAdjustHandles="1" noChangeArrowheads="1" noChangeShapeType="1" noTextEdit="1"/>
              </p:cNvSpPr>
              <p:nvPr/>
            </p:nvSpPr>
            <p:spPr>
              <a:xfrm>
                <a:off x="4487630" y="1848590"/>
                <a:ext cx="1107405" cy="440049"/>
              </a:xfrm>
              <a:prstGeom prst="rect">
                <a:avLst/>
              </a:prstGeom>
              <a:blipFill>
                <a:blip r:embed="rId7"/>
                <a:stretch>
                  <a:fillRect/>
                </a:stretch>
              </a:blipFill>
            </p:spPr>
            <p:txBody>
              <a:bodyPr/>
              <a:lstStyle/>
              <a:p>
                <a:r>
                  <a:rPr lang="zh-CN" altLang="en-US">
                    <a:noFill/>
                  </a:rPr>
                  <a:t> </a:t>
                </a:r>
              </a:p>
            </p:txBody>
          </p:sp>
        </mc:Fallback>
      </mc:AlternateContent>
      <p:sp>
        <p:nvSpPr>
          <p:cNvPr id="11" name="矩形 10">
            <a:extLst>
              <a:ext uri="{FF2B5EF4-FFF2-40B4-BE49-F238E27FC236}">
                <a16:creationId xmlns:a16="http://schemas.microsoft.com/office/drawing/2014/main" id="{B2ECB878-32EA-A757-7EF5-0C2E85A2CA6C}"/>
              </a:ext>
            </a:extLst>
          </p:cNvPr>
          <p:cNvSpPr/>
          <p:nvPr/>
        </p:nvSpPr>
        <p:spPr>
          <a:xfrm>
            <a:off x="9281071" y="1853570"/>
            <a:ext cx="1107405" cy="440049"/>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t>
            </a: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030EBB97-DD1C-CC9D-73C4-357AE1053F06}"/>
                  </a:ext>
                </a:extLst>
              </p:cNvPr>
              <p:cNvSpPr/>
              <p:nvPr/>
            </p:nvSpPr>
            <p:spPr>
              <a:xfrm>
                <a:off x="6083406" y="1853570"/>
                <a:ext cx="1107405" cy="440049"/>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dirty="0" smtClean="0">
                              <a:solidFill>
                                <a:schemeClr val="tx1"/>
                              </a:solidFill>
                              <a:latin typeface="Cambria Math" panose="02040503050406030204" pitchFamily="18" charset="0"/>
                            </a:rPr>
                          </m:ctrlPr>
                        </m:sSubPr>
                        <m:e>
                          <m:r>
                            <a:rPr lang="en-US" altLang="zh-CN" b="0" i="1" dirty="0" smtClean="0">
                              <a:solidFill>
                                <a:schemeClr val="tx1"/>
                              </a:solidFill>
                              <a:latin typeface="Cambria Math" panose="02040503050406030204" pitchFamily="18" charset="0"/>
                            </a:rPr>
                            <m:t>𝐴</m:t>
                          </m:r>
                        </m:e>
                        <m:sub>
                          <m:r>
                            <a:rPr lang="en-US" altLang="zh-CN" b="0" i="1" dirty="0" smtClean="0">
                              <a:solidFill>
                                <a:schemeClr val="tx1"/>
                              </a:solidFill>
                              <a:latin typeface="Cambria Math" panose="02040503050406030204" pitchFamily="18" charset="0"/>
                            </a:rPr>
                            <m:t>2</m:t>
                          </m:r>
                        </m:sub>
                      </m:sSub>
                    </m:oMath>
                  </m:oMathPara>
                </a14:m>
                <a:endParaRPr lang="zh-CN" altLang="en-US" dirty="0">
                  <a:solidFill>
                    <a:schemeClr val="tx1"/>
                  </a:solidFill>
                </a:endParaRPr>
              </a:p>
            </p:txBody>
          </p:sp>
        </mc:Choice>
        <mc:Fallback xmlns="">
          <p:sp>
            <p:nvSpPr>
              <p:cNvPr id="12" name="矩形 11">
                <a:extLst>
                  <a:ext uri="{FF2B5EF4-FFF2-40B4-BE49-F238E27FC236}">
                    <a16:creationId xmlns:a16="http://schemas.microsoft.com/office/drawing/2014/main" id="{030EBB97-DD1C-CC9D-73C4-357AE1053F06}"/>
                  </a:ext>
                </a:extLst>
              </p:cNvPr>
              <p:cNvSpPr>
                <a:spLocks noRot="1" noChangeAspect="1" noMove="1" noResize="1" noEditPoints="1" noAdjustHandles="1" noChangeArrowheads="1" noChangeShapeType="1" noTextEdit="1"/>
              </p:cNvSpPr>
              <p:nvPr/>
            </p:nvSpPr>
            <p:spPr>
              <a:xfrm>
                <a:off x="6083406" y="1853570"/>
                <a:ext cx="1107405" cy="440049"/>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E2E77C7E-9EA3-46E1-62C1-3E24EFE5D2A4}"/>
                  </a:ext>
                </a:extLst>
              </p:cNvPr>
              <p:cNvSpPr/>
              <p:nvPr/>
            </p:nvSpPr>
            <p:spPr>
              <a:xfrm>
                <a:off x="7682999" y="1853570"/>
                <a:ext cx="1107405" cy="440049"/>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dirty="0" smtClean="0">
                              <a:solidFill>
                                <a:schemeClr val="tx1"/>
                              </a:solidFill>
                              <a:latin typeface="Cambria Math" panose="02040503050406030204" pitchFamily="18" charset="0"/>
                            </a:rPr>
                          </m:ctrlPr>
                        </m:sSubPr>
                        <m:e>
                          <m:r>
                            <a:rPr lang="en-US" altLang="zh-CN" b="0" i="1" dirty="0" smtClean="0">
                              <a:solidFill>
                                <a:schemeClr val="tx1"/>
                              </a:solidFill>
                              <a:latin typeface="Cambria Math" panose="02040503050406030204" pitchFamily="18" charset="0"/>
                            </a:rPr>
                            <m:t>𝐴</m:t>
                          </m:r>
                        </m:e>
                        <m:sub>
                          <m:r>
                            <a:rPr lang="en-US" altLang="zh-CN" b="0" i="1" dirty="0" smtClean="0">
                              <a:solidFill>
                                <a:schemeClr val="tx1"/>
                              </a:solidFill>
                              <a:latin typeface="Cambria Math" panose="02040503050406030204" pitchFamily="18" charset="0"/>
                            </a:rPr>
                            <m:t>3</m:t>
                          </m:r>
                        </m:sub>
                      </m:sSub>
                    </m:oMath>
                  </m:oMathPara>
                </a14:m>
                <a:endParaRPr lang="zh-CN" altLang="en-US" dirty="0">
                  <a:solidFill>
                    <a:schemeClr val="tx1"/>
                  </a:solidFill>
                </a:endParaRPr>
              </a:p>
            </p:txBody>
          </p:sp>
        </mc:Choice>
        <mc:Fallback xmlns="">
          <p:sp>
            <p:nvSpPr>
              <p:cNvPr id="13" name="矩形 12">
                <a:extLst>
                  <a:ext uri="{FF2B5EF4-FFF2-40B4-BE49-F238E27FC236}">
                    <a16:creationId xmlns:a16="http://schemas.microsoft.com/office/drawing/2014/main" id="{E2E77C7E-9EA3-46E1-62C1-3E24EFE5D2A4}"/>
                  </a:ext>
                </a:extLst>
              </p:cNvPr>
              <p:cNvSpPr>
                <a:spLocks noRot="1" noChangeAspect="1" noMove="1" noResize="1" noEditPoints="1" noAdjustHandles="1" noChangeArrowheads="1" noChangeShapeType="1" noTextEdit="1"/>
              </p:cNvSpPr>
              <p:nvPr/>
            </p:nvSpPr>
            <p:spPr>
              <a:xfrm>
                <a:off x="7682999" y="1853570"/>
                <a:ext cx="1107405" cy="440049"/>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6BFEE4ED-4201-1399-EB58-283A49228F40}"/>
                  </a:ext>
                </a:extLst>
              </p:cNvPr>
              <p:cNvSpPr/>
              <p:nvPr/>
            </p:nvSpPr>
            <p:spPr>
              <a:xfrm>
                <a:off x="10879143" y="1853570"/>
                <a:ext cx="1107405" cy="440049"/>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dirty="0" smtClean="0">
                              <a:solidFill>
                                <a:schemeClr val="tx1"/>
                              </a:solidFill>
                              <a:latin typeface="Cambria Math" panose="02040503050406030204" pitchFamily="18" charset="0"/>
                            </a:rPr>
                          </m:ctrlPr>
                        </m:sSubPr>
                        <m:e>
                          <m:r>
                            <a:rPr lang="en-US" altLang="zh-CN" b="0" i="1" dirty="0" smtClean="0">
                              <a:solidFill>
                                <a:schemeClr val="tx1"/>
                              </a:solidFill>
                              <a:latin typeface="Cambria Math" panose="02040503050406030204" pitchFamily="18" charset="0"/>
                            </a:rPr>
                            <m:t>𝐴</m:t>
                          </m:r>
                        </m:e>
                        <m:sub>
                          <m:r>
                            <a:rPr lang="en-US" altLang="zh-CN" b="0" i="1" dirty="0" smtClean="0">
                              <a:solidFill>
                                <a:schemeClr val="tx1"/>
                              </a:solidFill>
                              <a:latin typeface="Cambria Math" panose="02040503050406030204" pitchFamily="18" charset="0"/>
                            </a:rPr>
                            <m:t>𝑛</m:t>
                          </m:r>
                        </m:sub>
                      </m:sSub>
                    </m:oMath>
                  </m:oMathPara>
                </a14:m>
                <a:endParaRPr lang="zh-CN" altLang="en-US" dirty="0">
                  <a:solidFill>
                    <a:schemeClr val="tx1"/>
                  </a:solidFill>
                </a:endParaRPr>
              </a:p>
            </p:txBody>
          </p:sp>
        </mc:Choice>
        <mc:Fallback xmlns="">
          <p:sp>
            <p:nvSpPr>
              <p:cNvPr id="14" name="矩形 13">
                <a:extLst>
                  <a:ext uri="{FF2B5EF4-FFF2-40B4-BE49-F238E27FC236}">
                    <a16:creationId xmlns:a16="http://schemas.microsoft.com/office/drawing/2014/main" id="{6BFEE4ED-4201-1399-EB58-283A49228F40}"/>
                  </a:ext>
                </a:extLst>
              </p:cNvPr>
              <p:cNvSpPr>
                <a:spLocks noRot="1" noChangeAspect="1" noMove="1" noResize="1" noEditPoints="1" noAdjustHandles="1" noChangeArrowheads="1" noChangeShapeType="1" noTextEdit="1"/>
              </p:cNvSpPr>
              <p:nvPr/>
            </p:nvSpPr>
            <p:spPr>
              <a:xfrm>
                <a:off x="10879143" y="1853570"/>
                <a:ext cx="1107405" cy="440049"/>
              </a:xfrm>
              <a:prstGeom prst="rect">
                <a:avLst/>
              </a:prstGeom>
              <a:blipFill>
                <a:blip r:embed="rId10"/>
                <a:stretch>
                  <a:fillRect/>
                </a:stretch>
              </a:blipFill>
            </p:spPr>
            <p:txBody>
              <a:bodyPr/>
              <a:lstStyle/>
              <a:p>
                <a:r>
                  <a:rPr lang="zh-CN" altLang="en-US">
                    <a:noFill/>
                  </a:rPr>
                  <a:t> </a:t>
                </a:r>
              </a:p>
            </p:txBody>
          </p:sp>
        </mc:Fallback>
      </mc:AlternateContent>
      <p:sp>
        <p:nvSpPr>
          <p:cNvPr id="18" name="箭头: 上弧形 17">
            <a:extLst>
              <a:ext uri="{FF2B5EF4-FFF2-40B4-BE49-F238E27FC236}">
                <a16:creationId xmlns:a16="http://schemas.microsoft.com/office/drawing/2014/main" id="{7F889BAE-DBE3-3E75-63D5-51C898B16CB6}"/>
              </a:ext>
            </a:extLst>
          </p:cNvPr>
          <p:cNvSpPr/>
          <p:nvPr/>
        </p:nvSpPr>
        <p:spPr>
          <a:xfrm>
            <a:off x="9805279" y="1579565"/>
            <a:ext cx="1422178" cy="271258"/>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66808076-E451-669D-7DB7-450A9AB2C059}"/>
                  </a:ext>
                </a:extLst>
              </p:cNvPr>
              <p:cNvSpPr txBox="1"/>
              <p:nvPr/>
            </p:nvSpPr>
            <p:spPr>
              <a:xfrm>
                <a:off x="6046678" y="3129708"/>
                <a:ext cx="4380045" cy="10641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m>
                            <m:mPr>
                              <m:mcs>
                                <m:mc>
                                  <m:mcPr>
                                    <m:count m:val="4"/>
                                    <m:mcJc m:val="center"/>
                                  </m:mcPr>
                                </m:mc>
                              </m:mcs>
                              <m:ctrlPr>
                                <a:rPr lang="en-US" altLang="zh-CN" i="1" smtClean="0">
                                  <a:latin typeface="Cambria Math" panose="02040503050406030204" pitchFamily="18" charset="0"/>
                                </a:rPr>
                              </m:ctrlPr>
                            </m:mPr>
                            <m:m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1</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b="0" i="1" smtClean="0">
                                        <a:latin typeface="Cambria Math" panose="02040503050406030204" pitchFamily="18" charset="0"/>
                                      </a:rPr>
                                      <m:t>2</m:t>
                                    </m:r>
                                  </m:sub>
                                </m:sSub>
                              </m:e>
                              <m:e>
                                <m:r>
                                  <a:rPr lang="en-US" altLang="zh-CN" b="0" i="1" smtClean="0">
                                    <a:latin typeface="Cambria Math" panose="02040503050406030204" pitchFamily="18" charset="0"/>
                                    <a:ea typeface="Cambria Math" panose="02040503050406030204" pitchFamily="18" charset="0"/>
                                  </a:rPr>
                                  <m:t>⋯</m:t>
                                </m:r>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b="0" i="1" smtClean="0">
                                        <a:latin typeface="Cambria Math" panose="02040503050406030204" pitchFamily="18" charset="0"/>
                                      </a:rPr>
                                      <m:t>𝑛</m:t>
                                    </m:r>
                                  </m:sub>
                                </m:sSub>
                              </m:e>
                            </m:mr>
                          </m:m>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m>
                            <m:mPr>
                              <m:mcs>
                                <m:mc>
                                  <m:mcPr>
                                    <m:count m:val="1"/>
                                    <m:mcJc m:val="center"/>
                                  </m:mcPr>
                                </m:mc>
                              </m:mcs>
                              <m:ctrlPr>
                                <a:rPr lang="en-US" altLang="zh-CN" b="0" i="1" smtClean="0">
                                  <a:latin typeface="Cambria Math" panose="02040503050406030204" pitchFamily="18" charset="0"/>
                                </a:rPr>
                              </m:ctrlPr>
                            </m:mPr>
                            <m:m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1</m:t>
                                    </m:r>
                                  </m:sub>
                                </m:sSub>
                              </m:e>
                            </m:m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b="0" i="1" smtClean="0">
                                        <a:latin typeface="Cambria Math" panose="02040503050406030204" pitchFamily="18" charset="0"/>
                                      </a:rPr>
                                      <m:t>2</m:t>
                                    </m:r>
                                  </m:sub>
                                </m:sSub>
                              </m:e>
                            </m:mr>
                            <m:mr>
                              <m:e>
                                <m:m>
                                  <m:mPr>
                                    <m:mcs>
                                      <m:mc>
                                        <m:mcPr>
                                          <m:count m:val="1"/>
                                          <m:mcJc m:val="center"/>
                                        </m:mcPr>
                                      </m:mc>
                                    </m:mcs>
                                    <m:ctrlPr>
                                      <a:rPr lang="en-US" altLang="zh-CN" b="0" i="1" smtClean="0">
                                        <a:latin typeface="Cambria Math" panose="02040503050406030204" pitchFamily="18" charset="0"/>
                                      </a:rPr>
                                    </m:ctrlPr>
                                  </m:mPr>
                                  <m:mr>
                                    <m:e>
                                      <m:r>
                                        <m:rPr>
                                          <m:brk m:alnAt="7"/>
                                        </m:rPr>
                                        <a:rPr lang="en-US" altLang="zh-CN" b="0" i="1" smtClean="0">
                                          <a:latin typeface="Cambria Math" panose="02040503050406030204" pitchFamily="18" charset="0"/>
                                          <a:ea typeface="Cambria Math" panose="02040503050406030204" pitchFamily="18" charset="0"/>
                                        </a:rPr>
                                        <m:t>⋮</m:t>
                                      </m:r>
                                    </m:e>
                                  </m:m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b="0" i="1" smtClean="0">
                                              <a:latin typeface="Cambria Math" panose="02040503050406030204" pitchFamily="18" charset="0"/>
                                            </a:rPr>
                                            <m:t>𝑛</m:t>
                                          </m:r>
                                        </m:sub>
                                      </m:sSub>
                                    </m:e>
                                  </m:mr>
                                </m:m>
                              </m:e>
                            </m:mr>
                          </m:m>
                        </m:e>
                      </m:d>
                      <m:r>
                        <a:rPr lang="en-US" altLang="zh-CN" b="0" i="0"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m>
                            <m:mPr>
                              <m:mcs>
                                <m:mc>
                                  <m:mcPr>
                                    <m:count m:val="4"/>
                                    <m:mcJc m:val="center"/>
                                  </m:mcPr>
                                </m:mc>
                              </m:mcs>
                              <m:ctrlPr>
                                <a:rPr lang="en-US" altLang="zh-CN" i="1">
                                  <a:latin typeface="Cambria Math" panose="02040503050406030204" pitchFamily="18" charset="0"/>
                                </a:rPr>
                              </m:ctrlPr>
                            </m:mPr>
                            <m:mr>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i="1">
                                        <a:latin typeface="Cambria Math" panose="02040503050406030204" pitchFamily="18" charset="0"/>
                                      </a:rPr>
                                      <m:t>1</m:t>
                                    </m:r>
                                  </m:sub>
                                </m:sSub>
                              </m:e>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i="1">
                                        <a:latin typeface="Cambria Math" panose="02040503050406030204" pitchFamily="18" charset="0"/>
                                      </a:rPr>
                                      <m:t>2</m:t>
                                    </m:r>
                                  </m:sub>
                                </m:sSub>
                              </m:e>
                              <m:e>
                                <m:r>
                                  <a:rPr lang="en-US" altLang="zh-CN" i="1">
                                    <a:latin typeface="Cambria Math" panose="02040503050406030204" pitchFamily="18" charset="0"/>
                                    <a:ea typeface="Cambria Math" panose="02040503050406030204" pitchFamily="18" charset="0"/>
                                  </a:rPr>
                                  <m:t>⋯</m:t>
                                </m:r>
                              </m:e>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i="1">
                                        <a:latin typeface="Cambria Math" panose="02040503050406030204" pitchFamily="18" charset="0"/>
                                      </a:rPr>
                                      <m:t>𝑛</m:t>
                                    </m:r>
                                  </m:sub>
                                </m:sSub>
                              </m:e>
                            </m:mr>
                          </m:m>
                        </m:e>
                      </m:d>
                    </m:oMath>
                  </m:oMathPara>
                </a14:m>
                <a:endParaRPr lang="zh-CN" altLang="en-US" dirty="0"/>
              </a:p>
            </p:txBody>
          </p:sp>
        </mc:Choice>
        <mc:Fallback xmlns="">
          <p:sp>
            <p:nvSpPr>
              <p:cNvPr id="19" name="文本框 18">
                <a:extLst>
                  <a:ext uri="{FF2B5EF4-FFF2-40B4-BE49-F238E27FC236}">
                    <a16:creationId xmlns:a16="http://schemas.microsoft.com/office/drawing/2014/main" id="{66808076-E451-669D-7DB7-450A9AB2C059}"/>
                  </a:ext>
                </a:extLst>
              </p:cNvPr>
              <p:cNvSpPr txBox="1">
                <a:spLocks noRot="1" noChangeAspect="1" noMove="1" noResize="1" noEditPoints="1" noAdjustHandles="1" noChangeArrowheads="1" noChangeShapeType="1" noTextEdit="1"/>
              </p:cNvSpPr>
              <p:nvPr/>
            </p:nvSpPr>
            <p:spPr>
              <a:xfrm>
                <a:off x="6046678" y="3129708"/>
                <a:ext cx="4380045" cy="1064137"/>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E268C1EE-F50C-1674-4224-F5231E27C158}"/>
                  </a:ext>
                </a:extLst>
              </p:cNvPr>
              <p:cNvSpPr txBox="1"/>
              <p:nvPr/>
            </p:nvSpPr>
            <p:spPr>
              <a:xfrm>
                <a:off x="6795247" y="5029934"/>
                <a:ext cx="2882905" cy="10641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m>
                            <m:mPr>
                              <m:mcs>
                                <m:mc>
                                  <m:mcPr>
                                    <m:count m:val="4"/>
                                    <m:mcJc m:val="center"/>
                                  </m:mcPr>
                                </m:mc>
                              </m:mcs>
                              <m:ctrlPr>
                                <a:rPr lang="en-US" altLang="zh-CN" i="1" smtClean="0">
                                  <a:latin typeface="Cambria Math" panose="02040503050406030204" pitchFamily="18" charset="0"/>
                                </a:rPr>
                              </m:ctrlPr>
                            </m:mPr>
                            <m:m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1</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b="0" i="1" smtClean="0">
                                        <a:latin typeface="Cambria Math" panose="02040503050406030204" pitchFamily="18" charset="0"/>
                                      </a:rPr>
                                      <m:t>2</m:t>
                                    </m:r>
                                  </m:sub>
                                </m:sSub>
                              </m:e>
                              <m:e>
                                <m:r>
                                  <a:rPr lang="en-US" altLang="zh-CN" b="0" i="1" smtClean="0">
                                    <a:latin typeface="Cambria Math" panose="02040503050406030204" pitchFamily="18" charset="0"/>
                                    <a:ea typeface="Cambria Math" panose="02040503050406030204" pitchFamily="18" charset="0"/>
                                  </a:rPr>
                                  <m:t>⋯</m:t>
                                </m:r>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b="0" i="1" smtClean="0">
                                        <a:latin typeface="Cambria Math" panose="02040503050406030204" pitchFamily="18" charset="0"/>
                                      </a:rPr>
                                      <m:t>𝑛</m:t>
                                    </m:r>
                                  </m:sub>
                                </m:sSub>
                              </m:e>
                            </m:mr>
                          </m:m>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m>
                            <m:mPr>
                              <m:mcs>
                                <m:mc>
                                  <m:mcPr>
                                    <m:count m:val="1"/>
                                    <m:mcJc m:val="center"/>
                                  </m:mcPr>
                                </m:mc>
                              </m:mcs>
                              <m:ctrlPr>
                                <a:rPr lang="en-US" altLang="zh-CN" b="0" i="1" smtClean="0">
                                  <a:latin typeface="Cambria Math" panose="02040503050406030204" pitchFamily="18" charset="0"/>
                                </a:rPr>
                              </m:ctrlPr>
                            </m:mPr>
                            <m:m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1</m:t>
                                    </m:r>
                                  </m:sub>
                                </m:sSub>
                              </m:e>
                            </m:m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b="0" i="1" smtClean="0">
                                        <a:latin typeface="Cambria Math" panose="02040503050406030204" pitchFamily="18" charset="0"/>
                                      </a:rPr>
                                      <m:t>2</m:t>
                                    </m:r>
                                  </m:sub>
                                </m:sSub>
                              </m:e>
                            </m:mr>
                            <m:mr>
                              <m:e>
                                <m:m>
                                  <m:mPr>
                                    <m:mcs>
                                      <m:mc>
                                        <m:mcPr>
                                          <m:count m:val="1"/>
                                          <m:mcJc m:val="center"/>
                                        </m:mcPr>
                                      </m:mc>
                                    </m:mcs>
                                    <m:ctrlPr>
                                      <a:rPr lang="en-US" altLang="zh-CN" b="0" i="1" smtClean="0">
                                        <a:latin typeface="Cambria Math" panose="02040503050406030204" pitchFamily="18" charset="0"/>
                                      </a:rPr>
                                    </m:ctrlPr>
                                  </m:mPr>
                                  <m:mr>
                                    <m:e>
                                      <m:r>
                                        <m:rPr>
                                          <m:brk m:alnAt="7"/>
                                        </m:rPr>
                                        <a:rPr lang="en-US" altLang="zh-CN" b="0" i="1" smtClean="0">
                                          <a:latin typeface="Cambria Math" panose="02040503050406030204" pitchFamily="18" charset="0"/>
                                          <a:ea typeface="Cambria Math" panose="02040503050406030204" pitchFamily="18" charset="0"/>
                                        </a:rPr>
                                        <m:t>⋮</m:t>
                                      </m:r>
                                    </m:e>
                                  </m:m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b="0" i="1" smtClean="0">
                                              <a:latin typeface="Cambria Math" panose="02040503050406030204" pitchFamily="18" charset="0"/>
                                            </a:rPr>
                                            <m:t>𝑛</m:t>
                                          </m:r>
                                        </m:sub>
                                      </m:sSub>
                                    </m:e>
                                  </m:mr>
                                </m:m>
                              </m:e>
                            </m:mr>
                          </m:m>
                        </m:e>
                      </m:d>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𝑛</m:t>
                          </m:r>
                        </m:sub>
                      </m:sSub>
                    </m:oMath>
                  </m:oMathPara>
                </a14:m>
                <a:endParaRPr lang="zh-CN" altLang="en-US" dirty="0"/>
              </a:p>
            </p:txBody>
          </p:sp>
        </mc:Choice>
        <mc:Fallback xmlns="">
          <p:sp>
            <p:nvSpPr>
              <p:cNvPr id="20" name="文本框 19">
                <a:extLst>
                  <a:ext uri="{FF2B5EF4-FFF2-40B4-BE49-F238E27FC236}">
                    <a16:creationId xmlns:a16="http://schemas.microsoft.com/office/drawing/2014/main" id="{E268C1EE-F50C-1674-4224-F5231E27C158}"/>
                  </a:ext>
                </a:extLst>
              </p:cNvPr>
              <p:cNvSpPr txBox="1">
                <a:spLocks noRot="1" noChangeAspect="1" noMove="1" noResize="1" noEditPoints="1" noAdjustHandles="1" noChangeArrowheads="1" noChangeShapeType="1" noTextEdit="1"/>
              </p:cNvSpPr>
              <p:nvPr/>
            </p:nvSpPr>
            <p:spPr>
              <a:xfrm>
                <a:off x="6795247" y="5029934"/>
                <a:ext cx="2882905" cy="1064137"/>
              </a:xfrm>
              <a:prstGeom prst="rect">
                <a:avLst/>
              </a:prstGeom>
              <a:blipFill>
                <a:blip r:embed="rId12"/>
                <a:stretch>
                  <a:fillRect/>
                </a:stretch>
              </a:blipFill>
            </p:spPr>
            <p:txBody>
              <a:bodyPr/>
              <a:lstStyle/>
              <a:p>
                <a:r>
                  <a:rPr lang="zh-CN" altLang="en-US">
                    <a:noFill/>
                  </a:rPr>
                  <a:t> </a:t>
                </a:r>
              </a:p>
            </p:txBody>
          </p:sp>
        </mc:Fallback>
      </mc:AlternateContent>
      <p:sp>
        <p:nvSpPr>
          <p:cNvPr id="21" name="箭头: 下 20">
            <a:extLst>
              <a:ext uri="{FF2B5EF4-FFF2-40B4-BE49-F238E27FC236}">
                <a16:creationId xmlns:a16="http://schemas.microsoft.com/office/drawing/2014/main" id="{9A94E89D-0B36-BFF9-6B88-F99E299DB84E}"/>
              </a:ext>
            </a:extLst>
          </p:cNvPr>
          <p:cNvSpPr/>
          <p:nvPr/>
        </p:nvSpPr>
        <p:spPr>
          <a:xfrm>
            <a:off x="8090384" y="4390331"/>
            <a:ext cx="319905" cy="78723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335122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E5EB024-B87A-10C1-E001-8CAFAF38A9ED}"/>
              </a:ext>
            </a:extLst>
          </p:cNvPr>
          <p:cNvSpPr txBox="1"/>
          <p:nvPr/>
        </p:nvSpPr>
        <p:spPr>
          <a:xfrm>
            <a:off x="0" y="125260"/>
            <a:ext cx="3877985" cy="461665"/>
          </a:xfrm>
          <a:prstGeom prst="rect">
            <a:avLst/>
          </a:prstGeom>
          <a:noFill/>
        </p:spPr>
        <p:txBody>
          <a:bodyPr wrap="none" rtlCol="0">
            <a:spAutoFit/>
          </a:bodyPr>
          <a:lstStyle/>
          <a:p>
            <a:r>
              <a:rPr lang="zh-CN" altLang="en-US" sz="2400" dirty="0"/>
              <a:t>容量衰退模型</a:t>
            </a:r>
            <a:r>
              <a:rPr lang="en-US" altLang="zh-CN" sz="2400" dirty="0"/>
              <a:t>——</a:t>
            </a:r>
            <a:r>
              <a:rPr lang="zh-CN" altLang="en-US" sz="2400" dirty="0"/>
              <a:t>训练结果</a:t>
            </a:r>
          </a:p>
        </p:txBody>
      </p:sp>
      <p:pic>
        <p:nvPicPr>
          <p:cNvPr id="4" name="图片 3">
            <a:extLst>
              <a:ext uri="{FF2B5EF4-FFF2-40B4-BE49-F238E27FC236}">
                <a16:creationId xmlns:a16="http://schemas.microsoft.com/office/drawing/2014/main" id="{BE2AAB1F-5A77-6B5D-6A8F-094EA1DCE8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5999" y="2520664"/>
            <a:ext cx="7200000" cy="3976682"/>
          </a:xfrm>
          <a:prstGeom prst="rect">
            <a:avLst/>
          </a:prstGeom>
        </p:spPr>
      </p:pic>
      <p:graphicFrame>
        <p:nvGraphicFramePr>
          <p:cNvPr id="6" name="表格 5">
            <a:extLst>
              <a:ext uri="{FF2B5EF4-FFF2-40B4-BE49-F238E27FC236}">
                <a16:creationId xmlns:a16="http://schemas.microsoft.com/office/drawing/2014/main" id="{1590F223-7284-0456-3AC8-A22DCB010454}"/>
              </a:ext>
            </a:extLst>
          </p:cNvPr>
          <p:cNvGraphicFramePr>
            <a:graphicFrameLocks noGrp="1"/>
          </p:cNvGraphicFramePr>
          <p:nvPr>
            <p:extLst>
              <p:ext uri="{D42A27DB-BD31-4B8C-83A1-F6EECF244321}">
                <p14:modId xmlns:p14="http://schemas.microsoft.com/office/powerpoint/2010/main" val="2443066696"/>
              </p:ext>
            </p:extLst>
          </p:nvPr>
        </p:nvGraphicFramePr>
        <p:xfrm>
          <a:off x="4199242" y="768112"/>
          <a:ext cx="3793515" cy="1483360"/>
        </p:xfrm>
        <a:graphic>
          <a:graphicData uri="http://schemas.openxmlformats.org/drawingml/2006/table">
            <a:tbl>
              <a:tblPr firstRow="1" bandRow="1">
                <a:tableStyleId>{5C22544A-7EE6-4342-B048-85BDC9FD1C3A}</a:tableStyleId>
              </a:tblPr>
              <a:tblGrid>
                <a:gridCol w="1195650">
                  <a:extLst>
                    <a:ext uri="{9D8B030D-6E8A-4147-A177-3AD203B41FA5}">
                      <a16:colId xmlns:a16="http://schemas.microsoft.com/office/drawing/2014/main" val="3422545735"/>
                    </a:ext>
                  </a:extLst>
                </a:gridCol>
                <a:gridCol w="2597865">
                  <a:extLst>
                    <a:ext uri="{9D8B030D-6E8A-4147-A177-3AD203B41FA5}">
                      <a16:colId xmlns:a16="http://schemas.microsoft.com/office/drawing/2014/main" val="2918825186"/>
                    </a:ext>
                  </a:extLst>
                </a:gridCol>
              </a:tblGrid>
              <a:tr h="370840">
                <a:tc>
                  <a:txBody>
                    <a:bodyPr/>
                    <a:lstStyle/>
                    <a:p>
                      <a:pPr algn="ctr"/>
                      <a:r>
                        <a:rPr lang="zh-CN" altLang="en-US" dirty="0"/>
                        <a:t>片段数量</a:t>
                      </a:r>
                    </a:p>
                  </a:txBody>
                  <a:tcPr/>
                </a:tc>
                <a:tc>
                  <a:txBody>
                    <a:bodyPr/>
                    <a:lstStyle/>
                    <a:p>
                      <a:pPr algn="ctr"/>
                      <a:r>
                        <a:rPr lang="zh-CN" altLang="en-US" dirty="0"/>
                        <a:t>百分比绝对平均误差</a:t>
                      </a:r>
                    </a:p>
                  </a:txBody>
                  <a:tcPr/>
                </a:tc>
                <a:extLst>
                  <a:ext uri="{0D108BD9-81ED-4DB2-BD59-A6C34878D82A}">
                    <a16:rowId xmlns:a16="http://schemas.microsoft.com/office/drawing/2014/main" val="2683138384"/>
                  </a:ext>
                </a:extLst>
              </a:tr>
              <a:tr h="370840">
                <a:tc>
                  <a:txBody>
                    <a:bodyPr/>
                    <a:lstStyle/>
                    <a:p>
                      <a:pPr algn="ctr"/>
                      <a:r>
                        <a:rPr lang="en-US" altLang="zh-CN" dirty="0"/>
                        <a:t>2</a:t>
                      </a:r>
                      <a:endParaRPr lang="zh-CN" altLang="en-US" dirty="0"/>
                    </a:p>
                  </a:txBody>
                  <a:tcP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0.6269%</a:t>
                      </a:r>
                    </a:p>
                  </a:txBody>
                  <a:tcPr marL="5443" marR="5443" marT="5443" marB="0" anchor="ctr"/>
                </a:tc>
                <a:extLst>
                  <a:ext uri="{0D108BD9-81ED-4DB2-BD59-A6C34878D82A}">
                    <a16:rowId xmlns:a16="http://schemas.microsoft.com/office/drawing/2014/main" val="2035848877"/>
                  </a:ext>
                </a:extLst>
              </a:tr>
              <a:tr h="370840">
                <a:tc>
                  <a:txBody>
                    <a:bodyPr/>
                    <a:lstStyle/>
                    <a:p>
                      <a:pPr algn="ctr"/>
                      <a:r>
                        <a:rPr lang="en-US" altLang="zh-CN" dirty="0"/>
                        <a:t>4</a:t>
                      </a:r>
                      <a:endParaRPr lang="zh-CN" altLang="en-US" dirty="0"/>
                    </a:p>
                  </a:txBody>
                  <a:tcP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0.8831%</a:t>
                      </a:r>
                    </a:p>
                  </a:txBody>
                  <a:tcPr marL="5443" marR="5443" marT="5443" marB="0" anchor="ctr"/>
                </a:tc>
                <a:extLst>
                  <a:ext uri="{0D108BD9-81ED-4DB2-BD59-A6C34878D82A}">
                    <a16:rowId xmlns:a16="http://schemas.microsoft.com/office/drawing/2014/main" val="1124536653"/>
                  </a:ext>
                </a:extLst>
              </a:tr>
              <a:tr h="370840">
                <a:tc>
                  <a:txBody>
                    <a:bodyPr/>
                    <a:lstStyle/>
                    <a:p>
                      <a:pPr algn="ctr"/>
                      <a:r>
                        <a:rPr lang="en-US" altLang="zh-CN" dirty="0"/>
                        <a:t>6</a:t>
                      </a:r>
                      <a:endParaRPr lang="zh-CN" altLang="en-US" dirty="0"/>
                    </a:p>
                  </a:txBody>
                  <a:tcP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0.7446%</a:t>
                      </a:r>
                    </a:p>
                  </a:txBody>
                  <a:tcPr marL="5443" marR="5443" marT="5443" marB="0" anchor="ctr"/>
                </a:tc>
                <a:extLst>
                  <a:ext uri="{0D108BD9-81ED-4DB2-BD59-A6C34878D82A}">
                    <a16:rowId xmlns:a16="http://schemas.microsoft.com/office/drawing/2014/main" val="2637500256"/>
                  </a:ext>
                </a:extLst>
              </a:tr>
            </a:tbl>
          </a:graphicData>
        </a:graphic>
      </p:graphicFrame>
    </p:spTree>
    <p:extLst>
      <p:ext uri="{BB962C8B-B14F-4D97-AF65-F5344CB8AC3E}">
        <p14:creationId xmlns:p14="http://schemas.microsoft.com/office/powerpoint/2010/main" val="381367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a:extLst>
              <a:ext uri="{FF2B5EF4-FFF2-40B4-BE49-F238E27FC236}">
                <a16:creationId xmlns:a16="http://schemas.microsoft.com/office/drawing/2014/main" id="{979863E2-0FAC-E0E4-8150-71686D233A4F}"/>
              </a:ext>
            </a:extLst>
          </p:cNvPr>
          <p:cNvGraphicFramePr/>
          <p:nvPr>
            <p:extLst>
              <p:ext uri="{D42A27DB-BD31-4B8C-83A1-F6EECF244321}">
                <p14:modId xmlns:p14="http://schemas.microsoft.com/office/powerpoint/2010/main" val="1733232845"/>
              </p:ext>
            </p:extLst>
          </p:nvPr>
        </p:nvGraphicFramePr>
        <p:xfrm>
          <a:off x="-290669" y="165016"/>
          <a:ext cx="11463306" cy="65279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文本框 4">
            <a:extLst>
              <a:ext uri="{FF2B5EF4-FFF2-40B4-BE49-F238E27FC236}">
                <a16:creationId xmlns:a16="http://schemas.microsoft.com/office/drawing/2014/main" id="{F98BD75C-CEB9-40E2-D2F6-B5A73AEC808B}"/>
              </a:ext>
            </a:extLst>
          </p:cNvPr>
          <p:cNvSpPr txBox="1"/>
          <p:nvPr/>
        </p:nvSpPr>
        <p:spPr>
          <a:xfrm>
            <a:off x="10866350" y="452886"/>
            <a:ext cx="588350" cy="2062103"/>
          </a:xfrm>
          <a:prstGeom prst="rect">
            <a:avLst/>
          </a:prstGeom>
          <a:noFill/>
        </p:spPr>
        <p:txBody>
          <a:bodyPr wrap="square" rtlCol="0">
            <a:spAutoFit/>
          </a:bodyPr>
          <a:lstStyle/>
          <a:p>
            <a:r>
              <a:rPr lang="zh-CN" altLang="en-US" sz="3200" dirty="0"/>
              <a:t>寿命预测</a:t>
            </a:r>
          </a:p>
        </p:txBody>
      </p:sp>
      <p:sp>
        <p:nvSpPr>
          <p:cNvPr id="4" name="文本框 3">
            <a:extLst>
              <a:ext uri="{FF2B5EF4-FFF2-40B4-BE49-F238E27FC236}">
                <a16:creationId xmlns:a16="http://schemas.microsoft.com/office/drawing/2014/main" id="{04F6A031-1667-CBDA-6420-0683E2C0F43F}"/>
              </a:ext>
            </a:extLst>
          </p:cNvPr>
          <p:cNvSpPr txBox="1"/>
          <p:nvPr/>
        </p:nvSpPr>
        <p:spPr>
          <a:xfrm>
            <a:off x="8376449" y="6323652"/>
            <a:ext cx="3462305" cy="369332"/>
          </a:xfrm>
          <a:prstGeom prst="rect">
            <a:avLst/>
          </a:prstGeom>
          <a:noFill/>
        </p:spPr>
        <p:txBody>
          <a:bodyPr wrap="square">
            <a:spAutoFit/>
          </a:bodyPr>
          <a:lstStyle/>
          <a:p>
            <a:pPr lvl="0"/>
            <a:r>
              <a:rPr lang="zh-CN" altLang="en-US" sz="1800" dirty="0"/>
              <a:t>演示以</a:t>
            </a:r>
            <a:r>
              <a:rPr lang="en-US" altLang="zh-CN" sz="1800" dirty="0"/>
              <a:t>LFPHC7PE0K1A07972</a:t>
            </a:r>
            <a:r>
              <a:rPr lang="zh-CN" altLang="en-US" sz="1800" dirty="0"/>
              <a:t>为例</a:t>
            </a:r>
            <a:endParaRPr lang="zh-CN" altLang="en-US" dirty="0"/>
          </a:p>
        </p:txBody>
      </p:sp>
    </p:spTree>
    <p:extLst>
      <p:ext uri="{BB962C8B-B14F-4D97-AF65-F5344CB8AC3E}">
        <p14:creationId xmlns:p14="http://schemas.microsoft.com/office/powerpoint/2010/main" val="3243528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图示 19">
            <a:extLst>
              <a:ext uri="{FF2B5EF4-FFF2-40B4-BE49-F238E27FC236}">
                <a16:creationId xmlns:a16="http://schemas.microsoft.com/office/drawing/2014/main" id="{E1BEBE88-7F7B-DD06-D97F-990DB9F28572}"/>
              </a:ext>
            </a:extLst>
          </p:cNvPr>
          <p:cNvGraphicFramePr/>
          <p:nvPr>
            <p:extLst>
              <p:ext uri="{D42A27DB-BD31-4B8C-83A1-F6EECF244321}">
                <p14:modId xmlns:p14="http://schemas.microsoft.com/office/powerpoint/2010/main" val="2696440827"/>
              </p:ext>
            </p:extLst>
          </p:nvPr>
        </p:nvGraphicFramePr>
        <p:xfrm>
          <a:off x="912713" y="1405165"/>
          <a:ext cx="3671935" cy="31305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文本框 1">
            <a:extLst>
              <a:ext uri="{FF2B5EF4-FFF2-40B4-BE49-F238E27FC236}">
                <a16:creationId xmlns:a16="http://schemas.microsoft.com/office/drawing/2014/main" id="{B794FF2A-6413-E86A-6A88-5DBF99AB1EFC}"/>
              </a:ext>
            </a:extLst>
          </p:cNvPr>
          <p:cNvSpPr txBox="1"/>
          <p:nvPr/>
        </p:nvSpPr>
        <p:spPr>
          <a:xfrm>
            <a:off x="0" y="125260"/>
            <a:ext cx="4493538" cy="461665"/>
          </a:xfrm>
          <a:prstGeom prst="rect">
            <a:avLst/>
          </a:prstGeom>
          <a:noFill/>
        </p:spPr>
        <p:txBody>
          <a:bodyPr wrap="none" rtlCol="0">
            <a:spAutoFit/>
          </a:bodyPr>
          <a:lstStyle/>
          <a:p>
            <a:r>
              <a:rPr lang="zh-CN" altLang="en-US" sz="2400" dirty="0"/>
              <a:t>未来工况预测</a:t>
            </a:r>
            <a:r>
              <a:rPr lang="en-US" altLang="zh-CN" sz="2400" dirty="0"/>
              <a:t>——</a:t>
            </a:r>
            <a:r>
              <a:rPr lang="zh-CN" altLang="en-US" sz="2400" dirty="0"/>
              <a:t>使用状况预测</a:t>
            </a:r>
          </a:p>
        </p:txBody>
      </p:sp>
      <p:sp>
        <p:nvSpPr>
          <p:cNvPr id="4" name="文本框 3">
            <a:extLst>
              <a:ext uri="{FF2B5EF4-FFF2-40B4-BE49-F238E27FC236}">
                <a16:creationId xmlns:a16="http://schemas.microsoft.com/office/drawing/2014/main" id="{B72292C8-A73C-FDAE-A3BB-16299F3C7B4F}"/>
              </a:ext>
            </a:extLst>
          </p:cNvPr>
          <p:cNvSpPr txBox="1"/>
          <p:nvPr/>
        </p:nvSpPr>
        <p:spPr>
          <a:xfrm>
            <a:off x="3141092" y="1626991"/>
            <a:ext cx="1289443" cy="338554"/>
          </a:xfrm>
          <a:prstGeom prst="rect">
            <a:avLst/>
          </a:prstGeom>
          <a:noFill/>
        </p:spPr>
        <p:txBody>
          <a:bodyPr wrap="square" rtlCol="0">
            <a:spAutoFit/>
          </a:bodyPr>
          <a:lstStyle/>
          <a:p>
            <a:r>
              <a:rPr lang="zh-CN" altLang="en-US" sz="1600" dirty="0"/>
              <a:t>里程变化</a:t>
            </a:r>
            <a:r>
              <a:rPr lang="en-US" altLang="zh-CN" sz="1600" dirty="0"/>
              <a:t>a</a:t>
            </a:r>
            <a:endParaRPr lang="zh-CN" altLang="en-US" sz="1600" dirty="0"/>
          </a:p>
        </p:txBody>
      </p:sp>
      <p:sp>
        <p:nvSpPr>
          <p:cNvPr id="5" name="文本框 4">
            <a:extLst>
              <a:ext uri="{FF2B5EF4-FFF2-40B4-BE49-F238E27FC236}">
                <a16:creationId xmlns:a16="http://schemas.microsoft.com/office/drawing/2014/main" id="{733CF217-3CEC-ADA7-85C7-DF6CA5B4625D}"/>
              </a:ext>
            </a:extLst>
          </p:cNvPr>
          <p:cNvSpPr txBox="1"/>
          <p:nvPr/>
        </p:nvSpPr>
        <p:spPr>
          <a:xfrm>
            <a:off x="3463412" y="3196772"/>
            <a:ext cx="1396468" cy="338554"/>
          </a:xfrm>
          <a:prstGeom prst="rect">
            <a:avLst/>
          </a:prstGeom>
          <a:noFill/>
        </p:spPr>
        <p:txBody>
          <a:bodyPr wrap="square" rtlCol="0">
            <a:spAutoFit/>
          </a:bodyPr>
          <a:lstStyle/>
          <a:p>
            <a:r>
              <a:rPr lang="zh-CN" altLang="en-US" sz="1600" dirty="0"/>
              <a:t>里程变化</a:t>
            </a:r>
            <a:r>
              <a:rPr lang="en-US" altLang="zh-CN" sz="1600" dirty="0"/>
              <a:t>b</a:t>
            </a:r>
            <a:endParaRPr lang="zh-CN" altLang="en-US" sz="1600" dirty="0"/>
          </a:p>
        </p:txBody>
      </p:sp>
      <p:sp>
        <p:nvSpPr>
          <p:cNvPr id="6" name="文本框 5">
            <a:extLst>
              <a:ext uri="{FF2B5EF4-FFF2-40B4-BE49-F238E27FC236}">
                <a16:creationId xmlns:a16="http://schemas.microsoft.com/office/drawing/2014/main" id="{D3C52F75-8D81-8203-E0FC-6BF742A76AEB}"/>
              </a:ext>
            </a:extLst>
          </p:cNvPr>
          <p:cNvSpPr txBox="1"/>
          <p:nvPr/>
        </p:nvSpPr>
        <p:spPr>
          <a:xfrm>
            <a:off x="2872203" y="4583234"/>
            <a:ext cx="1289443" cy="338554"/>
          </a:xfrm>
          <a:prstGeom prst="rect">
            <a:avLst/>
          </a:prstGeom>
          <a:noFill/>
        </p:spPr>
        <p:txBody>
          <a:bodyPr wrap="square" rtlCol="0">
            <a:spAutoFit/>
          </a:bodyPr>
          <a:lstStyle/>
          <a:p>
            <a:r>
              <a:rPr lang="zh-CN" altLang="en-US" sz="1600" dirty="0"/>
              <a:t>里程变化</a:t>
            </a:r>
            <a:r>
              <a:rPr lang="en-US" altLang="zh-CN" sz="1600" dirty="0"/>
              <a:t>c</a:t>
            </a:r>
            <a:endParaRPr lang="zh-CN" altLang="en-US" sz="1600" dirty="0"/>
          </a:p>
        </p:txBody>
      </p:sp>
      <p:sp>
        <p:nvSpPr>
          <p:cNvPr id="7" name="文本框 6">
            <a:extLst>
              <a:ext uri="{FF2B5EF4-FFF2-40B4-BE49-F238E27FC236}">
                <a16:creationId xmlns:a16="http://schemas.microsoft.com/office/drawing/2014/main" id="{E6ACA5B5-8BBC-CF86-354A-64075D4727CC}"/>
              </a:ext>
            </a:extLst>
          </p:cNvPr>
          <p:cNvSpPr txBox="1"/>
          <p:nvPr/>
        </p:nvSpPr>
        <p:spPr>
          <a:xfrm>
            <a:off x="1393966" y="4583234"/>
            <a:ext cx="1289443" cy="338554"/>
          </a:xfrm>
          <a:prstGeom prst="rect">
            <a:avLst/>
          </a:prstGeom>
          <a:noFill/>
        </p:spPr>
        <p:txBody>
          <a:bodyPr wrap="square" rtlCol="0">
            <a:spAutoFit/>
          </a:bodyPr>
          <a:lstStyle/>
          <a:p>
            <a:r>
              <a:rPr lang="zh-CN" altLang="en-US" sz="1600" dirty="0"/>
              <a:t>里程变化</a:t>
            </a:r>
            <a:r>
              <a:rPr lang="en-US" altLang="zh-CN" sz="1600" dirty="0"/>
              <a:t>d</a:t>
            </a:r>
            <a:endParaRPr lang="zh-CN" altLang="en-US" sz="1600" dirty="0"/>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0B12682E-CB01-151C-7236-8F66B7592BFE}"/>
                  </a:ext>
                </a:extLst>
              </p:cNvPr>
              <p:cNvSpPr txBox="1"/>
              <p:nvPr/>
            </p:nvSpPr>
            <p:spPr>
              <a:xfrm>
                <a:off x="2916377" y="2381238"/>
                <a:ext cx="2923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𝐴</m:t>
                          </m:r>
                        </m:sub>
                      </m:sSub>
                    </m:oMath>
                  </m:oMathPara>
                </a14:m>
                <a:endParaRPr lang="zh-CN" altLang="en-US" dirty="0"/>
              </a:p>
            </p:txBody>
          </p:sp>
        </mc:Choice>
        <mc:Fallback xmlns="">
          <p:sp>
            <p:nvSpPr>
              <p:cNvPr id="8" name="文本框 7">
                <a:extLst>
                  <a:ext uri="{FF2B5EF4-FFF2-40B4-BE49-F238E27FC236}">
                    <a16:creationId xmlns:a16="http://schemas.microsoft.com/office/drawing/2014/main" id="{0B12682E-CB01-151C-7236-8F66B7592BFE}"/>
                  </a:ext>
                </a:extLst>
              </p:cNvPr>
              <p:cNvSpPr txBox="1">
                <a:spLocks noRot="1" noChangeAspect="1" noMove="1" noResize="1" noEditPoints="1" noAdjustHandles="1" noChangeArrowheads="1" noChangeShapeType="1" noTextEdit="1"/>
              </p:cNvSpPr>
              <p:nvPr/>
            </p:nvSpPr>
            <p:spPr>
              <a:xfrm>
                <a:off x="2916377" y="2381238"/>
                <a:ext cx="292323" cy="276999"/>
              </a:xfrm>
              <a:prstGeom prst="rect">
                <a:avLst/>
              </a:prstGeom>
              <a:blipFill>
                <a:blip r:embed="rId7"/>
                <a:stretch>
                  <a:fillRect l="-16667" r="-8333" b="-1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38833E5F-410A-8B89-7443-5E126E1D3EE2}"/>
                  </a:ext>
                </a:extLst>
              </p:cNvPr>
              <p:cNvSpPr txBox="1"/>
              <p:nvPr/>
            </p:nvSpPr>
            <p:spPr>
              <a:xfrm>
                <a:off x="3208700" y="3043152"/>
                <a:ext cx="3082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𝐵</m:t>
                          </m:r>
                        </m:sub>
                      </m:sSub>
                    </m:oMath>
                  </m:oMathPara>
                </a14:m>
                <a:endParaRPr lang="zh-CN" altLang="en-US" dirty="0"/>
              </a:p>
            </p:txBody>
          </p:sp>
        </mc:Choice>
        <mc:Fallback xmlns="">
          <p:sp>
            <p:nvSpPr>
              <p:cNvPr id="9" name="文本框 8">
                <a:extLst>
                  <a:ext uri="{FF2B5EF4-FFF2-40B4-BE49-F238E27FC236}">
                    <a16:creationId xmlns:a16="http://schemas.microsoft.com/office/drawing/2014/main" id="{38833E5F-410A-8B89-7443-5E126E1D3EE2}"/>
                  </a:ext>
                </a:extLst>
              </p:cNvPr>
              <p:cNvSpPr txBox="1">
                <a:spLocks noRot="1" noChangeAspect="1" noMove="1" noResize="1" noEditPoints="1" noAdjustHandles="1" noChangeArrowheads="1" noChangeShapeType="1" noTextEdit="1"/>
              </p:cNvSpPr>
              <p:nvPr/>
            </p:nvSpPr>
            <p:spPr>
              <a:xfrm>
                <a:off x="3208700" y="3043152"/>
                <a:ext cx="308225" cy="276999"/>
              </a:xfrm>
              <a:prstGeom prst="rect">
                <a:avLst/>
              </a:prstGeom>
              <a:blipFill>
                <a:blip r:embed="rId8"/>
                <a:stretch>
                  <a:fillRect l="-15686" r="-5882" b="-152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98992DA5-005B-9453-839F-F03536145E75}"/>
                  </a:ext>
                </a:extLst>
              </p:cNvPr>
              <p:cNvSpPr txBox="1"/>
              <p:nvPr/>
            </p:nvSpPr>
            <p:spPr>
              <a:xfrm>
                <a:off x="2789811" y="3612270"/>
                <a:ext cx="29989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𝐶</m:t>
                          </m:r>
                        </m:sub>
                      </m:sSub>
                    </m:oMath>
                  </m:oMathPara>
                </a14:m>
                <a:endParaRPr lang="zh-CN" altLang="en-US" dirty="0"/>
              </a:p>
            </p:txBody>
          </p:sp>
        </mc:Choice>
        <mc:Fallback xmlns="">
          <p:sp>
            <p:nvSpPr>
              <p:cNvPr id="10" name="文本框 9">
                <a:extLst>
                  <a:ext uri="{FF2B5EF4-FFF2-40B4-BE49-F238E27FC236}">
                    <a16:creationId xmlns:a16="http://schemas.microsoft.com/office/drawing/2014/main" id="{98992DA5-005B-9453-839F-F03536145E75}"/>
                  </a:ext>
                </a:extLst>
              </p:cNvPr>
              <p:cNvSpPr txBox="1">
                <a:spLocks noRot="1" noChangeAspect="1" noMove="1" noResize="1" noEditPoints="1" noAdjustHandles="1" noChangeArrowheads="1" noChangeShapeType="1" noTextEdit="1"/>
              </p:cNvSpPr>
              <p:nvPr/>
            </p:nvSpPr>
            <p:spPr>
              <a:xfrm>
                <a:off x="2789811" y="3612270"/>
                <a:ext cx="299890" cy="276999"/>
              </a:xfrm>
              <a:prstGeom prst="rect">
                <a:avLst/>
              </a:prstGeom>
              <a:blipFill>
                <a:blip r:embed="rId9"/>
                <a:stretch>
                  <a:fillRect l="-18367" r="-4082" b="-15556"/>
                </a:stretch>
              </a:blipFill>
            </p:spPr>
            <p:txBody>
              <a:bodyPr/>
              <a:lstStyle/>
              <a:p>
                <a:r>
                  <a:rPr lang="zh-CN" altLang="en-US">
                    <a:noFill/>
                  </a:rPr>
                  <a:t> </a:t>
                </a:r>
              </a:p>
            </p:txBody>
          </p:sp>
        </mc:Fallback>
      </mc:AlternateContent>
      <p:pic>
        <p:nvPicPr>
          <p:cNvPr id="19" name="图片 18">
            <a:extLst>
              <a:ext uri="{FF2B5EF4-FFF2-40B4-BE49-F238E27FC236}">
                <a16:creationId xmlns:a16="http://schemas.microsoft.com/office/drawing/2014/main" id="{D634483F-C8C9-CCEE-48F7-1CA17567B68E}"/>
              </a:ext>
            </a:extLst>
          </p:cNvPr>
          <p:cNvPicPr>
            <a:picLocks noChangeAspect="1"/>
          </p:cNvPicPr>
          <p:nvPr/>
        </p:nvPicPr>
        <p:blipFill rotWithShape="1">
          <a:blip r:embed="rId10">
            <a:extLst>
              <a:ext uri="{28A0092B-C50C-407E-A947-70E740481C1C}">
                <a14:useLocalDpi xmlns:a14="http://schemas.microsoft.com/office/drawing/2010/main" val="0"/>
              </a:ext>
            </a:extLst>
          </a:blip>
          <a:srcRect l="7550" t="11624" r="9561" b="3944"/>
          <a:stretch/>
        </p:blipFill>
        <p:spPr>
          <a:xfrm>
            <a:off x="5759399" y="2464167"/>
            <a:ext cx="5760000" cy="3244449"/>
          </a:xfrm>
          <a:prstGeom prst="rect">
            <a:avLst/>
          </a:prstGeom>
        </p:spPr>
      </p:pic>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8C05A7A5-98F3-3D78-DF8D-87389ADEECB8}"/>
                  </a:ext>
                </a:extLst>
              </p:cNvPr>
              <p:cNvSpPr txBox="1"/>
              <p:nvPr/>
            </p:nvSpPr>
            <p:spPr>
              <a:xfrm>
                <a:off x="2038688" y="3196772"/>
                <a:ext cx="31425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𝐷</m:t>
                          </m:r>
                        </m:sub>
                      </m:sSub>
                    </m:oMath>
                  </m:oMathPara>
                </a14:m>
                <a:endParaRPr lang="zh-CN" altLang="en-US" dirty="0"/>
              </a:p>
            </p:txBody>
          </p:sp>
        </mc:Choice>
        <mc:Fallback xmlns="">
          <p:sp>
            <p:nvSpPr>
              <p:cNvPr id="21" name="文本框 20">
                <a:extLst>
                  <a:ext uri="{FF2B5EF4-FFF2-40B4-BE49-F238E27FC236}">
                    <a16:creationId xmlns:a16="http://schemas.microsoft.com/office/drawing/2014/main" id="{8C05A7A5-98F3-3D78-DF8D-87389ADEECB8}"/>
                  </a:ext>
                </a:extLst>
              </p:cNvPr>
              <p:cNvSpPr txBox="1">
                <a:spLocks noRot="1" noChangeAspect="1" noMove="1" noResize="1" noEditPoints="1" noAdjustHandles="1" noChangeArrowheads="1" noChangeShapeType="1" noTextEdit="1"/>
              </p:cNvSpPr>
              <p:nvPr/>
            </p:nvSpPr>
            <p:spPr>
              <a:xfrm>
                <a:off x="2038688" y="3196772"/>
                <a:ext cx="314252" cy="276999"/>
              </a:xfrm>
              <a:prstGeom prst="rect">
                <a:avLst/>
              </a:prstGeom>
              <a:blipFill>
                <a:blip r:embed="rId11"/>
                <a:stretch>
                  <a:fillRect l="-15385" r="-5769" b="-15217"/>
                </a:stretch>
              </a:blipFill>
            </p:spPr>
            <p:txBody>
              <a:bodyPr/>
              <a:lstStyle/>
              <a:p>
                <a:r>
                  <a:rPr lang="zh-CN" altLang="en-US">
                    <a:noFill/>
                  </a:rPr>
                  <a:t> </a:t>
                </a:r>
              </a:p>
            </p:txBody>
          </p:sp>
        </mc:Fallback>
      </mc:AlternateContent>
      <p:sp>
        <p:nvSpPr>
          <p:cNvPr id="25" name="文本框 24">
            <a:extLst>
              <a:ext uri="{FF2B5EF4-FFF2-40B4-BE49-F238E27FC236}">
                <a16:creationId xmlns:a16="http://schemas.microsoft.com/office/drawing/2014/main" id="{A2582DD3-8AC3-49BD-9191-08E4F2B8881E}"/>
              </a:ext>
            </a:extLst>
          </p:cNvPr>
          <p:cNvSpPr txBox="1"/>
          <p:nvPr/>
        </p:nvSpPr>
        <p:spPr>
          <a:xfrm>
            <a:off x="6035586" y="1259275"/>
            <a:ext cx="5820414" cy="923330"/>
          </a:xfrm>
          <a:prstGeom prst="rect">
            <a:avLst/>
          </a:prstGeom>
          <a:noFill/>
        </p:spPr>
        <p:txBody>
          <a:bodyPr wrap="square" rtlCol="0">
            <a:spAutoFit/>
          </a:bodyPr>
          <a:lstStyle/>
          <a:p>
            <a:r>
              <a:rPr lang="zh-CN" altLang="en-US" dirty="0"/>
              <a:t>里程变化的概率分布函数为一个较复杂的函数。使用均匀分布作为提议分布，采用接受</a:t>
            </a:r>
            <a:r>
              <a:rPr lang="en-US" altLang="zh-CN" dirty="0"/>
              <a:t>-</a:t>
            </a:r>
            <a:r>
              <a:rPr lang="zh-CN" altLang="en-US" dirty="0"/>
              <a:t>拒绝采样法从该函数中取得里程变化值。</a:t>
            </a:r>
            <a:endParaRPr lang="en-US" altLang="zh-CN" dirty="0"/>
          </a:p>
        </p:txBody>
      </p:sp>
    </p:spTree>
    <p:extLst>
      <p:ext uri="{BB962C8B-B14F-4D97-AF65-F5344CB8AC3E}">
        <p14:creationId xmlns:p14="http://schemas.microsoft.com/office/powerpoint/2010/main" val="1931182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848E568-CC8E-72AC-0BF3-DD9A9DBA5950}"/>
              </a:ext>
            </a:extLst>
          </p:cNvPr>
          <p:cNvPicPr>
            <a:picLocks noChangeAspect="1"/>
          </p:cNvPicPr>
          <p:nvPr/>
        </p:nvPicPr>
        <p:blipFill rotWithShape="1">
          <a:blip r:embed="rId2">
            <a:extLst>
              <a:ext uri="{28A0092B-C50C-407E-A947-70E740481C1C}">
                <a14:useLocalDpi xmlns:a14="http://schemas.microsoft.com/office/drawing/2010/main" val="0"/>
              </a:ext>
            </a:extLst>
          </a:blip>
          <a:srcRect l="8146" t="7844" r="9702" b="3854"/>
          <a:stretch/>
        </p:blipFill>
        <p:spPr>
          <a:xfrm>
            <a:off x="1137457" y="1107436"/>
            <a:ext cx="3960000" cy="2353680"/>
          </a:xfrm>
          <a:prstGeom prst="rect">
            <a:avLst/>
          </a:prstGeom>
        </p:spPr>
      </p:pic>
      <p:pic>
        <p:nvPicPr>
          <p:cNvPr id="4" name="图片 3">
            <a:extLst>
              <a:ext uri="{FF2B5EF4-FFF2-40B4-BE49-F238E27FC236}">
                <a16:creationId xmlns:a16="http://schemas.microsoft.com/office/drawing/2014/main" id="{3BC1E70F-F1B2-E356-9EEA-AB690C501DC8}"/>
              </a:ext>
            </a:extLst>
          </p:cNvPr>
          <p:cNvPicPr>
            <a:picLocks noChangeAspect="1"/>
          </p:cNvPicPr>
          <p:nvPr/>
        </p:nvPicPr>
        <p:blipFill rotWithShape="1">
          <a:blip r:embed="rId3">
            <a:extLst>
              <a:ext uri="{28A0092B-C50C-407E-A947-70E740481C1C}">
                <a14:useLocalDpi xmlns:a14="http://schemas.microsoft.com/office/drawing/2010/main" val="0"/>
              </a:ext>
            </a:extLst>
          </a:blip>
          <a:srcRect l="7649" t="7761" r="9802" b="3406"/>
          <a:stretch/>
        </p:blipFill>
        <p:spPr>
          <a:xfrm>
            <a:off x="7074279" y="1107436"/>
            <a:ext cx="3960000" cy="2356461"/>
          </a:xfrm>
          <a:prstGeom prst="rect">
            <a:avLst/>
          </a:prstGeom>
        </p:spPr>
      </p:pic>
      <p:pic>
        <p:nvPicPr>
          <p:cNvPr id="6" name="图片 5">
            <a:extLst>
              <a:ext uri="{FF2B5EF4-FFF2-40B4-BE49-F238E27FC236}">
                <a16:creationId xmlns:a16="http://schemas.microsoft.com/office/drawing/2014/main" id="{AA23E453-38CB-B72C-4C1A-DBFBD530A4E0}"/>
              </a:ext>
            </a:extLst>
          </p:cNvPr>
          <p:cNvPicPr>
            <a:picLocks noChangeAspect="1"/>
          </p:cNvPicPr>
          <p:nvPr/>
        </p:nvPicPr>
        <p:blipFill rotWithShape="1">
          <a:blip r:embed="rId4">
            <a:extLst>
              <a:ext uri="{28A0092B-C50C-407E-A947-70E740481C1C}">
                <a14:useLocalDpi xmlns:a14="http://schemas.microsoft.com/office/drawing/2010/main" val="0"/>
              </a:ext>
            </a:extLst>
          </a:blip>
          <a:srcRect l="8207" t="7962" r="9691" b="3743"/>
          <a:stretch/>
        </p:blipFill>
        <p:spPr>
          <a:xfrm>
            <a:off x="1137457" y="3957434"/>
            <a:ext cx="3960000" cy="2354919"/>
          </a:xfrm>
          <a:prstGeom prst="rect">
            <a:avLst/>
          </a:prstGeom>
        </p:spPr>
      </p:pic>
      <p:pic>
        <p:nvPicPr>
          <p:cNvPr id="8" name="图片 7">
            <a:extLst>
              <a:ext uri="{FF2B5EF4-FFF2-40B4-BE49-F238E27FC236}">
                <a16:creationId xmlns:a16="http://schemas.microsoft.com/office/drawing/2014/main" id="{38264422-33F8-B44D-933B-8ADDBA3A65D5}"/>
              </a:ext>
            </a:extLst>
          </p:cNvPr>
          <p:cNvPicPr>
            <a:picLocks noChangeAspect="1"/>
          </p:cNvPicPr>
          <p:nvPr/>
        </p:nvPicPr>
        <p:blipFill rotWithShape="1">
          <a:blip r:embed="rId5">
            <a:extLst>
              <a:ext uri="{28A0092B-C50C-407E-A947-70E740481C1C}">
                <a14:useLocalDpi xmlns:a14="http://schemas.microsoft.com/office/drawing/2010/main" val="0"/>
              </a:ext>
            </a:extLst>
          </a:blip>
          <a:srcRect l="7871" t="7892" r="9828" b="3588"/>
          <a:stretch/>
        </p:blipFill>
        <p:spPr>
          <a:xfrm>
            <a:off x="7071874" y="3957145"/>
            <a:ext cx="3960000" cy="2355208"/>
          </a:xfrm>
          <a:prstGeom prst="rect">
            <a:avLst/>
          </a:prstGeom>
        </p:spPr>
      </p:pic>
      <p:sp>
        <p:nvSpPr>
          <p:cNvPr id="9" name="文本框 8">
            <a:extLst>
              <a:ext uri="{FF2B5EF4-FFF2-40B4-BE49-F238E27FC236}">
                <a16:creationId xmlns:a16="http://schemas.microsoft.com/office/drawing/2014/main" id="{69EF4004-1FA9-F46F-5B66-0B4A9AA27931}"/>
              </a:ext>
            </a:extLst>
          </p:cNvPr>
          <p:cNvSpPr txBox="1"/>
          <p:nvPr/>
        </p:nvSpPr>
        <p:spPr>
          <a:xfrm>
            <a:off x="0" y="125260"/>
            <a:ext cx="4493538" cy="461665"/>
          </a:xfrm>
          <a:prstGeom prst="rect">
            <a:avLst/>
          </a:prstGeom>
          <a:noFill/>
        </p:spPr>
        <p:txBody>
          <a:bodyPr wrap="none" rtlCol="0">
            <a:spAutoFit/>
          </a:bodyPr>
          <a:lstStyle/>
          <a:p>
            <a:r>
              <a:rPr lang="zh-CN" altLang="en-US" sz="2400" dirty="0"/>
              <a:t>未来工况预测</a:t>
            </a:r>
            <a:r>
              <a:rPr lang="en-US" altLang="zh-CN" sz="2400" dirty="0"/>
              <a:t>——</a:t>
            </a:r>
            <a:r>
              <a:rPr lang="zh-CN" altLang="en-US" sz="2400" dirty="0"/>
              <a:t>容量变化概率</a:t>
            </a: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5EA98C73-9BFC-0B17-39FC-B901A57DDD5D}"/>
                  </a:ext>
                </a:extLst>
              </p:cNvPr>
              <p:cNvSpPr txBox="1"/>
              <p:nvPr/>
            </p:nvSpPr>
            <p:spPr>
              <a:xfrm>
                <a:off x="3135316" y="695344"/>
                <a:ext cx="5916558" cy="3036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𝑐h𝑎𝑛𝑔𝑒</m:t>
                          </m:r>
                          <m:r>
                            <a:rPr lang="en-US" altLang="zh-CN" b="0" i="1" smtClean="0">
                              <a:latin typeface="Cambria Math" panose="02040503050406030204" pitchFamily="18" charset="0"/>
                            </a:rPr>
                            <m:t>|</m:t>
                          </m:r>
                          <m:r>
                            <a:rPr lang="en-US" altLang="zh-CN" b="0" i="1" smtClean="0">
                              <a:latin typeface="Cambria Math" panose="02040503050406030204" pitchFamily="18" charset="0"/>
                            </a:rPr>
                            <m:t>𝑀𝑜𝑣𝑒</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m:t>
                          </m:r>
                          <m:r>
                            <a:rPr lang="en-US" altLang="zh-CN" b="0" i="1" smtClean="0">
                              <a:latin typeface="Cambria Math" panose="02040503050406030204" pitchFamily="18" charset="0"/>
                            </a:rPr>
                            <m:t>𝑚𝑜𝑣𝑒</m:t>
                          </m:r>
                          <m:r>
                            <a:rPr lang="en-US" altLang="zh-CN" b="0" i="1" smtClean="0">
                              <a:latin typeface="Cambria Math" panose="02040503050406030204" pitchFamily="18" charset="0"/>
                            </a:rPr>
                            <m:t>1≤</m:t>
                          </m:r>
                          <m:r>
                            <a:rPr lang="en-US" altLang="zh-CN" b="0" i="1" smtClean="0">
                              <a:latin typeface="Cambria Math" panose="02040503050406030204" pitchFamily="18" charset="0"/>
                            </a:rPr>
                            <m:t>𝑀</m:t>
                          </m:r>
                          <m:r>
                            <m:rPr>
                              <m:sty m:val="p"/>
                            </m:rPr>
                            <a:rPr lang="en-US" altLang="zh-CN" i="1">
                              <a:latin typeface="Cambria Math" panose="02040503050406030204" pitchFamily="18" charset="0"/>
                            </a:rPr>
                            <m:t>ove</m:t>
                          </m:r>
                          <m:r>
                            <a:rPr lang="en-US" altLang="zh-CN" b="0" i="1" smtClean="0">
                              <a:latin typeface="Cambria Math" panose="02040503050406030204" pitchFamily="18" charset="0"/>
                            </a:rPr>
                            <m:t>&lt;</m:t>
                          </m:r>
                          <m:r>
                            <a:rPr lang="en-US" altLang="zh-CN" b="0" i="1" smtClean="0">
                              <a:latin typeface="Cambria Math" panose="02040503050406030204" pitchFamily="18" charset="0"/>
                            </a:rPr>
                            <m:t>𝑚𝑜𝑣𝑒</m:t>
                          </m:r>
                          <m:r>
                            <a:rPr lang="en-US" altLang="zh-CN" b="0" i="1" smtClean="0">
                              <a:latin typeface="Cambria Math" panose="02040503050406030204" pitchFamily="18" charset="0"/>
                            </a:rPr>
                            <m:t>1+100)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𝑐h𝑎𝑛𝑔𝑒</m:t>
                          </m:r>
                          <m:r>
                            <a:rPr lang="en-US" altLang="zh-CN" b="0" i="1" smtClean="0">
                              <a:latin typeface="Cambria Math" panose="02040503050406030204" pitchFamily="18" charset="0"/>
                            </a:rPr>
                            <m:t>|</m:t>
                          </m:r>
                          <m:r>
                            <a:rPr lang="en-US" altLang="zh-CN" b="0" i="1" smtClean="0">
                              <a:latin typeface="Cambria Math" panose="02040503050406030204" pitchFamily="18" charset="0"/>
                            </a:rPr>
                            <m:t>𝑀𝑜𝑣𝑒</m:t>
                          </m:r>
                        </m:sub>
                      </m:sSub>
                    </m:oMath>
                  </m:oMathPara>
                </a14:m>
                <a:endParaRPr lang="zh-CN" altLang="en-US" dirty="0"/>
              </a:p>
            </p:txBody>
          </p:sp>
        </mc:Choice>
        <mc:Fallback xmlns="">
          <p:sp>
            <p:nvSpPr>
              <p:cNvPr id="10" name="文本框 9">
                <a:extLst>
                  <a:ext uri="{FF2B5EF4-FFF2-40B4-BE49-F238E27FC236}">
                    <a16:creationId xmlns:a16="http://schemas.microsoft.com/office/drawing/2014/main" id="{5EA98C73-9BFC-0B17-39FC-B901A57DDD5D}"/>
                  </a:ext>
                </a:extLst>
              </p:cNvPr>
              <p:cNvSpPr txBox="1">
                <a:spLocks noRot="1" noChangeAspect="1" noMove="1" noResize="1" noEditPoints="1" noAdjustHandles="1" noChangeArrowheads="1" noChangeShapeType="1" noTextEdit="1"/>
              </p:cNvSpPr>
              <p:nvPr/>
            </p:nvSpPr>
            <p:spPr>
              <a:xfrm>
                <a:off x="3135316" y="695344"/>
                <a:ext cx="5916558" cy="303673"/>
              </a:xfrm>
              <a:prstGeom prst="rect">
                <a:avLst/>
              </a:prstGeom>
              <a:blipFill>
                <a:blip r:embed="rId6"/>
                <a:stretch>
                  <a:fillRect b="-28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DDC0508D-5890-7279-0CFE-3816DEFE9F59}"/>
                  </a:ext>
                </a:extLst>
              </p:cNvPr>
              <p:cNvSpPr txBox="1"/>
              <p:nvPr/>
            </p:nvSpPr>
            <p:spPr>
              <a:xfrm>
                <a:off x="1787606" y="3426066"/>
                <a:ext cx="2659702" cy="4449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𝑓</m:t>
                      </m:r>
                      <m:r>
                        <a:rPr lang="en-US" altLang="zh-CN" sz="1400" b="0" i="1" smtClean="0">
                          <a:latin typeface="Cambria Math" panose="02040503050406030204" pitchFamily="18" charset="0"/>
                        </a:rPr>
                        <m:t>=</m:t>
                      </m:r>
                      <m:f>
                        <m:fPr>
                          <m:ctrlPr>
                            <a:rPr lang="en-US" altLang="zh-CN" sz="1400" b="0" i="1" smtClean="0">
                              <a:latin typeface="Cambria Math" panose="02040503050406030204" pitchFamily="18" charset="0"/>
                            </a:rPr>
                          </m:ctrlPr>
                        </m:fPr>
                        <m:num>
                          <m:r>
                            <a:rPr lang="en-US" altLang="zh-CN" sz="1400" b="0" i="1" smtClean="0">
                              <a:latin typeface="Cambria Math" panose="02040503050406030204" pitchFamily="18" charset="0"/>
                            </a:rPr>
                            <m:t>1</m:t>
                          </m:r>
                        </m:num>
                        <m:den>
                          <m:rad>
                            <m:radPr>
                              <m:degHide m:val="on"/>
                              <m:ctrlPr>
                                <a:rPr lang="en-US" altLang="zh-CN" sz="1400" b="0" i="1" smtClean="0">
                                  <a:latin typeface="Cambria Math" panose="02040503050406030204" pitchFamily="18" charset="0"/>
                                </a:rPr>
                              </m:ctrlPr>
                            </m:radPr>
                            <m:deg/>
                            <m:e>
                              <m:r>
                                <a:rPr lang="en-US" altLang="zh-CN" sz="1400" b="0" i="1" smtClean="0">
                                  <a:latin typeface="Cambria Math" panose="02040503050406030204" pitchFamily="18" charset="0"/>
                                </a:rPr>
                                <m:t>2</m:t>
                              </m:r>
                              <m:r>
                                <a:rPr lang="zh-CN" altLang="en-US" sz="1400" b="0" i="1" smtClean="0">
                                  <a:latin typeface="Cambria Math" panose="02040503050406030204" pitchFamily="18" charset="0"/>
                                </a:rPr>
                                <m:t>𝜋</m:t>
                              </m:r>
                            </m:e>
                          </m:rad>
                          <m:r>
                            <a:rPr lang="en-US" altLang="zh-CN" sz="1400" b="0" i="1" smtClean="0">
                              <a:latin typeface="Cambria Math" panose="02040503050406030204" pitchFamily="18" charset="0"/>
                            </a:rPr>
                            <m:t>∗0.066678</m:t>
                          </m:r>
                        </m:den>
                      </m:f>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𝑒</m:t>
                          </m:r>
                        </m:e>
                        <m:sup>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m:t>
                              </m:r>
                              <m:f>
                                <m:fPr>
                                  <m:ctrlPr>
                                    <a:rPr lang="en-US" altLang="zh-CN" sz="1400" b="0" i="1" smtClean="0">
                                      <a:latin typeface="Cambria Math" panose="02040503050406030204" pitchFamily="18" charset="0"/>
                                    </a:rPr>
                                  </m:ctrlPr>
                                </m:fPr>
                                <m:num>
                                  <m:r>
                                    <a:rPr lang="en-US" altLang="zh-CN" sz="1400" b="0" i="1" smtClean="0">
                                      <a:latin typeface="Cambria Math" panose="02040503050406030204" pitchFamily="18" charset="0"/>
                                    </a:rPr>
                                    <m:t>𝑥</m:t>
                                  </m:r>
                                  <m:r>
                                    <a:rPr lang="en-US" altLang="zh-CN" sz="1400" b="0" i="1" smtClean="0">
                                      <a:latin typeface="Cambria Math" panose="02040503050406030204" pitchFamily="18" charset="0"/>
                                    </a:rPr>
                                    <m:t>−0.004446</m:t>
                                  </m:r>
                                </m:num>
                                <m:den>
                                  <m:r>
                                    <a:rPr lang="en-US" altLang="zh-CN" sz="1400" b="0" i="1" smtClean="0">
                                      <a:latin typeface="Cambria Math" panose="02040503050406030204" pitchFamily="18" charset="0"/>
                                    </a:rPr>
                                    <m:t>0.066678</m:t>
                                  </m:r>
                                </m:den>
                              </m:f>
                              <m:r>
                                <a:rPr lang="en-US" altLang="zh-CN" sz="1400" b="0" i="1" smtClean="0">
                                  <a:latin typeface="Cambria Math" panose="02040503050406030204" pitchFamily="18" charset="0"/>
                                </a:rPr>
                                <m:t>)</m:t>
                              </m:r>
                            </m:e>
                            <m:sup>
                              <m:r>
                                <a:rPr lang="en-US" altLang="zh-CN" sz="1400" b="0" i="1" smtClean="0">
                                  <a:latin typeface="Cambria Math" panose="02040503050406030204" pitchFamily="18" charset="0"/>
                                </a:rPr>
                                <m:t>2</m:t>
                              </m:r>
                            </m:sup>
                          </m:sSup>
                        </m:sup>
                      </m:sSup>
                    </m:oMath>
                  </m:oMathPara>
                </a14:m>
                <a:endParaRPr lang="zh-CN" altLang="en-US" sz="1400" dirty="0"/>
              </a:p>
            </p:txBody>
          </p:sp>
        </mc:Choice>
        <mc:Fallback xmlns="">
          <p:sp>
            <p:nvSpPr>
              <p:cNvPr id="13" name="文本框 12">
                <a:extLst>
                  <a:ext uri="{FF2B5EF4-FFF2-40B4-BE49-F238E27FC236}">
                    <a16:creationId xmlns:a16="http://schemas.microsoft.com/office/drawing/2014/main" id="{DDC0508D-5890-7279-0CFE-3816DEFE9F59}"/>
                  </a:ext>
                </a:extLst>
              </p:cNvPr>
              <p:cNvSpPr txBox="1">
                <a:spLocks noRot="1" noChangeAspect="1" noMove="1" noResize="1" noEditPoints="1" noAdjustHandles="1" noChangeArrowheads="1" noChangeShapeType="1" noTextEdit="1"/>
              </p:cNvSpPr>
              <p:nvPr/>
            </p:nvSpPr>
            <p:spPr>
              <a:xfrm>
                <a:off x="1787606" y="3426066"/>
                <a:ext cx="2659702" cy="444994"/>
              </a:xfrm>
              <a:prstGeom prst="rect">
                <a:avLst/>
              </a:prstGeom>
              <a:blipFill>
                <a:blip r:embed="rId7"/>
                <a:stretch>
                  <a:fillRect l="-1602" b="-1095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C64B057B-69E2-DCEF-761A-5EDDB2291E07}"/>
                  </a:ext>
                </a:extLst>
              </p:cNvPr>
              <p:cNvSpPr txBox="1"/>
              <p:nvPr/>
            </p:nvSpPr>
            <p:spPr>
              <a:xfrm>
                <a:off x="7719618" y="3461116"/>
                <a:ext cx="2659702" cy="4449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𝑓</m:t>
                      </m:r>
                      <m:r>
                        <a:rPr lang="en-US" altLang="zh-CN" sz="1400" b="0" i="1" smtClean="0">
                          <a:latin typeface="Cambria Math" panose="02040503050406030204" pitchFamily="18" charset="0"/>
                        </a:rPr>
                        <m:t>=</m:t>
                      </m:r>
                      <m:f>
                        <m:fPr>
                          <m:ctrlPr>
                            <a:rPr lang="en-US" altLang="zh-CN" sz="1400" b="0" i="1" smtClean="0">
                              <a:latin typeface="Cambria Math" panose="02040503050406030204" pitchFamily="18" charset="0"/>
                            </a:rPr>
                          </m:ctrlPr>
                        </m:fPr>
                        <m:num>
                          <m:r>
                            <a:rPr lang="en-US" altLang="zh-CN" sz="1400" b="0" i="1" smtClean="0">
                              <a:latin typeface="Cambria Math" panose="02040503050406030204" pitchFamily="18" charset="0"/>
                            </a:rPr>
                            <m:t>1</m:t>
                          </m:r>
                        </m:num>
                        <m:den>
                          <m:rad>
                            <m:radPr>
                              <m:degHide m:val="on"/>
                              <m:ctrlPr>
                                <a:rPr lang="en-US" altLang="zh-CN" sz="1400" b="0" i="1" smtClean="0">
                                  <a:latin typeface="Cambria Math" panose="02040503050406030204" pitchFamily="18" charset="0"/>
                                </a:rPr>
                              </m:ctrlPr>
                            </m:radPr>
                            <m:deg/>
                            <m:e>
                              <m:r>
                                <a:rPr lang="en-US" altLang="zh-CN" sz="1400" b="0" i="1" smtClean="0">
                                  <a:latin typeface="Cambria Math" panose="02040503050406030204" pitchFamily="18" charset="0"/>
                                </a:rPr>
                                <m:t>2</m:t>
                              </m:r>
                              <m:r>
                                <a:rPr lang="zh-CN" altLang="en-US" sz="1400" b="0" i="1" smtClean="0">
                                  <a:latin typeface="Cambria Math" panose="02040503050406030204" pitchFamily="18" charset="0"/>
                                </a:rPr>
                                <m:t>𝜋</m:t>
                              </m:r>
                            </m:e>
                          </m:rad>
                          <m:r>
                            <a:rPr lang="en-US" altLang="zh-CN" sz="1400" b="0" i="1" smtClean="0">
                              <a:latin typeface="Cambria Math" panose="02040503050406030204" pitchFamily="18" charset="0"/>
                            </a:rPr>
                            <m:t>∗0.059242</m:t>
                          </m:r>
                        </m:den>
                      </m:f>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𝑒</m:t>
                          </m:r>
                        </m:e>
                        <m:sup>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m:t>
                              </m:r>
                              <m:f>
                                <m:fPr>
                                  <m:ctrlPr>
                                    <a:rPr lang="en-US" altLang="zh-CN" sz="1400" b="0" i="1" smtClean="0">
                                      <a:latin typeface="Cambria Math" panose="02040503050406030204" pitchFamily="18" charset="0"/>
                                    </a:rPr>
                                  </m:ctrlPr>
                                </m:fPr>
                                <m:num>
                                  <m:r>
                                    <a:rPr lang="en-US" altLang="zh-CN" sz="1400" b="0" i="1" smtClean="0">
                                      <a:latin typeface="Cambria Math" panose="02040503050406030204" pitchFamily="18" charset="0"/>
                                    </a:rPr>
                                    <m:t>𝑥</m:t>
                                  </m:r>
                                  <m:r>
                                    <a:rPr lang="en-US" altLang="zh-CN" sz="1400" b="0" i="1" smtClean="0">
                                      <a:latin typeface="Cambria Math" panose="02040503050406030204" pitchFamily="18" charset="0"/>
                                    </a:rPr>
                                    <m:t>−0.001704</m:t>
                                  </m:r>
                                </m:num>
                                <m:den>
                                  <m:r>
                                    <a:rPr lang="en-US" altLang="zh-CN" sz="1400" b="0" i="1" smtClean="0">
                                      <a:latin typeface="Cambria Math" panose="02040503050406030204" pitchFamily="18" charset="0"/>
                                    </a:rPr>
                                    <m:t>0.059242</m:t>
                                  </m:r>
                                </m:den>
                              </m:f>
                              <m:r>
                                <a:rPr lang="en-US" altLang="zh-CN" sz="1400" b="0" i="1" smtClean="0">
                                  <a:latin typeface="Cambria Math" panose="02040503050406030204" pitchFamily="18" charset="0"/>
                                </a:rPr>
                                <m:t>)</m:t>
                              </m:r>
                            </m:e>
                            <m:sup>
                              <m:r>
                                <a:rPr lang="en-US" altLang="zh-CN" sz="1400" b="0" i="1" smtClean="0">
                                  <a:latin typeface="Cambria Math" panose="02040503050406030204" pitchFamily="18" charset="0"/>
                                </a:rPr>
                                <m:t>2</m:t>
                              </m:r>
                            </m:sup>
                          </m:sSup>
                        </m:sup>
                      </m:sSup>
                    </m:oMath>
                  </m:oMathPara>
                </a14:m>
                <a:endParaRPr lang="zh-CN" altLang="en-US" sz="1400" dirty="0"/>
              </a:p>
            </p:txBody>
          </p:sp>
        </mc:Choice>
        <mc:Fallback xmlns="">
          <p:sp>
            <p:nvSpPr>
              <p:cNvPr id="17" name="文本框 16">
                <a:extLst>
                  <a:ext uri="{FF2B5EF4-FFF2-40B4-BE49-F238E27FC236}">
                    <a16:creationId xmlns:a16="http://schemas.microsoft.com/office/drawing/2014/main" id="{C64B057B-69E2-DCEF-761A-5EDDB2291E07}"/>
                  </a:ext>
                </a:extLst>
              </p:cNvPr>
              <p:cNvSpPr txBox="1">
                <a:spLocks noRot="1" noChangeAspect="1" noMove="1" noResize="1" noEditPoints="1" noAdjustHandles="1" noChangeArrowheads="1" noChangeShapeType="1" noTextEdit="1"/>
              </p:cNvSpPr>
              <p:nvPr/>
            </p:nvSpPr>
            <p:spPr>
              <a:xfrm>
                <a:off x="7719618" y="3461116"/>
                <a:ext cx="2659702" cy="444994"/>
              </a:xfrm>
              <a:prstGeom prst="rect">
                <a:avLst/>
              </a:prstGeom>
              <a:blipFill>
                <a:blip r:embed="rId8"/>
                <a:stretch>
                  <a:fillRect l="-1602" b="-1095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B104CF03-2231-514C-181A-16F75E0189C0}"/>
                  </a:ext>
                </a:extLst>
              </p:cNvPr>
              <p:cNvSpPr txBox="1"/>
              <p:nvPr/>
            </p:nvSpPr>
            <p:spPr>
              <a:xfrm>
                <a:off x="1788522" y="6308732"/>
                <a:ext cx="2656496" cy="4449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𝑓</m:t>
                      </m:r>
                      <m:r>
                        <a:rPr lang="en-US" altLang="zh-CN" sz="1400" b="0" i="1" smtClean="0">
                          <a:latin typeface="Cambria Math" panose="02040503050406030204" pitchFamily="18" charset="0"/>
                        </a:rPr>
                        <m:t>=</m:t>
                      </m:r>
                      <m:f>
                        <m:fPr>
                          <m:ctrlPr>
                            <a:rPr lang="en-US" altLang="zh-CN" sz="1400" b="0" i="1" smtClean="0">
                              <a:latin typeface="Cambria Math" panose="02040503050406030204" pitchFamily="18" charset="0"/>
                            </a:rPr>
                          </m:ctrlPr>
                        </m:fPr>
                        <m:num>
                          <m:r>
                            <a:rPr lang="en-US" altLang="zh-CN" sz="1400" b="0" i="1" smtClean="0">
                              <a:latin typeface="Cambria Math" panose="02040503050406030204" pitchFamily="18" charset="0"/>
                            </a:rPr>
                            <m:t>1</m:t>
                          </m:r>
                        </m:num>
                        <m:den>
                          <m:rad>
                            <m:radPr>
                              <m:degHide m:val="on"/>
                              <m:ctrlPr>
                                <a:rPr lang="en-US" altLang="zh-CN" sz="1400" b="0" i="1" smtClean="0">
                                  <a:latin typeface="Cambria Math" panose="02040503050406030204" pitchFamily="18" charset="0"/>
                                </a:rPr>
                              </m:ctrlPr>
                            </m:radPr>
                            <m:deg/>
                            <m:e>
                              <m:r>
                                <a:rPr lang="en-US" altLang="zh-CN" sz="1400" b="0" i="1" smtClean="0">
                                  <a:latin typeface="Cambria Math" panose="02040503050406030204" pitchFamily="18" charset="0"/>
                                </a:rPr>
                                <m:t>2</m:t>
                              </m:r>
                              <m:r>
                                <a:rPr lang="zh-CN" altLang="en-US" sz="1400" b="0" i="1" smtClean="0">
                                  <a:latin typeface="Cambria Math" panose="02040503050406030204" pitchFamily="18" charset="0"/>
                                </a:rPr>
                                <m:t>𝜋</m:t>
                              </m:r>
                            </m:e>
                          </m:rad>
                          <m:r>
                            <a:rPr lang="en-US" altLang="zh-CN" sz="1400" b="0" i="1" smtClean="0">
                              <a:latin typeface="Cambria Math" panose="02040503050406030204" pitchFamily="18" charset="0"/>
                            </a:rPr>
                            <m:t>∗0.072391</m:t>
                          </m:r>
                        </m:den>
                      </m:f>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𝑒</m:t>
                          </m:r>
                        </m:e>
                        <m:sup>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m:t>
                              </m:r>
                              <m:f>
                                <m:fPr>
                                  <m:ctrlPr>
                                    <a:rPr lang="en-US" altLang="zh-CN" sz="1400" b="0" i="1" smtClean="0">
                                      <a:latin typeface="Cambria Math" panose="02040503050406030204" pitchFamily="18" charset="0"/>
                                    </a:rPr>
                                  </m:ctrlPr>
                                </m:fPr>
                                <m:num>
                                  <m:r>
                                    <a:rPr lang="en-US" altLang="zh-CN" sz="1400" b="0" i="1" smtClean="0">
                                      <a:latin typeface="Cambria Math" panose="02040503050406030204" pitchFamily="18" charset="0"/>
                                    </a:rPr>
                                    <m:t>𝑥</m:t>
                                  </m:r>
                                  <m:r>
                                    <a:rPr lang="en-US" altLang="zh-CN" sz="1400" b="0" i="1" smtClean="0">
                                      <a:latin typeface="Cambria Math" panose="02040503050406030204" pitchFamily="18" charset="0"/>
                                    </a:rPr>
                                    <m:t>−0.005591</m:t>
                                  </m:r>
                                </m:num>
                                <m:den>
                                  <m:r>
                                    <a:rPr lang="en-US" altLang="zh-CN" sz="1400" b="0" i="1" smtClean="0">
                                      <a:latin typeface="Cambria Math" panose="02040503050406030204" pitchFamily="18" charset="0"/>
                                    </a:rPr>
                                    <m:t>0.072391</m:t>
                                  </m:r>
                                </m:den>
                              </m:f>
                              <m:r>
                                <a:rPr lang="en-US" altLang="zh-CN" sz="1400" b="0" i="1" smtClean="0">
                                  <a:latin typeface="Cambria Math" panose="02040503050406030204" pitchFamily="18" charset="0"/>
                                </a:rPr>
                                <m:t>)</m:t>
                              </m:r>
                            </m:e>
                            <m:sup>
                              <m:r>
                                <a:rPr lang="en-US" altLang="zh-CN" sz="1400" b="0" i="1" smtClean="0">
                                  <a:latin typeface="Cambria Math" panose="02040503050406030204" pitchFamily="18" charset="0"/>
                                </a:rPr>
                                <m:t>2</m:t>
                              </m:r>
                            </m:sup>
                          </m:sSup>
                        </m:sup>
                      </m:sSup>
                    </m:oMath>
                  </m:oMathPara>
                </a14:m>
                <a:endParaRPr lang="zh-CN" altLang="en-US" sz="1400" dirty="0"/>
              </a:p>
            </p:txBody>
          </p:sp>
        </mc:Choice>
        <mc:Fallback xmlns="">
          <p:sp>
            <p:nvSpPr>
              <p:cNvPr id="18" name="文本框 17">
                <a:extLst>
                  <a:ext uri="{FF2B5EF4-FFF2-40B4-BE49-F238E27FC236}">
                    <a16:creationId xmlns:a16="http://schemas.microsoft.com/office/drawing/2014/main" id="{B104CF03-2231-514C-181A-16F75E0189C0}"/>
                  </a:ext>
                </a:extLst>
              </p:cNvPr>
              <p:cNvSpPr txBox="1">
                <a:spLocks noRot="1" noChangeAspect="1" noMove="1" noResize="1" noEditPoints="1" noAdjustHandles="1" noChangeArrowheads="1" noChangeShapeType="1" noTextEdit="1"/>
              </p:cNvSpPr>
              <p:nvPr/>
            </p:nvSpPr>
            <p:spPr>
              <a:xfrm>
                <a:off x="1788522" y="6308732"/>
                <a:ext cx="2656496" cy="444994"/>
              </a:xfrm>
              <a:prstGeom prst="rect">
                <a:avLst/>
              </a:prstGeom>
              <a:blipFill>
                <a:blip r:embed="rId9"/>
                <a:stretch>
                  <a:fillRect l="-1606" b="-1095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F7F67BD9-AD87-B6CB-8A32-30D6D5162E0F}"/>
                  </a:ext>
                </a:extLst>
              </p:cNvPr>
              <p:cNvSpPr txBox="1"/>
              <p:nvPr/>
            </p:nvSpPr>
            <p:spPr>
              <a:xfrm>
                <a:off x="7757288" y="6308732"/>
                <a:ext cx="2584362" cy="4449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𝑓</m:t>
                      </m:r>
                      <m:r>
                        <a:rPr lang="en-US" altLang="zh-CN" sz="1400" b="0" i="1" smtClean="0">
                          <a:latin typeface="Cambria Math" panose="02040503050406030204" pitchFamily="18" charset="0"/>
                        </a:rPr>
                        <m:t>=</m:t>
                      </m:r>
                      <m:f>
                        <m:fPr>
                          <m:ctrlPr>
                            <a:rPr lang="en-US" altLang="zh-CN" sz="1400" b="0" i="1" smtClean="0">
                              <a:latin typeface="Cambria Math" panose="02040503050406030204" pitchFamily="18" charset="0"/>
                            </a:rPr>
                          </m:ctrlPr>
                        </m:fPr>
                        <m:num>
                          <m:r>
                            <a:rPr lang="en-US" altLang="zh-CN" sz="1400" b="0" i="1" smtClean="0">
                              <a:latin typeface="Cambria Math" panose="02040503050406030204" pitchFamily="18" charset="0"/>
                            </a:rPr>
                            <m:t>1</m:t>
                          </m:r>
                        </m:num>
                        <m:den>
                          <m:rad>
                            <m:radPr>
                              <m:degHide m:val="on"/>
                              <m:ctrlPr>
                                <a:rPr lang="en-US" altLang="zh-CN" sz="1400" b="0" i="1" smtClean="0">
                                  <a:latin typeface="Cambria Math" panose="02040503050406030204" pitchFamily="18" charset="0"/>
                                </a:rPr>
                              </m:ctrlPr>
                            </m:radPr>
                            <m:deg/>
                            <m:e>
                              <m:r>
                                <a:rPr lang="en-US" altLang="zh-CN" sz="1400" b="0" i="1" smtClean="0">
                                  <a:latin typeface="Cambria Math" panose="02040503050406030204" pitchFamily="18" charset="0"/>
                                </a:rPr>
                                <m:t>2</m:t>
                              </m:r>
                              <m:r>
                                <a:rPr lang="zh-CN" altLang="en-US" sz="1400" b="0" i="1" smtClean="0">
                                  <a:latin typeface="Cambria Math" panose="02040503050406030204" pitchFamily="18" charset="0"/>
                                </a:rPr>
                                <m:t>𝜋</m:t>
                              </m:r>
                            </m:e>
                          </m:rad>
                          <m:r>
                            <a:rPr lang="en-US" altLang="zh-CN" sz="1400" b="0" i="1" smtClean="0">
                              <a:latin typeface="Cambria Math" panose="02040503050406030204" pitchFamily="18" charset="0"/>
                            </a:rPr>
                            <m:t>∗0.052023</m:t>
                          </m:r>
                        </m:den>
                      </m:f>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𝑒</m:t>
                          </m:r>
                        </m:e>
                        <m:sup>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m:t>
                              </m:r>
                              <m:f>
                                <m:fPr>
                                  <m:ctrlPr>
                                    <a:rPr lang="en-US" altLang="zh-CN" sz="1400" b="0" i="1" smtClean="0">
                                      <a:latin typeface="Cambria Math" panose="02040503050406030204" pitchFamily="18" charset="0"/>
                                    </a:rPr>
                                  </m:ctrlPr>
                                </m:fPr>
                                <m:num>
                                  <m:r>
                                    <a:rPr lang="en-US" altLang="zh-CN" sz="1400" b="0" i="1" smtClean="0">
                                      <a:latin typeface="Cambria Math" panose="02040503050406030204" pitchFamily="18" charset="0"/>
                                    </a:rPr>
                                    <m:t>𝑥</m:t>
                                  </m:r>
                                  <m:r>
                                    <a:rPr lang="en-US" altLang="zh-CN" sz="1400" b="0" i="1" smtClean="0">
                                      <a:latin typeface="Cambria Math" panose="02040503050406030204" pitchFamily="18" charset="0"/>
                                    </a:rPr>
                                    <m:t>+0.01577</m:t>
                                  </m:r>
                                </m:num>
                                <m:den>
                                  <m:r>
                                    <a:rPr lang="en-US" altLang="zh-CN" sz="1400" b="0" i="1" smtClean="0">
                                      <a:latin typeface="Cambria Math" panose="02040503050406030204" pitchFamily="18" charset="0"/>
                                    </a:rPr>
                                    <m:t>0.052023</m:t>
                                  </m:r>
                                </m:den>
                              </m:f>
                              <m:r>
                                <a:rPr lang="en-US" altLang="zh-CN" sz="1400" b="0" i="1" smtClean="0">
                                  <a:latin typeface="Cambria Math" panose="02040503050406030204" pitchFamily="18" charset="0"/>
                                </a:rPr>
                                <m:t>)</m:t>
                              </m:r>
                            </m:e>
                            <m:sup>
                              <m:r>
                                <a:rPr lang="en-US" altLang="zh-CN" sz="1400" b="0" i="1" smtClean="0">
                                  <a:latin typeface="Cambria Math" panose="02040503050406030204" pitchFamily="18" charset="0"/>
                                </a:rPr>
                                <m:t>2</m:t>
                              </m:r>
                            </m:sup>
                          </m:sSup>
                        </m:sup>
                      </m:sSup>
                    </m:oMath>
                  </m:oMathPara>
                </a14:m>
                <a:endParaRPr lang="zh-CN" altLang="en-US" sz="1400" dirty="0"/>
              </a:p>
            </p:txBody>
          </p:sp>
        </mc:Choice>
        <mc:Fallback xmlns="">
          <p:sp>
            <p:nvSpPr>
              <p:cNvPr id="19" name="文本框 18">
                <a:extLst>
                  <a:ext uri="{FF2B5EF4-FFF2-40B4-BE49-F238E27FC236}">
                    <a16:creationId xmlns:a16="http://schemas.microsoft.com/office/drawing/2014/main" id="{F7F67BD9-AD87-B6CB-8A32-30D6D5162E0F}"/>
                  </a:ext>
                </a:extLst>
              </p:cNvPr>
              <p:cNvSpPr txBox="1">
                <a:spLocks noRot="1" noChangeAspect="1" noMove="1" noResize="1" noEditPoints="1" noAdjustHandles="1" noChangeArrowheads="1" noChangeShapeType="1" noTextEdit="1"/>
              </p:cNvSpPr>
              <p:nvPr/>
            </p:nvSpPr>
            <p:spPr>
              <a:xfrm>
                <a:off x="7757288" y="6308732"/>
                <a:ext cx="2584362" cy="444994"/>
              </a:xfrm>
              <a:prstGeom prst="rect">
                <a:avLst/>
              </a:prstGeom>
              <a:blipFill>
                <a:blip r:embed="rId10"/>
                <a:stretch>
                  <a:fillRect l="-1891" b="-109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223046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4A717F7-F1CE-3B1B-52B6-7FB6E7EE9898}"/>
              </a:ext>
            </a:extLst>
          </p:cNvPr>
          <p:cNvSpPr txBox="1"/>
          <p:nvPr/>
        </p:nvSpPr>
        <p:spPr>
          <a:xfrm>
            <a:off x="0" y="125260"/>
            <a:ext cx="4493538" cy="461665"/>
          </a:xfrm>
          <a:prstGeom prst="rect">
            <a:avLst/>
          </a:prstGeom>
          <a:noFill/>
        </p:spPr>
        <p:txBody>
          <a:bodyPr wrap="none" rtlCol="0">
            <a:spAutoFit/>
          </a:bodyPr>
          <a:lstStyle/>
          <a:p>
            <a:r>
              <a:rPr lang="zh-CN" altLang="en-US" sz="2400" dirty="0"/>
              <a:t>未来工况预测</a:t>
            </a:r>
            <a:r>
              <a:rPr lang="en-US" altLang="zh-CN" sz="2400" dirty="0"/>
              <a:t>——</a:t>
            </a:r>
            <a:r>
              <a:rPr lang="zh-CN" altLang="en-US" sz="2400" dirty="0"/>
              <a:t>容量变化预测</a:t>
            </a:r>
          </a:p>
        </p:txBody>
      </p:sp>
      <p:sp>
        <p:nvSpPr>
          <p:cNvPr id="5" name="文本框 4">
            <a:extLst>
              <a:ext uri="{FF2B5EF4-FFF2-40B4-BE49-F238E27FC236}">
                <a16:creationId xmlns:a16="http://schemas.microsoft.com/office/drawing/2014/main" id="{82299EF0-8AC8-7D37-D33D-C921151EE13E}"/>
              </a:ext>
            </a:extLst>
          </p:cNvPr>
          <p:cNvSpPr txBox="1"/>
          <p:nvPr/>
        </p:nvSpPr>
        <p:spPr>
          <a:xfrm>
            <a:off x="1706816" y="1125328"/>
            <a:ext cx="8778365" cy="369332"/>
          </a:xfrm>
          <a:prstGeom prst="rect">
            <a:avLst/>
          </a:prstGeom>
          <a:noFill/>
        </p:spPr>
        <p:txBody>
          <a:bodyPr wrap="none" rtlCol="0">
            <a:spAutoFit/>
          </a:bodyPr>
          <a:lstStyle/>
          <a:p>
            <a:r>
              <a:rPr lang="zh-CN" altLang="en-US" dirty="0"/>
              <a:t>从</a:t>
            </a:r>
            <a:r>
              <a:rPr lang="en-US" altLang="zh-CN" dirty="0"/>
              <a:t>142844.7km</a:t>
            </a:r>
            <a:r>
              <a:rPr lang="zh-CN" altLang="en-US" dirty="0"/>
              <a:t>处的放电片段开始预测，依概率采样获得变化的里程数和容量变化值。</a:t>
            </a:r>
            <a:endParaRPr lang="en-US" altLang="zh-CN" dirty="0"/>
          </a:p>
        </p:txBody>
      </p:sp>
      <p:pic>
        <p:nvPicPr>
          <p:cNvPr id="7" name="图片 6">
            <a:extLst>
              <a:ext uri="{FF2B5EF4-FFF2-40B4-BE49-F238E27FC236}">
                <a16:creationId xmlns:a16="http://schemas.microsoft.com/office/drawing/2014/main" id="{AF06B34D-63C1-542D-D3C3-2BEEF0AC4486}"/>
              </a:ext>
            </a:extLst>
          </p:cNvPr>
          <p:cNvPicPr>
            <a:picLocks noChangeAspect="1"/>
          </p:cNvPicPr>
          <p:nvPr/>
        </p:nvPicPr>
        <p:blipFill rotWithShape="1">
          <a:blip r:embed="rId2">
            <a:extLst>
              <a:ext uri="{28A0092B-C50C-407E-A947-70E740481C1C}">
                <a14:useLocalDpi xmlns:a14="http://schemas.microsoft.com/office/drawing/2010/main" val="0"/>
              </a:ext>
            </a:extLst>
          </a:blip>
          <a:srcRect l="7699" t="11804" r="9536" b="3764"/>
          <a:stretch/>
        </p:blipFill>
        <p:spPr>
          <a:xfrm>
            <a:off x="2495999" y="2033063"/>
            <a:ext cx="7200000" cy="4061613"/>
          </a:xfrm>
          <a:prstGeom prst="rect">
            <a:avLst/>
          </a:prstGeom>
        </p:spPr>
      </p:pic>
    </p:spTree>
    <p:extLst>
      <p:ext uri="{BB962C8B-B14F-4D97-AF65-F5344CB8AC3E}">
        <p14:creationId xmlns:p14="http://schemas.microsoft.com/office/powerpoint/2010/main" val="26358744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902BA3C-E18D-D137-EF4A-8ED6D2636B83}"/>
              </a:ext>
            </a:extLst>
          </p:cNvPr>
          <p:cNvSpPr txBox="1"/>
          <p:nvPr/>
        </p:nvSpPr>
        <p:spPr>
          <a:xfrm>
            <a:off x="3849231" y="3167390"/>
            <a:ext cx="4493538" cy="523220"/>
          </a:xfrm>
          <a:prstGeom prst="rect">
            <a:avLst/>
          </a:prstGeom>
          <a:noFill/>
        </p:spPr>
        <p:txBody>
          <a:bodyPr wrap="none" rtlCol="0">
            <a:spAutoFit/>
          </a:bodyPr>
          <a:lstStyle/>
          <a:p>
            <a:r>
              <a:rPr lang="zh-CN" altLang="en-US" sz="2800" dirty="0"/>
              <a:t>感谢各位评审老师的聆听！</a:t>
            </a:r>
          </a:p>
        </p:txBody>
      </p:sp>
    </p:spTree>
    <p:extLst>
      <p:ext uri="{BB962C8B-B14F-4D97-AF65-F5344CB8AC3E}">
        <p14:creationId xmlns:p14="http://schemas.microsoft.com/office/powerpoint/2010/main" val="2577823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525CB35-9C88-4463-600E-B89501AB1582}"/>
              </a:ext>
            </a:extLst>
          </p:cNvPr>
          <p:cNvSpPr txBox="1"/>
          <p:nvPr/>
        </p:nvSpPr>
        <p:spPr>
          <a:xfrm>
            <a:off x="0" y="125260"/>
            <a:ext cx="3262432" cy="461665"/>
          </a:xfrm>
          <a:prstGeom prst="rect">
            <a:avLst/>
          </a:prstGeom>
          <a:noFill/>
        </p:spPr>
        <p:txBody>
          <a:bodyPr wrap="none" rtlCol="0">
            <a:spAutoFit/>
          </a:bodyPr>
          <a:lstStyle/>
          <a:p>
            <a:r>
              <a:rPr lang="zh-CN" altLang="en-US" sz="2400" dirty="0"/>
              <a:t>数据清洗</a:t>
            </a:r>
            <a:r>
              <a:rPr lang="en-US" altLang="zh-CN" sz="2400" dirty="0"/>
              <a:t>——</a:t>
            </a:r>
            <a:r>
              <a:rPr lang="zh-CN" altLang="en-US" sz="2400" dirty="0"/>
              <a:t>直接删除</a:t>
            </a:r>
          </a:p>
        </p:txBody>
      </p:sp>
      <p:graphicFrame>
        <p:nvGraphicFramePr>
          <p:cNvPr id="3" name="图示 2">
            <a:extLst>
              <a:ext uri="{FF2B5EF4-FFF2-40B4-BE49-F238E27FC236}">
                <a16:creationId xmlns:a16="http://schemas.microsoft.com/office/drawing/2014/main" id="{4CCC1D51-6CE2-58DC-8751-8607FAAA8919}"/>
              </a:ext>
            </a:extLst>
          </p:cNvPr>
          <p:cNvGraphicFramePr/>
          <p:nvPr>
            <p:extLst>
              <p:ext uri="{D42A27DB-BD31-4B8C-83A1-F6EECF244321}">
                <p14:modId xmlns:p14="http://schemas.microsoft.com/office/powerpoint/2010/main" val="3004635874"/>
              </p:ext>
            </p:extLst>
          </p:nvPr>
        </p:nvGraphicFramePr>
        <p:xfrm>
          <a:off x="2448838" y="1359074"/>
          <a:ext cx="7578963" cy="48544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25519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8B8C28F-DA87-C11A-A497-47AF2D6E765F}"/>
              </a:ext>
            </a:extLst>
          </p:cNvPr>
          <p:cNvSpPr txBox="1"/>
          <p:nvPr/>
        </p:nvSpPr>
        <p:spPr>
          <a:xfrm>
            <a:off x="0" y="125260"/>
            <a:ext cx="3877985" cy="461665"/>
          </a:xfrm>
          <a:prstGeom prst="rect">
            <a:avLst/>
          </a:prstGeom>
          <a:noFill/>
        </p:spPr>
        <p:txBody>
          <a:bodyPr wrap="none" rtlCol="0">
            <a:spAutoFit/>
          </a:bodyPr>
          <a:lstStyle/>
          <a:p>
            <a:r>
              <a:rPr lang="zh-CN" altLang="en-US" sz="2400" dirty="0"/>
              <a:t>数据清洗</a:t>
            </a:r>
            <a:r>
              <a:rPr lang="en-US" altLang="zh-CN" sz="2400" dirty="0"/>
              <a:t>——</a:t>
            </a:r>
            <a:r>
              <a:rPr lang="zh-CN" altLang="en-US" sz="2400" dirty="0"/>
              <a:t>范围约束删除</a:t>
            </a:r>
          </a:p>
        </p:txBody>
      </p:sp>
      <p:graphicFrame>
        <p:nvGraphicFramePr>
          <p:cNvPr id="6" name="图示 5">
            <a:extLst>
              <a:ext uri="{FF2B5EF4-FFF2-40B4-BE49-F238E27FC236}">
                <a16:creationId xmlns:a16="http://schemas.microsoft.com/office/drawing/2014/main" id="{58A59355-8619-88F2-1254-58E2D72C5FF8}"/>
              </a:ext>
            </a:extLst>
          </p:cNvPr>
          <p:cNvGraphicFramePr/>
          <p:nvPr>
            <p:extLst>
              <p:ext uri="{D42A27DB-BD31-4B8C-83A1-F6EECF244321}">
                <p14:modId xmlns:p14="http://schemas.microsoft.com/office/powerpoint/2010/main" val="3098101378"/>
              </p:ext>
            </p:extLst>
          </p:nvPr>
        </p:nvGraphicFramePr>
        <p:xfrm>
          <a:off x="1459407" y="890178"/>
          <a:ext cx="9273186" cy="5741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1089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D958D096-15BC-04FD-930E-D32B062C660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488" t="10313" r="9343" b="5050"/>
          <a:stretch/>
        </p:blipFill>
        <p:spPr bwMode="auto">
          <a:xfrm>
            <a:off x="1800493" y="606155"/>
            <a:ext cx="4320000" cy="2259334"/>
          </a:xfrm>
          <a:prstGeom prst="rect">
            <a:avLst/>
          </a:prstGeom>
          <a:ln>
            <a:noFill/>
          </a:ln>
          <a:extLst>
            <a:ext uri="{53640926-AAD7-44D8-BBD7-CCE9431645EC}">
              <a14:shadowObscured xmlns:a14="http://schemas.microsoft.com/office/drawing/2010/main"/>
            </a:ext>
          </a:extLst>
        </p:spPr>
      </p:pic>
      <p:pic>
        <p:nvPicPr>
          <p:cNvPr id="3" name="图片 2">
            <a:extLst>
              <a:ext uri="{FF2B5EF4-FFF2-40B4-BE49-F238E27FC236}">
                <a16:creationId xmlns:a16="http://schemas.microsoft.com/office/drawing/2014/main" id="{BEE762FD-3858-0BBD-7632-50AEDEA1A22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321" t="11431" r="9342" b="3984"/>
          <a:stretch/>
        </p:blipFill>
        <p:spPr bwMode="auto">
          <a:xfrm>
            <a:off x="1800493" y="3856441"/>
            <a:ext cx="4320000" cy="2395404"/>
          </a:xfrm>
          <a:prstGeom prst="rect">
            <a:avLst/>
          </a:prstGeom>
          <a:ln>
            <a:noFill/>
          </a:ln>
          <a:extLst>
            <a:ext uri="{53640926-AAD7-44D8-BBD7-CCE9431645EC}">
              <a14:shadowObscured xmlns:a14="http://schemas.microsoft.com/office/drawing/2010/main"/>
            </a:ext>
          </a:extLst>
        </p:spPr>
      </p:pic>
      <p:sp>
        <p:nvSpPr>
          <p:cNvPr id="4" name="文本框 3">
            <a:extLst>
              <a:ext uri="{FF2B5EF4-FFF2-40B4-BE49-F238E27FC236}">
                <a16:creationId xmlns:a16="http://schemas.microsoft.com/office/drawing/2014/main" id="{4670AE2E-0335-006C-9238-1B037CF0FE28}"/>
              </a:ext>
            </a:extLst>
          </p:cNvPr>
          <p:cNvSpPr txBox="1"/>
          <p:nvPr/>
        </p:nvSpPr>
        <p:spPr>
          <a:xfrm>
            <a:off x="0" y="1350893"/>
            <a:ext cx="1800493" cy="369332"/>
          </a:xfrm>
          <a:prstGeom prst="rect">
            <a:avLst/>
          </a:prstGeom>
          <a:noFill/>
        </p:spPr>
        <p:txBody>
          <a:bodyPr wrap="none" rtlCol="0">
            <a:spAutoFit/>
          </a:bodyPr>
          <a:lstStyle/>
          <a:p>
            <a:r>
              <a:rPr lang="zh-CN" altLang="en-US" dirty="0"/>
              <a:t>里程异常处理前</a:t>
            </a:r>
          </a:p>
        </p:txBody>
      </p:sp>
      <p:sp>
        <p:nvSpPr>
          <p:cNvPr id="5" name="文本框 4">
            <a:extLst>
              <a:ext uri="{FF2B5EF4-FFF2-40B4-BE49-F238E27FC236}">
                <a16:creationId xmlns:a16="http://schemas.microsoft.com/office/drawing/2014/main" id="{B982F694-AABB-7E7C-7CF8-DA3EB4A2601B}"/>
              </a:ext>
            </a:extLst>
          </p:cNvPr>
          <p:cNvSpPr txBox="1"/>
          <p:nvPr/>
        </p:nvSpPr>
        <p:spPr>
          <a:xfrm>
            <a:off x="0" y="4768444"/>
            <a:ext cx="1800493" cy="369332"/>
          </a:xfrm>
          <a:prstGeom prst="rect">
            <a:avLst/>
          </a:prstGeom>
          <a:noFill/>
        </p:spPr>
        <p:txBody>
          <a:bodyPr wrap="none" rtlCol="0">
            <a:spAutoFit/>
          </a:bodyPr>
          <a:lstStyle/>
          <a:p>
            <a:r>
              <a:rPr lang="zh-CN" altLang="en-US" dirty="0"/>
              <a:t>里程异常处理后</a:t>
            </a:r>
          </a:p>
        </p:txBody>
      </p:sp>
      <p:sp>
        <p:nvSpPr>
          <p:cNvPr id="6" name="文本框 5">
            <a:extLst>
              <a:ext uri="{FF2B5EF4-FFF2-40B4-BE49-F238E27FC236}">
                <a16:creationId xmlns:a16="http://schemas.microsoft.com/office/drawing/2014/main" id="{BCA892C3-BD54-0A28-F5A4-9D76168AB9DA}"/>
              </a:ext>
            </a:extLst>
          </p:cNvPr>
          <p:cNvSpPr txBox="1"/>
          <p:nvPr/>
        </p:nvSpPr>
        <p:spPr>
          <a:xfrm>
            <a:off x="0" y="125260"/>
            <a:ext cx="3877985" cy="461665"/>
          </a:xfrm>
          <a:prstGeom prst="rect">
            <a:avLst/>
          </a:prstGeom>
          <a:noFill/>
        </p:spPr>
        <p:txBody>
          <a:bodyPr wrap="none" rtlCol="0">
            <a:spAutoFit/>
          </a:bodyPr>
          <a:lstStyle/>
          <a:p>
            <a:r>
              <a:rPr lang="zh-CN" altLang="en-US" sz="2400" dirty="0"/>
              <a:t>数据清洗</a:t>
            </a:r>
            <a:r>
              <a:rPr lang="en-US" altLang="zh-CN" sz="2400" dirty="0"/>
              <a:t>——</a:t>
            </a:r>
            <a:r>
              <a:rPr lang="zh-CN" altLang="en-US" sz="2400" dirty="0"/>
              <a:t>范围约束删除</a:t>
            </a:r>
          </a:p>
        </p:txBody>
      </p:sp>
      <p:pic>
        <p:nvPicPr>
          <p:cNvPr id="7" name="图片 6">
            <a:extLst>
              <a:ext uri="{FF2B5EF4-FFF2-40B4-BE49-F238E27FC236}">
                <a16:creationId xmlns:a16="http://schemas.microsoft.com/office/drawing/2014/main" id="{28AC9B03-29E7-09B4-F483-39DEF04B0F51}"/>
              </a:ext>
            </a:extLst>
          </p:cNvPr>
          <p:cNvPicPr>
            <a:picLocks noChangeAspect="1"/>
          </p:cNvPicPr>
          <p:nvPr/>
        </p:nvPicPr>
        <p:blipFill rotWithShape="1">
          <a:blip r:embed="rId4">
            <a:extLst>
              <a:ext uri="{28A0092B-C50C-407E-A947-70E740481C1C}">
                <a14:useLocalDpi xmlns:a14="http://schemas.microsoft.com/office/drawing/2010/main" val="0"/>
              </a:ext>
            </a:extLst>
          </a:blip>
          <a:srcRect l="8488" t="11431" r="9162" b="3658"/>
          <a:stretch/>
        </p:blipFill>
        <p:spPr bwMode="auto">
          <a:xfrm>
            <a:off x="7286231" y="2246638"/>
            <a:ext cx="4617118" cy="2632287"/>
          </a:xfrm>
          <a:prstGeom prst="rect">
            <a:avLst/>
          </a:prstGeom>
          <a:ln>
            <a:noFill/>
          </a:ln>
          <a:extLst>
            <a:ext uri="{53640926-AAD7-44D8-BBD7-CCE9431645EC}">
              <a14:shadowObscured xmlns:a14="http://schemas.microsoft.com/office/drawing/2010/main"/>
            </a:ext>
          </a:extLst>
        </p:spPr>
      </p:pic>
      <p:sp>
        <p:nvSpPr>
          <p:cNvPr id="8" name="文本框 7">
            <a:extLst>
              <a:ext uri="{FF2B5EF4-FFF2-40B4-BE49-F238E27FC236}">
                <a16:creationId xmlns:a16="http://schemas.microsoft.com/office/drawing/2014/main" id="{53897082-41CA-CF65-5E69-A351EA0DF6CA}"/>
              </a:ext>
            </a:extLst>
          </p:cNvPr>
          <p:cNvSpPr txBox="1"/>
          <p:nvPr/>
        </p:nvSpPr>
        <p:spPr>
          <a:xfrm>
            <a:off x="7886630" y="5054143"/>
            <a:ext cx="3416320" cy="369332"/>
          </a:xfrm>
          <a:prstGeom prst="rect">
            <a:avLst/>
          </a:prstGeom>
          <a:noFill/>
        </p:spPr>
        <p:txBody>
          <a:bodyPr wrap="none" rtlCol="0">
            <a:spAutoFit/>
          </a:bodyPr>
          <a:lstStyle/>
          <a:p>
            <a:r>
              <a:rPr lang="zh-CN" altLang="en-US" dirty="0"/>
              <a:t>全数据的电池组各探针温度变化</a:t>
            </a:r>
          </a:p>
        </p:txBody>
      </p:sp>
      <p:cxnSp>
        <p:nvCxnSpPr>
          <p:cNvPr id="10" name="直接连接符 9">
            <a:extLst>
              <a:ext uri="{FF2B5EF4-FFF2-40B4-BE49-F238E27FC236}">
                <a16:creationId xmlns:a16="http://schemas.microsoft.com/office/drawing/2014/main" id="{1A49776F-729F-BCCC-DABD-9E2AF13FE4CA}"/>
              </a:ext>
            </a:extLst>
          </p:cNvPr>
          <p:cNvCxnSpPr/>
          <p:nvPr/>
        </p:nvCxnSpPr>
        <p:spPr>
          <a:xfrm>
            <a:off x="6727804" y="0"/>
            <a:ext cx="0" cy="6858000"/>
          </a:xfrm>
          <a:prstGeom prst="line">
            <a:avLst/>
          </a:prstGeom>
          <a:ln w="38100">
            <a:solidFill>
              <a:srgbClr val="FF0000"/>
            </a:solidFill>
            <a:prstDash val="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719267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A6B79D3-FACC-7AEA-8636-BCECFFE8D7A8}"/>
              </a:ext>
            </a:extLst>
          </p:cNvPr>
          <p:cNvSpPr txBox="1"/>
          <p:nvPr/>
        </p:nvSpPr>
        <p:spPr>
          <a:xfrm>
            <a:off x="0" y="125260"/>
            <a:ext cx="4185761" cy="461665"/>
          </a:xfrm>
          <a:prstGeom prst="rect">
            <a:avLst/>
          </a:prstGeom>
          <a:noFill/>
        </p:spPr>
        <p:txBody>
          <a:bodyPr wrap="none" rtlCol="0">
            <a:spAutoFit/>
          </a:bodyPr>
          <a:lstStyle/>
          <a:p>
            <a:r>
              <a:rPr lang="zh-CN" altLang="en-US" sz="2400" dirty="0"/>
              <a:t>数据清洗</a:t>
            </a:r>
            <a:r>
              <a:rPr lang="en-US" altLang="zh-CN" sz="2400" dirty="0"/>
              <a:t>——</a:t>
            </a:r>
            <a:r>
              <a:rPr lang="zh-CN" altLang="en-US" sz="2400" dirty="0"/>
              <a:t>有效数据集筛选</a:t>
            </a:r>
          </a:p>
        </p:txBody>
      </p:sp>
      <p:sp>
        <p:nvSpPr>
          <p:cNvPr id="19" name="文本框 18">
            <a:extLst>
              <a:ext uri="{FF2B5EF4-FFF2-40B4-BE49-F238E27FC236}">
                <a16:creationId xmlns:a16="http://schemas.microsoft.com/office/drawing/2014/main" id="{1759688E-9536-EC3E-4D22-A3AC01DF05E2}"/>
              </a:ext>
            </a:extLst>
          </p:cNvPr>
          <p:cNvSpPr txBox="1"/>
          <p:nvPr/>
        </p:nvSpPr>
        <p:spPr>
          <a:xfrm>
            <a:off x="1117276" y="1552842"/>
            <a:ext cx="3845323" cy="646331"/>
          </a:xfrm>
          <a:prstGeom prst="rect">
            <a:avLst/>
          </a:prstGeom>
          <a:noFill/>
        </p:spPr>
        <p:txBody>
          <a:bodyPr wrap="square">
            <a:spAutoFit/>
          </a:bodyPr>
          <a:lstStyle/>
          <a:p>
            <a:pPr lvl="0"/>
            <a:r>
              <a:rPr lang="en-US" altLang="zh-CN" dirty="0">
                <a:solidFill>
                  <a:schemeClr val="tx1"/>
                </a:solidFill>
              </a:rPr>
              <a:t>LFPHC7PE0K1B16707</a:t>
            </a:r>
            <a:r>
              <a:rPr lang="zh-CN" altLang="en-US" dirty="0">
                <a:solidFill>
                  <a:schemeClr val="tx1"/>
                </a:solidFill>
              </a:rPr>
              <a:t>：</a:t>
            </a:r>
            <a:r>
              <a:rPr lang="zh-CN" altLang="zh-CN" dirty="0">
                <a:solidFill>
                  <a:schemeClr val="tx1"/>
                </a:solidFill>
              </a:rPr>
              <a:t>里程错乱数据过多，删除后影响整体数据集质量</a:t>
            </a:r>
            <a:endParaRPr lang="zh-CN" altLang="en-US" dirty="0">
              <a:solidFill>
                <a:schemeClr val="tx1"/>
              </a:solidFill>
            </a:endParaRPr>
          </a:p>
        </p:txBody>
      </p:sp>
      <p:sp>
        <p:nvSpPr>
          <p:cNvPr id="21" name="文本框 20">
            <a:extLst>
              <a:ext uri="{FF2B5EF4-FFF2-40B4-BE49-F238E27FC236}">
                <a16:creationId xmlns:a16="http://schemas.microsoft.com/office/drawing/2014/main" id="{32211004-8CE8-6159-3AE2-2CFD013066A9}"/>
              </a:ext>
            </a:extLst>
          </p:cNvPr>
          <p:cNvSpPr txBox="1"/>
          <p:nvPr/>
        </p:nvSpPr>
        <p:spPr>
          <a:xfrm>
            <a:off x="7229401" y="1552842"/>
            <a:ext cx="3845323" cy="646331"/>
          </a:xfrm>
          <a:prstGeom prst="rect">
            <a:avLst/>
          </a:prstGeom>
          <a:noFill/>
        </p:spPr>
        <p:txBody>
          <a:bodyPr wrap="square">
            <a:spAutoFit/>
          </a:bodyPr>
          <a:lstStyle/>
          <a:p>
            <a:pPr lvl="0"/>
            <a:r>
              <a:rPr lang="en-US" altLang="zh-CN" dirty="0">
                <a:solidFill>
                  <a:schemeClr val="tx1"/>
                </a:solidFill>
              </a:rPr>
              <a:t>LFPHC7PE5K1A24931</a:t>
            </a:r>
            <a:r>
              <a:rPr lang="zh-CN" altLang="en-US" dirty="0">
                <a:solidFill>
                  <a:schemeClr val="tx1"/>
                </a:solidFill>
              </a:rPr>
              <a:t>：数据过少，深度充电片段过少，数据质量较低</a:t>
            </a:r>
          </a:p>
        </p:txBody>
      </p:sp>
      <p:pic>
        <p:nvPicPr>
          <p:cNvPr id="25" name="图片 24">
            <a:extLst>
              <a:ext uri="{FF2B5EF4-FFF2-40B4-BE49-F238E27FC236}">
                <a16:creationId xmlns:a16="http://schemas.microsoft.com/office/drawing/2014/main" id="{0C1FE8BC-BDDA-1B49-EBBD-689C0B9EFA09}"/>
              </a:ext>
            </a:extLst>
          </p:cNvPr>
          <p:cNvPicPr>
            <a:picLocks noChangeAspect="1"/>
          </p:cNvPicPr>
          <p:nvPr/>
        </p:nvPicPr>
        <p:blipFill rotWithShape="1">
          <a:blip r:embed="rId2">
            <a:extLst>
              <a:ext uri="{28A0092B-C50C-407E-A947-70E740481C1C}">
                <a14:useLocalDpi xmlns:a14="http://schemas.microsoft.com/office/drawing/2010/main" val="0"/>
              </a:ext>
            </a:extLst>
          </a:blip>
          <a:srcRect l="5530" t="11448" r="8025" b="3105"/>
          <a:stretch/>
        </p:blipFill>
        <p:spPr>
          <a:xfrm>
            <a:off x="339938" y="2696068"/>
            <a:ext cx="5400000" cy="2951598"/>
          </a:xfrm>
          <a:prstGeom prst="rect">
            <a:avLst/>
          </a:prstGeom>
        </p:spPr>
      </p:pic>
      <p:pic>
        <p:nvPicPr>
          <p:cNvPr id="27" name="图片 26">
            <a:extLst>
              <a:ext uri="{FF2B5EF4-FFF2-40B4-BE49-F238E27FC236}">
                <a16:creationId xmlns:a16="http://schemas.microsoft.com/office/drawing/2014/main" id="{3075C4D4-F7D4-6A55-E30E-F6E4DC0A0FDD}"/>
              </a:ext>
            </a:extLst>
          </p:cNvPr>
          <p:cNvPicPr>
            <a:picLocks noChangeAspect="1"/>
          </p:cNvPicPr>
          <p:nvPr/>
        </p:nvPicPr>
        <p:blipFill rotWithShape="1">
          <a:blip r:embed="rId3">
            <a:extLst>
              <a:ext uri="{28A0092B-C50C-407E-A947-70E740481C1C}">
                <a14:useLocalDpi xmlns:a14="http://schemas.microsoft.com/office/drawing/2010/main" val="0"/>
              </a:ext>
            </a:extLst>
          </a:blip>
          <a:srcRect l="5760" t="11103" r="8260" b="3349"/>
          <a:stretch/>
        </p:blipFill>
        <p:spPr>
          <a:xfrm>
            <a:off x="6452063" y="2696068"/>
            <a:ext cx="5400000" cy="2971044"/>
          </a:xfrm>
          <a:prstGeom prst="rect">
            <a:avLst/>
          </a:prstGeom>
        </p:spPr>
      </p:pic>
    </p:spTree>
    <p:extLst>
      <p:ext uri="{BB962C8B-B14F-4D97-AF65-F5344CB8AC3E}">
        <p14:creationId xmlns:p14="http://schemas.microsoft.com/office/powerpoint/2010/main" val="1890743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167B6D2-3327-98D7-5E06-0D6D57182CFE}"/>
              </a:ext>
            </a:extLst>
          </p:cNvPr>
          <p:cNvPicPr>
            <a:picLocks noChangeAspect="1"/>
          </p:cNvPicPr>
          <p:nvPr/>
        </p:nvPicPr>
        <p:blipFill rotWithShape="1">
          <a:blip r:embed="rId2">
            <a:extLst>
              <a:ext uri="{28A0092B-C50C-407E-A947-70E740481C1C}">
                <a14:useLocalDpi xmlns:a14="http://schemas.microsoft.com/office/drawing/2010/main" val="0"/>
              </a:ext>
            </a:extLst>
          </a:blip>
          <a:srcRect l="7550" t="11535" r="9653" b="4034"/>
          <a:stretch/>
        </p:blipFill>
        <p:spPr>
          <a:xfrm>
            <a:off x="3251873" y="2326231"/>
            <a:ext cx="6194908" cy="3493229"/>
          </a:xfrm>
          <a:prstGeom prst="rect">
            <a:avLst/>
          </a:prstGeom>
        </p:spPr>
      </p:pic>
      <p:sp>
        <p:nvSpPr>
          <p:cNvPr id="4" name="文本框 3">
            <a:extLst>
              <a:ext uri="{FF2B5EF4-FFF2-40B4-BE49-F238E27FC236}">
                <a16:creationId xmlns:a16="http://schemas.microsoft.com/office/drawing/2014/main" id="{6B715CB0-A61A-998F-10D7-632F871A534C}"/>
              </a:ext>
            </a:extLst>
          </p:cNvPr>
          <p:cNvSpPr txBox="1"/>
          <p:nvPr/>
        </p:nvSpPr>
        <p:spPr>
          <a:xfrm>
            <a:off x="0" y="125260"/>
            <a:ext cx="4185761" cy="461665"/>
          </a:xfrm>
          <a:prstGeom prst="rect">
            <a:avLst/>
          </a:prstGeom>
          <a:noFill/>
        </p:spPr>
        <p:txBody>
          <a:bodyPr wrap="none" rtlCol="0">
            <a:spAutoFit/>
          </a:bodyPr>
          <a:lstStyle/>
          <a:p>
            <a:r>
              <a:rPr lang="zh-CN" altLang="en-US" sz="2400" dirty="0"/>
              <a:t>数据清洗</a:t>
            </a:r>
            <a:r>
              <a:rPr lang="en-US" altLang="zh-CN" sz="2400" dirty="0"/>
              <a:t>——</a:t>
            </a:r>
            <a:r>
              <a:rPr lang="zh-CN" altLang="en-US" sz="2400" dirty="0"/>
              <a:t>有效数据集筛选</a:t>
            </a:r>
          </a:p>
        </p:txBody>
      </p:sp>
      <p:sp>
        <p:nvSpPr>
          <p:cNvPr id="5" name="文本框 4">
            <a:extLst>
              <a:ext uri="{FF2B5EF4-FFF2-40B4-BE49-F238E27FC236}">
                <a16:creationId xmlns:a16="http://schemas.microsoft.com/office/drawing/2014/main" id="{EE817BF0-B2D5-BB62-560B-7FE69AF3BBB8}"/>
              </a:ext>
            </a:extLst>
          </p:cNvPr>
          <p:cNvSpPr txBox="1"/>
          <p:nvPr/>
        </p:nvSpPr>
        <p:spPr>
          <a:xfrm>
            <a:off x="2284887" y="1384872"/>
            <a:ext cx="8128880" cy="646331"/>
          </a:xfrm>
          <a:prstGeom prst="rect">
            <a:avLst/>
          </a:prstGeom>
          <a:noFill/>
        </p:spPr>
        <p:txBody>
          <a:bodyPr wrap="square" rtlCol="0">
            <a:spAutoFit/>
          </a:bodyPr>
          <a:lstStyle/>
          <a:p>
            <a:r>
              <a:rPr lang="en-US" altLang="zh-CN" dirty="0"/>
              <a:t>LFPHC7PEXK1B02846</a:t>
            </a:r>
            <a:r>
              <a:rPr lang="zh-CN" altLang="en-US" dirty="0"/>
              <a:t>：容量点分离成间隔较大的两个部分，推测是在后半部分里程行驶中，电池的</a:t>
            </a:r>
            <a:r>
              <a:rPr lang="en-US" altLang="zh-CN" dirty="0"/>
              <a:t>SOC</a:t>
            </a:r>
            <a:r>
              <a:rPr lang="zh-CN" altLang="en-US" dirty="0"/>
              <a:t>算法发生了改变，导致容量计算差异显著且无过渡点。</a:t>
            </a:r>
          </a:p>
        </p:txBody>
      </p:sp>
      <p:sp>
        <p:nvSpPr>
          <p:cNvPr id="6" name="矩形 5">
            <a:extLst>
              <a:ext uri="{FF2B5EF4-FFF2-40B4-BE49-F238E27FC236}">
                <a16:creationId xmlns:a16="http://schemas.microsoft.com/office/drawing/2014/main" id="{946A6810-D258-A854-878A-F2674227A63A}"/>
              </a:ext>
            </a:extLst>
          </p:cNvPr>
          <p:cNvSpPr/>
          <p:nvPr/>
        </p:nvSpPr>
        <p:spPr>
          <a:xfrm>
            <a:off x="3732756" y="2436312"/>
            <a:ext cx="2624203" cy="144675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EC6E97A2-A6ED-8D0D-F9B3-9ABEEA1E79D1}"/>
              </a:ext>
            </a:extLst>
          </p:cNvPr>
          <p:cNvSpPr/>
          <p:nvPr/>
        </p:nvSpPr>
        <p:spPr>
          <a:xfrm>
            <a:off x="5776586" y="3784946"/>
            <a:ext cx="3670195" cy="168818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34723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图示 9">
            <a:extLst>
              <a:ext uri="{FF2B5EF4-FFF2-40B4-BE49-F238E27FC236}">
                <a16:creationId xmlns:a16="http://schemas.microsoft.com/office/drawing/2014/main" id="{A421CBB2-4BC0-5CFF-0A01-9192CAB1E39C}"/>
              </a:ext>
            </a:extLst>
          </p:cNvPr>
          <p:cNvGraphicFramePr/>
          <p:nvPr>
            <p:extLst>
              <p:ext uri="{D42A27DB-BD31-4B8C-83A1-F6EECF244321}">
                <p14:modId xmlns:p14="http://schemas.microsoft.com/office/powerpoint/2010/main" val="2728553692"/>
              </p:ext>
            </p:extLst>
          </p:nvPr>
        </p:nvGraphicFramePr>
        <p:xfrm>
          <a:off x="2883068" y="387407"/>
          <a:ext cx="9260915" cy="68087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文本框 1">
            <a:extLst>
              <a:ext uri="{FF2B5EF4-FFF2-40B4-BE49-F238E27FC236}">
                <a16:creationId xmlns:a16="http://schemas.microsoft.com/office/drawing/2014/main" id="{4808E124-2687-518C-A770-7BD4637B23C9}"/>
              </a:ext>
            </a:extLst>
          </p:cNvPr>
          <p:cNvSpPr txBox="1"/>
          <p:nvPr/>
        </p:nvSpPr>
        <p:spPr>
          <a:xfrm>
            <a:off x="0" y="125260"/>
            <a:ext cx="4801314" cy="461665"/>
          </a:xfrm>
          <a:prstGeom prst="rect">
            <a:avLst/>
          </a:prstGeom>
          <a:noFill/>
        </p:spPr>
        <p:txBody>
          <a:bodyPr wrap="none" rtlCol="0">
            <a:spAutoFit/>
          </a:bodyPr>
          <a:lstStyle/>
          <a:p>
            <a:r>
              <a:rPr lang="zh-CN" altLang="en-US" sz="2400" dirty="0"/>
              <a:t>电池组容量计算</a:t>
            </a:r>
            <a:r>
              <a:rPr lang="en-US" altLang="zh-CN" sz="2400" dirty="0"/>
              <a:t>——</a:t>
            </a:r>
            <a:r>
              <a:rPr lang="zh-CN" altLang="en-US" sz="2400" dirty="0"/>
              <a:t>计算片段选择</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AD566FB9-5334-7CC3-91BB-C3A382923203}"/>
                  </a:ext>
                </a:extLst>
              </p:cNvPr>
              <p:cNvSpPr txBox="1"/>
              <p:nvPr/>
            </p:nvSpPr>
            <p:spPr>
              <a:xfrm>
                <a:off x="6096000" y="290850"/>
                <a:ext cx="3313134" cy="592150"/>
              </a:xfrm>
              <a:prstGeom prst="rect">
                <a:avLst/>
              </a:prstGeom>
              <a:noFill/>
            </p:spPr>
            <p:txBody>
              <a:bodyPr wrap="square" rtlCol="0">
                <a:spAutoFit/>
              </a:bodyPr>
              <a:lstStyle/>
              <a:p>
                <a:r>
                  <a:rPr lang="zh-CN" altLang="en-US" b="0" dirty="0">
                    <a:ea typeface="宋体" panose="02010600030101010101" pitchFamily="2" charset="-122"/>
                  </a:rPr>
                  <a:t>安时积分计算公式</a:t>
                </a:r>
                <a14:m>
                  <m:oMath xmlns:m="http://schemas.openxmlformats.org/officeDocument/2006/math">
                    <m:r>
                      <a:rPr lang="en-US" altLang="zh-CN" b="0" i="1" smtClean="0">
                        <a:latin typeface="Cambria Math" panose="02040503050406030204" pitchFamily="18" charset="0"/>
                        <a:ea typeface="宋体" panose="02010600030101010101" pitchFamily="2" charset="-122"/>
                      </a:rPr>
                      <m:t>𝐶</m:t>
                    </m:r>
                    <m:r>
                      <a:rPr lang="en-US" altLang="zh-CN" b="0" i="1" smtClean="0">
                        <a:latin typeface="Cambria Math" panose="02040503050406030204" pitchFamily="18" charset="0"/>
                        <a:ea typeface="宋体" panose="02010600030101010101" pitchFamily="2" charset="-122"/>
                      </a:rPr>
                      <m:t>=</m:t>
                    </m:r>
                    <m:f>
                      <m:fPr>
                        <m:ctrlPr>
                          <a:rPr lang="en-US" altLang="zh-CN" b="0" i="1" smtClean="0">
                            <a:latin typeface="Cambria Math" panose="02040503050406030204" pitchFamily="18" charset="0"/>
                            <a:ea typeface="宋体" panose="02010600030101010101" pitchFamily="2" charset="-122"/>
                          </a:rPr>
                        </m:ctrlPr>
                      </m:fPr>
                      <m:num>
                        <m:nary>
                          <m:naryPr>
                            <m:limLoc m:val="subSup"/>
                            <m:ctrlPr>
                              <a:rPr lang="zh-CN" altLang="zh-CN" i="1" smtClean="0">
                                <a:latin typeface="Cambria Math" panose="02040503050406030204" pitchFamily="18" charset="0"/>
                              </a:rPr>
                            </m:ctrlPr>
                          </m:naryPr>
                          <m:sub>
                            <m:r>
                              <a:rPr lang="en-US" altLang="zh-CN" i="1">
                                <a:latin typeface="Cambria Math" panose="02040503050406030204" pitchFamily="18" charset="0"/>
                              </a:rPr>
                              <m:t>𝑡</m:t>
                            </m:r>
                            <m:r>
                              <a:rPr lang="en-US" altLang="zh-CN" i="1">
                                <a:latin typeface="Cambria Math" panose="02040503050406030204" pitchFamily="18" charset="0"/>
                              </a:rPr>
                              <m:t>1</m:t>
                            </m:r>
                          </m:sub>
                          <m:sup>
                            <m:r>
                              <a:rPr lang="en-US" altLang="zh-CN" i="1">
                                <a:latin typeface="Cambria Math" panose="02040503050406030204" pitchFamily="18" charset="0"/>
                              </a:rPr>
                              <m:t>𝑡</m:t>
                            </m:r>
                            <m:r>
                              <a:rPr lang="en-US" altLang="zh-CN" i="1">
                                <a:latin typeface="Cambria Math" panose="02040503050406030204" pitchFamily="18" charset="0"/>
                              </a:rPr>
                              <m:t>2</m:t>
                            </m:r>
                          </m:sup>
                          <m:e>
                            <m:r>
                              <a:rPr lang="en-US" altLang="zh-CN" i="1">
                                <a:latin typeface="Cambria Math" panose="02040503050406030204" pitchFamily="18" charset="0"/>
                              </a:rPr>
                              <m:t>𝐼</m:t>
                            </m:r>
                            <m:sSub>
                              <m:sSubPr>
                                <m:ctrlPr>
                                  <a:rPr lang="zh-CN"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𝑡</m:t>
                                </m:r>
                              </m:sub>
                            </m:sSub>
                          </m:e>
                        </m:nary>
                      </m:num>
                      <m:den>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𝑆𝑂𝐶</m:t>
                        </m:r>
                      </m:den>
                    </m:f>
                  </m:oMath>
                </a14:m>
                <a:endParaRPr lang="en-US" altLang="zh-CN" dirty="0">
                  <a:latin typeface="宋体" panose="02010600030101010101" pitchFamily="2" charset="-122"/>
                  <a:ea typeface="宋体" panose="02010600030101010101" pitchFamily="2" charset="-122"/>
                </a:endParaRPr>
              </a:p>
            </p:txBody>
          </p:sp>
        </mc:Choice>
        <mc:Fallback xmlns="">
          <p:sp>
            <p:nvSpPr>
              <p:cNvPr id="3" name="文本框 2">
                <a:extLst>
                  <a:ext uri="{FF2B5EF4-FFF2-40B4-BE49-F238E27FC236}">
                    <a16:creationId xmlns:a16="http://schemas.microsoft.com/office/drawing/2014/main" id="{AD566FB9-5334-7CC3-91BB-C3A382923203}"/>
                  </a:ext>
                </a:extLst>
              </p:cNvPr>
              <p:cNvSpPr txBox="1">
                <a:spLocks noRot="1" noChangeAspect="1" noMove="1" noResize="1" noEditPoints="1" noAdjustHandles="1" noChangeArrowheads="1" noChangeShapeType="1" noTextEdit="1"/>
              </p:cNvSpPr>
              <p:nvPr/>
            </p:nvSpPr>
            <p:spPr>
              <a:xfrm>
                <a:off x="6096000" y="290850"/>
                <a:ext cx="3313134" cy="592150"/>
              </a:xfrm>
              <a:prstGeom prst="rect">
                <a:avLst/>
              </a:prstGeom>
              <a:blipFill>
                <a:blip r:embed="rId7"/>
                <a:stretch>
                  <a:fillRect l="-1473" b="-2062"/>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5D378041-3906-D035-32FB-6C2BA99BEBA0}"/>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7946" t="10451" r="4286" b="3984"/>
          <a:stretch/>
        </p:blipFill>
        <p:spPr bwMode="auto">
          <a:xfrm>
            <a:off x="562893" y="984252"/>
            <a:ext cx="3675527" cy="1981089"/>
          </a:xfrm>
          <a:prstGeom prst="rect">
            <a:avLst/>
          </a:prstGeom>
          <a:ln>
            <a:noFill/>
          </a:ln>
          <a:extLst>
            <a:ext uri="{53640926-AAD7-44D8-BBD7-CCE9431645EC}">
              <a14:shadowObscured xmlns:a14="http://schemas.microsoft.com/office/drawing/2010/main"/>
            </a:ext>
          </a:extLst>
        </p:spPr>
      </p:pic>
      <p:sp>
        <p:nvSpPr>
          <p:cNvPr id="5" name="矩形 4">
            <a:extLst>
              <a:ext uri="{FF2B5EF4-FFF2-40B4-BE49-F238E27FC236}">
                <a16:creationId xmlns:a16="http://schemas.microsoft.com/office/drawing/2014/main" id="{191415F8-92F0-10EE-1D0E-20F41CDB9A9F}"/>
              </a:ext>
            </a:extLst>
          </p:cNvPr>
          <p:cNvSpPr/>
          <p:nvPr/>
        </p:nvSpPr>
        <p:spPr>
          <a:xfrm>
            <a:off x="1893182" y="1086835"/>
            <a:ext cx="460955" cy="166263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D43BD5A2-6168-DD29-0895-DD96D8B9E81D}"/>
              </a:ext>
            </a:extLst>
          </p:cNvPr>
          <p:cNvSpPr txBox="1"/>
          <p:nvPr/>
        </p:nvSpPr>
        <p:spPr>
          <a:xfrm>
            <a:off x="2875968" y="2050492"/>
            <a:ext cx="1513567" cy="584775"/>
          </a:xfrm>
          <a:prstGeom prst="rect">
            <a:avLst/>
          </a:prstGeom>
          <a:noFill/>
        </p:spPr>
        <p:txBody>
          <a:bodyPr wrap="square" rtlCol="0">
            <a:spAutoFit/>
          </a:bodyPr>
          <a:lstStyle/>
          <a:p>
            <a:r>
              <a:rPr lang="zh-CN" altLang="en-US" sz="1600" dirty="0"/>
              <a:t>充电方式</a:t>
            </a:r>
            <a:r>
              <a:rPr lang="en-US" altLang="zh-CN" sz="1600" dirty="0"/>
              <a:t>——</a:t>
            </a:r>
            <a:r>
              <a:rPr lang="zh-CN" altLang="en-US" sz="1600" dirty="0"/>
              <a:t>多段恒流</a:t>
            </a:r>
          </a:p>
        </p:txBody>
      </p:sp>
      <p:cxnSp>
        <p:nvCxnSpPr>
          <p:cNvPr id="8" name="直接箭头连接符 7">
            <a:extLst>
              <a:ext uri="{FF2B5EF4-FFF2-40B4-BE49-F238E27FC236}">
                <a16:creationId xmlns:a16="http://schemas.microsoft.com/office/drawing/2014/main" id="{CEC7E59C-046F-3222-274E-A06655368370}"/>
              </a:ext>
            </a:extLst>
          </p:cNvPr>
          <p:cNvCxnSpPr/>
          <p:nvPr/>
        </p:nvCxnSpPr>
        <p:spPr>
          <a:xfrm flipH="1" flipV="1">
            <a:off x="2361238" y="1974797"/>
            <a:ext cx="514730" cy="15139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37293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箭头: 左 6">
            <a:extLst>
              <a:ext uri="{FF2B5EF4-FFF2-40B4-BE49-F238E27FC236}">
                <a16:creationId xmlns:a16="http://schemas.microsoft.com/office/drawing/2014/main" id="{47BF2294-FF1A-876D-F77E-936E4B7D0306}"/>
              </a:ext>
            </a:extLst>
          </p:cNvPr>
          <p:cNvSpPr/>
          <p:nvPr/>
        </p:nvSpPr>
        <p:spPr>
          <a:xfrm rot="16200000">
            <a:off x="5481912" y="4406540"/>
            <a:ext cx="1228172" cy="796082"/>
          </a:xfrm>
          <a:prstGeom prst="lef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txBody>
          <a:bodyPr/>
          <a:lstStyle/>
          <a:p>
            <a:endParaRPr lang="zh-CN" altLang="en-US"/>
          </a:p>
        </p:txBody>
      </p:sp>
      <p:sp>
        <p:nvSpPr>
          <p:cNvPr id="2" name="文本框 1">
            <a:extLst>
              <a:ext uri="{FF2B5EF4-FFF2-40B4-BE49-F238E27FC236}">
                <a16:creationId xmlns:a16="http://schemas.microsoft.com/office/drawing/2014/main" id="{E5CA85AB-5BA0-53E5-CA2F-2021A1DCDF5C}"/>
              </a:ext>
            </a:extLst>
          </p:cNvPr>
          <p:cNvSpPr txBox="1"/>
          <p:nvPr/>
        </p:nvSpPr>
        <p:spPr>
          <a:xfrm>
            <a:off x="0" y="125260"/>
            <a:ext cx="4801314" cy="461665"/>
          </a:xfrm>
          <a:prstGeom prst="rect">
            <a:avLst/>
          </a:prstGeom>
          <a:noFill/>
        </p:spPr>
        <p:txBody>
          <a:bodyPr wrap="none" rtlCol="0">
            <a:spAutoFit/>
          </a:bodyPr>
          <a:lstStyle/>
          <a:p>
            <a:r>
              <a:rPr lang="zh-CN" altLang="en-US" sz="2400" dirty="0"/>
              <a:t>电池组容量计算</a:t>
            </a:r>
            <a:r>
              <a:rPr lang="en-US" altLang="zh-CN" sz="2400" dirty="0"/>
              <a:t>——</a:t>
            </a:r>
            <a:r>
              <a:rPr lang="zh-CN" altLang="en-US" sz="2400" dirty="0"/>
              <a:t>计算片段筛选</a:t>
            </a:r>
          </a:p>
        </p:txBody>
      </p:sp>
      <mc:AlternateContent xmlns:mc="http://schemas.openxmlformats.org/markup-compatibility/2006" xmlns:a14="http://schemas.microsoft.com/office/drawing/2010/main">
        <mc:Choice Requires="a14">
          <p:graphicFrame>
            <p:nvGraphicFramePr>
              <p:cNvPr id="3" name="图示 2">
                <a:extLst>
                  <a:ext uri="{FF2B5EF4-FFF2-40B4-BE49-F238E27FC236}">
                    <a16:creationId xmlns:a16="http://schemas.microsoft.com/office/drawing/2014/main" id="{0066477E-A509-9538-AC0A-13B2C00C3D4C}"/>
                  </a:ext>
                </a:extLst>
              </p:cNvPr>
              <p:cNvGraphicFramePr/>
              <p:nvPr>
                <p:extLst>
                  <p:ext uri="{D42A27DB-BD31-4B8C-83A1-F6EECF244321}">
                    <p14:modId xmlns:p14="http://schemas.microsoft.com/office/powerpoint/2010/main" val="314560870"/>
                  </p:ext>
                </p:extLst>
              </p:nvPr>
            </p:nvGraphicFramePr>
            <p:xfrm>
              <a:off x="1671016" y="0"/>
              <a:ext cx="8849966"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3" name="图示 2">
                <a:extLst>
                  <a:ext uri="{FF2B5EF4-FFF2-40B4-BE49-F238E27FC236}">
                    <a16:creationId xmlns:a16="http://schemas.microsoft.com/office/drawing/2014/main" id="{0066477E-A509-9538-AC0A-13B2C00C3D4C}"/>
                  </a:ext>
                </a:extLst>
              </p:cNvPr>
              <p:cNvGraphicFramePr/>
              <p:nvPr>
                <p:extLst>
                  <p:ext uri="{D42A27DB-BD31-4B8C-83A1-F6EECF244321}">
                    <p14:modId xmlns:p14="http://schemas.microsoft.com/office/powerpoint/2010/main" val="314560870"/>
                  </p:ext>
                </p:extLst>
              </p:nvPr>
            </p:nvGraphicFramePr>
            <p:xfrm>
              <a:off x="1671016" y="0"/>
              <a:ext cx="8849966" cy="54186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grpSp>
        <p:nvGrpSpPr>
          <p:cNvPr id="4" name="组合 3">
            <a:extLst>
              <a:ext uri="{FF2B5EF4-FFF2-40B4-BE49-F238E27FC236}">
                <a16:creationId xmlns:a16="http://schemas.microsoft.com/office/drawing/2014/main" id="{D2BA43DD-8463-54B5-C922-788D3B92CB85}"/>
              </a:ext>
            </a:extLst>
          </p:cNvPr>
          <p:cNvGrpSpPr/>
          <p:nvPr/>
        </p:nvGrpSpPr>
        <p:grpSpPr>
          <a:xfrm>
            <a:off x="3603809" y="5418667"/>
            <a:ext cx="4984379" cy="1228173"/>
            <a:chOff x="2181526" y="3571168"/>
            <a:chExt cx="4369317" cy="772032"/>
          </a:xfrm>
          <a:scene3d>
            <a:camera prst="orthographicFront"/>
            <a:lightRig rig="flat" dir="t"/>
          </a:scene3d>
        </p:grpSpPr>
        <p:sp>
          <p:nvSpPr>
            <p:cNvPr id="5" name="椭圆 4">
              <a:extLst>
                <a:ext uri="{FF2B5EF4-FFF2-40B4-BE49-F238E27FC236}">
                  <a16:creationId xmlns:a16="http://schemas.microsoft.com/office/drawing/2014/main" id="{2706B6DB-6C76-79FD-BE1B-7CA0887CAC71}"/>
                </a:ext>
              </a:extLst>
            </p:cNvPr>
            <p:cNvSpPr/>
            <p:nvPr/>
          </p:nvSpPr>
          <p:spPr>
            <a:xfrm>
              <a:off x="2181526" y="3571168"/>
              <a:ext cx="4369317" cy="772032"/>
            </a:xfrm>
            <a:prstGeom prst="ellipse">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a:lstStyle/>
            <a:p>
              <a:endParaRPr lang="zh-CN" altLang="en-US"/>
            </a:p>
          </p:txBody>
        </p:sp>
        <mc:AlternateContent xmlns:mc="http://schemas.openxmlformats.org/markup-compatibility/2006" xmlns:a14="http://schemas.microsoft.com/office/drawing/2010/main">
          <mc:Choice Requires="a14">
            <p:sp>
              <p:nvSpPr>
                <p:cNvPr id="6" name="椭圆 4">
                  <a:extLst>
                    <a:ext uri="{FF2B5EF4-FFF2-40B4-BE49-F238E27FC236}">
                      <a16:creationId xmlns:a16="http://schemas.microsoft.com/office/drawing/2014/main" id="{00772543-617A-1792-DB98-0CEDE18C7A01}"/>
                    </a:ext>
                  </a:extLst>
                </p:cNvPr>
                <p:cNvSpPr txBox="1"/>
                <p:nvPr/>
              </p:nvSpPr>
              <p:spPr>
                <a:xfrm>
                  <a:off x="2821398" y="3684229"/>
                  <a:ext cx="3089573" cy="545910"/>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5240" tIns="15240" rIns="15240" bIns="15240" numCol="1" spcCol="1270" anchor="ctr" anchorCtr="0">
                  <a:noAutofit/>
                </a:bodyPr>
                <a:lstStyle/>
                <a:p>
                  <a:pPr algn="ctr" defTabSz="1066800">
                    <a:lnSpc>
                      <a:spcPct val="90000"/>
                    </a:lnSpc>
                    <a:spcBef>
                      <a:spcPct val="0"/>
                    </a:spcBef>
                    <a:spcAft>
                      <a:spcPct val="35000"/>
                    </a:spcAft>
                  </a:pPr>
                  <a:r>
                    <a:rPr lang="zh-CN" altLang="en-US" sz="2400" kern="1200" dirty="0"/>
                    <a:t>数据帧数量大于等于</a:t>
                  </a:r>
                  <a:r>
                    <a:rPr lang="en-US" altLang="zh-CN" sz="2400" kern="1200" dirty="0"/>
                    <a:t>100</a:t>
                  </a:r>
                  <a:r>
                    <a:rPr lang="zh-CN" altLang="en-US" sz="2400" kern="1200" dirty="0"/>
                    <a:t>且</a:t>
                  </a:r>
                  <a14:m>
                    <m:oMath xmlns:m="http://schemas.openxmlformats.org/officeDocument/2006/math">
                      <m:r>
                        <a:rPr lang="zh-CN" altLang="en-US" sz="2400" i="1" smtClean="0">
                          <a:latin typeface="Cambria Math" panose="02040503050406030204" pitchFamily="18" charset="0"/>
                        </a:rPr>
                        <m:t>∆</m:t>
                      </m:r>
                      <m:r>
                        <m:rPr>
                          <m:sty m:val="p"/>
                        </m:rPr>
                        <a:rPr lang="en-US" altLang="zh-CN" sz="2400" i="1" smtClean="0">
                          <a:latin typeface="Cambria Math" panose="02040503050406030204" pitchFamily="18" charset="0"/>
                        </a:rPr>
                        <m:t>SOC</m:t>
                      </m:r>
                      <m:r>
                        <a:rPr lang="en-US" altLang="zh-CN" sz="2400" b="0" i="0" smtClean="0">
                          <a:latin typeface="Cambria Math" panose="02040503050406030204" pitchFamily="18" charset="0"/>
                        </a:rPr>
                        <m:t>&gt;10</m:t>
                      </m:r>
                    </m:oMath>
                  </a14:m>
                  <a:r>
                    <a:rPr lang="zh-CN" altLang="en-US" sz="2400" kern="1200" dirty="0"/>
                    <a:t>的充电片段为有效片段</a:t>
                  </a:r>
                </a:p>
              </p:txBody>
            </p:sp>
          </mc:Choice>
          <mc:Fallback xmlns="">
            <p:sp>
              <p:nvSpPr>
                <p:cNvPr id="6" name="椭圆 4">
                  <a:extLst>
                    <a:ext uri="{FF2B5EF4-FFF2-40B4-BE49-F238E27FC236}">
                      <a16:creationId xmlns:a16="http://schemas.microsoft.com/office/drawing/2014/main" id="{00772543-617A-1792-DB98-0CEDE18C7A01}"/>
                    </a:ext>
                  </a:extLst>
                </p:cNvPr>
                <p:cNvSpPr txBox="1">
                  <a:spLocks noRot="1" noChangeAspect="1" noMove="1" noResize="1" noEditPoints="1" noAdjustHandles="1" noChangeArrowheads="1" noChangeShapeType="1" noTextEdit="1"/>
                </p:cNvSpPr>
                <p:nvPr/>
              </p:nvSpPr>
              <p:spPr>
                <a:xfrm>
                  <a:off x="2821398" y="3684229"/>
                  <a:ext cx="3089573" cy="545910"/>
                </a:xfrm>
                <a:prstGeom prst="rect">
                  <a:avLst/>
                </a:prstGeom>
                <a:blipFill>
                  <a:blip r:embed="rId11"/>
                  <a:stretch>
                    <a:fillRect l="-1199" t="-19048" r="-1027" b="-26531"/>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72045637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5080</TotalTime>
  <Words>1366</Words>
  <Application>Microsoft Office PowerPoint</Application>
  <PresentationFormat>宽屏</PresentationFormat>
  <Paragraphs>229</Paragraphs>
  <Slides>23</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23</vt:i4>
      </vt:variant>
    </vt:vector>
  </HeadingPairs>
  <TitlesOfParts>
    <vt:vector size="29" baseType="lpstr">
      <vt:lpstr>等线</vt:lpstr>
      <vt:lpstr>等线 Light</vt:lpstr>
      <vt:lpstr>宋体</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凯伦 王</dc:creator>
  <cp:lastModifiedBy>凯伦 王</cp:lastModifiedBy>
  <cp:revision>28</cp:revision>
  <dcterms:created xsi:type="dcterms:W3CDTF">2023-10-09T08:40:09Z</dcterms:created>
  <dcterms:modified xsi:type="dcterms:W3CDTF">2023-10-15T13:58:55Z</dcterms:modified>
</cp:coreProperties>
</file>