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E58CA-1521-4673-A73E-193F6F6F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6F1992-278B-4053-B926-7FC1C3671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170F3-184C-4BDF-92BC-9C983A96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D573-87D7-4A9F-BE5A-A7408777EA1F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3BBEB-A1BF-48AE-A8E2-7584C740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9DE48-0553-4BFD-96EF-98774BD7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A930-5C5A-4EF2-9483-3240B306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1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EAB00-8706-46DA-93A8-C7D034E4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B14185-537F-4230-9707-14751B7C3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89BB9-DD56-4648-BDAB-1BF9F05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D573-87D7-4A9F-BE5A-A7408777EA1F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70478-7F58-4433-A61F-696C2086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4C70F-42CF-4E5E-AF14-03A45A4D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A930-5C5A-4EF2-9483-3240B306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D5645F-8632-4FB2-AC78-F3233D3BE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277A89-FF3B-4768-B994-A3FD1D92A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E1CD5-44CB-45AC-8058-FB4AEACF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D573-87D7-4A9F-BE5A-A7408777EA1F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2C157-E9DD-4386-9F6D-A6EBE875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460C7-978A-4690-B489-D939EBA3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A930-5C5A-4EF2-9483-3240B306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7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2D51F-4831-4455-ACB0-DF6DD908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8E4D5-2FFE-40A4-80A8-9A276CA8E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9A9F4-4A83-408D-BA48-FDD3E32A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D573-87D7-4A9F-BE5A-A7408777EA1F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27F4D-FB5F-43A2-8335-F014F23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A20E2-CB84-4A6A-8E0B-CE28DA0F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A930-5C5A-4EF2-9483-3240B306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3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123DF-8182-45F3-AF4E-F55917AC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120BA-ACE4-46D0-916D-7FD146BC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3BCE0-845B-4468-AB30-059D26CC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D573-87D7-4A9F-BE5A-A7408777EA1F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E5E84-5753-414A-91C1-16916687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41A10-72CD-42D0-AE2E-AE3E406F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A930-5C5A-4EF2-9483-3240B306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4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FACBE-C95D-483B-BA1B-CCDA0ABE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21B5D-D41D-4263-8A83-0D02E4727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710653-CDEC-42D2-B9A2-5B85AD9C7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314D8-03CB-4DE4-91EC-5E924C8C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D573-87D7-4A9F-BE5A-A7408777EA1F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FC4CC-0DE9-406C-AFA3-C5BD5C49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B6789F-9B3B-4A81-B1CF-399658C5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A930-5C5A-4EF2-9483-3240B306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3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D9BD7-4433-43DB-B81A-9336EC7A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109604-F911-4A68-A490-BFA030F19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1C71F6-B11F-406D-8906-020C99FE4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8157FB-0A4C-475F-8FF8-5F043DFD5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BCF166-CFEC-4404-8607-B0011F7CC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F29DF-EDD4-4956-B28E-307D03C4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D573-87D7-4A9F-BE5A-A7408777EA1F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9CCF98-DCB5-4A68-9020-075534D7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5FC7DE-C2F0-4367-AA3D-EEEEB708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A930-5C5A-4EF2-9483-3240B306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4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7F75B-DA04-4ED4-9DA0-09B235A0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E21DA5-55FE-4741-88DB-D6B0C00E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D573-87D7-4A9F-BE5A-A7408777EA1F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023496-17B2-40C4-94F8-41E33E19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8B8BE1-88B0-4143-942A-BA20A2B8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A930-5C5A-4EF2-9483-3240B306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7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0181A3-C94B-4D64-B52F-F9C52740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D573-87D7-4A9F-BE5A-A7408777EA1F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0B56F1-3616-4D4D-AC1C-A442B15F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7D5FC-A0A4-49D6-A412-FF074136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A930-5C5A-4EF2-9483-3240B306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2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DF4BD-1EFE-4851-926E-2E1AC10F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0840F-825B-493C-A235-D6F93CCEE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BDC139-8352-4EBE-8A6E-BCD551499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3E12A-7A8D-4AB4-AE0F-32A841D3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D573-87D7-4A9F-BE5A-A7408777EA1F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6D08D-6F35-4EAA-B974-C725F160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775DE-09D3-440C-9823-31220CDB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A930-5C5A-4EF2-9483-3240B306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11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72E61-078A-4D86-9049-3D9CD3A9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9EABFC-B39C-4338-8ADD-CE641EE74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35FB3B-2718-47A9-9E48-7BF83CD9A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DAA17-7FC1-4443-858C-5C3C55FC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D573-87D7-4A9F-BE5A-A7408777EA1F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EE2463-1CB8-4340-8DA2-046DDD07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F55141-9967-4134-BE39-F2460FD4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A930-5C5A-4EF2-9483-3240B306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1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120DF1-62BC-4B0A-BEE7-6CA788AF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D9F43-BF89-498F-A3A9-8E11BD799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0904E-0935-4703-827F-7A3048D0C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0D573-87D7-4A9F-BE5A-A7408777EA1F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C1E81-BF28-4D0F-B49F-65DDC242E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CB069-7776-400E-9FD1-94FA7BEFC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A930-5C5A-4EF2-9483-3240B3060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02CAE8-AD2A-4739-8903-CBCE8A5D2919}"/>
              </a:ext>
            </a:extLst>
          </p:cNvPr>
          <p:cNvSpPr/>
          <p:nvPr/>
        </p:nvSpPr>
        <p:spPr>
          <a:xfrm>
            <a:off x="3231473" y="2009436"/>
            <a:ext cx="763480" cy="646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New_input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91E3DC2-1666-4ECD-9ECC-EBE0BFEE540D}"/>
              </a:ext>
            </a:extLst>
          </p:cNvPr>
          <p:cNvSpPr/>
          <p:nvPr/>
        </p:nvSpPr>
        <p:spPr>
          <a:xfrm>
            <a:off x="701335" y="2028414"/>
            <a:ext cx="1065322" cy="5994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37B293-2AD1-4253-B37C-2442BE7B44AC}"/>
              </a:ext>
            </a:extLst>
          </p:cNvPr>
          <p:cNvSpPr txBox="1"/>
          <p:nvPr/>
        </p:nvSpPr>
        <p:spPr>
          <a:xfrm>
            <a:off x="1819923" y="1566422"/>
            <a:ext cx="135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每四组组合为一个序列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B716DC-6DFE-44C1-9BAC-E1940BAF6AC6}"/>
              </a:ext>
            </a:extLst>
          </p:cNvPr>
          <p:cNvSpPr/>
          <p:nvPr/>
        </p:nvSpPr>
        <p:spPr>
          <a:xfrm>
            <a:off x="5228948" y="1889587"/>
            <a:ext cx="1347927" cy="8860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Multi_Head</a:t>
            </a:r>
            <a:r>
              <a:rPr lang="en-US" altLang="zh-CN" dirty="0">
                <a:solidFill>
                  <a:schemeClr val="tx1"/>
                </a:solidFill>
              </a:rPr>
              <a:t> 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A59B66-A050-4A13-88E6-A3D160CA955B}"/>
              </a:ext>
            </a:extLst>
          </p:cNvPr>
          <p:cNvSpPr/>
          <p:nvPr/>
        </p:nvSpPr>
        <p:spPr>
          <a:xfrm>
            <a:off x="7810870" y="2009436"/>
            <a:ext cx="840419" cy="646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Add&amp;Norm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C8B8EB-AED2-4B1E-A58E-84C575707028}"/>
              </a:ext>
            </a:extLst>
          </p:cNvPr>
          <p:cNvSpPr/>
          <p:nvPr/>
        </p:nvSpPr>
        <p:spPr>
          <a:xfrm>
            <a:off x="9885284" y="2037299"/>
            <a:ext cx="909964" cy="5906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Feed_Forward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E7D41C-98C0-4017-94DA-4444AD2C64AB}"/>
              </a:ext>
            </a:extLst>
          </p:cNvPr>
          <p:cNvSpPr/>
          <p:nvPr/>
        </p:nvSpPr>
        <p:spPr>
          <a:xfrm>
            <a:off x="7359960" y="4293212"/>
            <a:ext cx="1457420" cy="7436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Multi_BranchLinearLayer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E9018E-020D-4C8F-94D1-7BA17445A45C}"/>
              </a:ext>
            </a:extLst>
          </p:cNvPr>
          <p:cNvSpPr/>
          <p:nvPr/>
        </p:nvSpPr>
        <p:spPr>
          <a:xfrm>
            <a:off x="5382092" y="4369723"/>
            <a:ext cx="909964" cy="5906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Fully_Connect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C5DD8F3-5FF9-48C9-BEA1-37A9D832C183}"/>
              </a:ext>
            </a:extLst>
          </p:cNvPr>
          <p:cNvSpPr/>
          <p:nvPr/>
        </p:nvSpPr>
        <p:spPr>
          <a:xfrm>
            <a:off x="3090550" y="4309732"/>
            <a:ext cx="1223638" cy="7105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6D4E84-FE05-4724-BF93-866B09EE4F3B}"/>
              </a:ext>
            </a:extLst>
          </p:cNvPr>
          <p:cNvSpPr/>
          <p:nvPr/>
        </p:nvSpPr>
        <p:spPr>
          <a:xfrm>
            <a:off x="9885284" y="4369724"/>
            <a:ext cx="909964" cy="5906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EE199D6-F4B0-4CAF-B3E1-E0BC1A665058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1766657" y="2328158"/>
            <a:ext cx="1464816" cy="4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BD414F-749D-4D77-A58F-F4973EEC3EBC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994953" y="2332602"/>
            <a:ext cx="12339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37F51E-62D7-4499-93B5-382E3F6CDD6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576875" y="2332602"/>
            <a:ext cx="12339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008C4D9-D410-4414-A9C3-C803B594C07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651289" y="2332601"/>
            <a:ext cx="123399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5E05713-EA69-4474-8BA6-9BCF22C71465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10340266" y="2627902"/>
            <a:ext cx="0" cy="1741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AC19E10-8232-4F6C-85B2-2F2D0ECF14AB}"/>
              </a:ext>
            </a:extLst>
          </p:cNvPr>
          <p:cNvCxnSpPr>
            <a:stCxn id="15" idx="1"/>
            <a:endCxn id="12" idx="3"/>
          </p:cNvCxnSpPr>
          <p:nvPr/>
        </p:nvCxnSpPr>
        <p:spPr>
          <a:xfrm flipH="1" flipV="1">
            <a:off x="8817380" y="4665025"/>
            <a:ext cx="106790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E1A14C-A84C-4B40-80BD-088690151F24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6292056" y="4665025"/>
            <a:ext cx="1067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640B875-3948-4E32-B066-31BDD83AD808}"/>
              </a:ext>
            </a:extLst>
          </p:cNvPr>
          <p:cNvCxnSpPr>
            <a:stCxn id="13" idx="1"/>
            <a:endCxn id="14" idx="6"/>
          </p:cNvCxnSpPr>
          <p:nvPr/>
        </p:nvCxnSpPr>
        <p:spPr>
          <a:xfrm flipH="1" flipV="1">
            <a:off x="4314188" y="4665024"/>
            <a:ext cx="106790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26C8676-434E-46A9-AD56-05AF2D4944BB}"/>
              </a:ext>
            </a:extLst>
          </p:cNvPr>
          <p:cNvSpPr/>
          <p:nvPr/>
        </p:nvSpPr>
        <p:spPr>
          <a:xfrm>
            <a:off x="4083729" y="920091"/>
            <a:ext cx="105644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PositionEncoder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6639F9C-228B-41E1-B4AD-0A24BF74F7BB}"/>
              </a:ext>
            </a:extLst>
          </p:cNvPr>
          <p:cNvCxnSpPr>
            <a:stCxn id="33" idx="2"/>
          </p:cNvCxnSpPr>
          <p:nvPr/>
        </p:nvCxnSpPr>
        <p:spPr>
          <a:xfrm>
            <a:off x="4611950" y="1566422"/>
            <a:ext cx="0" cy="761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10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凯伦</dc:creator>
  <cp:lastModifiedBy>王 凯伦</cp:lastModifiedBy>
  <cp:revision>1</cp:revision>
  <dcterms:created xsi:type="dcterms:W3CDTF">2023-09-29T16:43:37Z</dcterms:created>
  <dcterms:modified xsi:type="dcterms:W3CDTF">2023-09-29T16:43:41Z</dcterms:modified>
</cp:coreProperties>
</file>