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4643"/>
  </p:normalViewPr>
  <p:slideViewPr>
    <p:cSldViewPr snapToGrid="0">
      <p:cViewPr varScale="1">
        <p:scale>
          <a:sx n="99" d="100"/>
          <a:sy n="99" d="100"/>
        </p:scale>
        <p:origin x="1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D60D-8C1C-EC4D-BBDC-8CE97FF2C23E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2D42-5907-B944-8332-A02D247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CC8C-68A3-D344-B4FD-E3AAB8DBF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49C-A624-DE4E-ACE0-4677A07293C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C94F-A157-DE44-8EA8-D273B496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/>
          <p:cNvCxnSpPr>
            <a:stCxn id="317" idx="0"/>
            <a:endCxn id="112" idx="2"/>
          </p:cNvCxnSpPr>
          <p:nvPr/>
        </p:nvCxnSpPr>
        <p:spPr>
          <a:xfrm flipV="1">
            <a:off x="1151204" y="4745328"/>
            <a:ext cx="1969612" cy="170110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17" idx="0"/>
            <a:endCxn id="113" idx="2"/>
          </p:cNvCxnSpPr>
          <p:nvPr/>
        </p:nvCxnSpPr>
        <p:spPr>
          <a:xfrm flipV="1">
            <a:off x="1151204" y="4751535"/>
            <a:ext cx="775954" cy="169490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01093" y="142211"/>
            <a:ext cx="1041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Testbed </a:t>
            </a:r>
            <a:r>
              <a:rPr lang="en-US" sz="4800" dirty="0" smtClean="0"/>
              <a:t>Topology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381553" y="5604195"/>
            <a:ext cx="602533" cy="43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NCS5508</a:t>
            </a:r>
          </a:p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DR01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9670" y="4741769"/>
            <a:ext cx="675588" cy="53895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charset="0"/>
                <a:ea typeface="Calibri" charset="0"/>
                <a:cs typeface="Calibri" charset="0"/>
              </a:rPr>
              <a:t>NCS5508</a:t>
            </a:r>
          </a:p>
          <a:p>
            <a:pPr algn="ctr"/>
            <a:r>
              <a:rPr lang="en-US" sz="1000" dirty="0" smtClean="0">
                <a:latin typeface="Calibri" charset="0"/>
                <a:ea typeface="Calibri" charset="0"/>
                <a:cs typeface="Calibri" charset="0"/>
              </a:rPr>
              <a:t>DR03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2624" y="5348935"/>
            <a:ext cx="602533" cy="43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NCS5508</a:t>
            </a:r>
          </a:p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DR02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30478" y="5607267"/>
            <a:ext cx="713973" cy="46081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charset="0"/>
                <a:ea typeface="Calibri" charset="0"/>
                <a:cs typeface="Calibri" charset="0"/>
              </a:rPr>
              <a:t>N9504</a:t>
            </a:r>
            <a:endParaRPr lang="en-US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95280" y="6434164"/>
            <a:ext cx="616560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N3172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3" name="Straight Connector 92"/>
          <p:cNvCxnSpPr>
            <a:stCxn id="88" idx="0"/>
            <a:endCxn id="86" idx="2"/>
          </p:cNvCxnSpPr>
          <p:nvPr/>
        </p:nvCxnSpPr>
        <p:spPr>
          <a:xfrm flipH="1" flipV="1">
            <a:off x="5987465" y="6068078"/>
            <a:ext cx="816095" cy="36608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730690" y="4569281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537032" y="4575488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028216" y="4575054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4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6656" y="4573754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718157" y="4567343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7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88533" y="4569281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6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36592" y="4561313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8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119633" y="4557129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5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1" name="Straight Connector 120"/>
          <p:cNvCxnSpPr>
            <a:stCxn id="114" idx="0"/>
            <a:endCxn id="110" idx="1"/>
          </p:cNvCxnSpPr>
          <p:nvPr/>
        </p:nvCxnSpPr>
        <p:spPr>
          <a:xfrm flipV="1">
            <a:off x="4418342" y="1252623"/>
            <a:ext cx="1156434" cy="33224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4" idx="0"/>
            <a:endCxn id="108" idx="1"/>
          </p:cNvCxnSpPr>
          <p:nvPr/>
        </p:nvCxnSpPr>
        <p:spPr>
          <a:xfrm flipV="1">
            <a:off x="4418342" y="1932187"/>
            <a:ext cx="1145858" cy="264286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0"/>
            <a:endCxn id="109" idx="1"/>
          </p:cNvCxnSpPr>
          <p:nvPr/>
        </p:nvCxnSpPr>
        <p:spPr>
          <a:xfrm flipV="1">
            <a:off x="4418342" y="2623679"/>
            <a:ext cx="1167012" cy="195137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4" idx="0"/>
            <a:endCxn id="111" idx="1"/>
          </p:cNvCxnSpPr>
          <p:nvPr/>
        </p:nvCxnSpPr>
        <p:spPr>
          <a:xfrm flipV="1">
            <a:off x="4418342" y="3314158"/>
            <a:ext cx="1156434" cy="12608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2" idx="0"/>
            <a:endCxn id="110" idx="1"/>
          </p:cNvCxnSpPr>
          <p:nvPr/>
        </p:nvCxnSpPr>
        <p:spPr>
          <a:xfrm flipV="1">
            <a:off x="3120816" y="1252623"/>
            <a:ext cx="2453960" cy="33166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2" idx="0"/>
            <a:endCxn id="108" idx="1"/>
          </p:cNvCxnSpPr>
          <p:nvPr/>
        </p:nvCxnSpPr>
        <p:spPr>
          <a:xfrm flipV="1">
            <a:off x="3120816" y="1932187"/>
            <a:ext cx="2443384" cy="26370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2" idx="0"/>
            <a:endCxn id="109" idx="1"/>
          </p:cNvCxnSpPr>
          <p:nvPr/>
        </p:nvCxnSpPr>
        <p:spPr>
          <a:xfrm flipV="1">
            <a:off x="3120816" y="2623679"/>
            <a:ext cx="2464538" cy="194560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0"/>
            <a:endCxn id="111" idx="1"/>
          </p:cNvCxnSpPr>
          <p:nvPr/>
        </p:nvCxnSpPr>
        <p:spPr>
          <a:xfrm flipV="1">
            <a:off x="3120816" y="3314158"/>
            <a:ext cx="2453960" cy="12551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13" idx="0"/>
            <a:endCxn id="109" idx="1"/>
          </p:cNvCxnSpPr>
          <p:nvPr/>
        </p:nvCxnSpPr>
        <p:spPr>
          <a:xfrm flipV="1">
            <a:off x="1927158" y="2623679"/>
            <a:ext cx="3658196" cy="195180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3" idx="0"/>
            <a:endCxn id="110" idx="1"/>
          </p:cNvCxnSpPr>
          <p:nvPr/>
        </p:nvCxnSpPr>
        <p:spPr>
          <a:xfrm flipV="1">
            <a:off x="1927158" y="1252623"/>
            <a:ext cx="3647618" cy="332286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3" idx="0"/>
            <a:endCxn id="108" idx="1"/>
          </p:cNvCxnSpPr>
          <p:nvPr/>
        </p:nvCxnSpPr>
        <p:spPr>
          <a:xfrm flipV="1">
            <a:off x="1927158" y="1932187"/>
            <a:ext cx="3637042" cy="264330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15" idx="0"/>
            <a:endCxn id="111" idx="1"/>
          </p:cNvCxnSpPr>
          <p:nvPr/>
        </p:nvCxnSpPr>
        <p:spPr>
          <a:xfrm flipV="1">
            <a:off x="756782" y="3314158"/>
            <a:ext cx="4817994" cy="12595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15" idx="0"/>
            <a:endCxn id="109" idx="1"/>
          </p:cNvCxnSpPr>
          <p:nvPr/>
        </p:nvCxnSpPr>
        <p:spPr>
          <a:xfrm flipV="1">
            <a:off x="756782" y="2623679"/>
            <a:ext cx="4828572" cy="195007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5" idx="0"/>
            <a:endCxn id="108" idx="1"/>
          </p:cNvCxnSpPr>
          <p:nvPr/>
        </p:nvCxnSpPr>
        <p:spPr>
          <a:xfrm flipV="1">
            <a:off x="756782" y="1932187"/>
            <a:ext cx="4807418" cy="264156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5" idx="0"/>
            <a:endCxn id="110" idx="1"/>
          </p:cNvCxnSpPr>
          <p:nvPr/>
        </p:nvCxnSpPr>
        <p:spPr>
          <a:xfrm flipV="1">
            <a:off x="756782" y="1252623"/>
            <a:ext cx="4817994" cy="33211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10" idx="3"/>
            <a:endCxn id="118" idx="0"/>
          </p:cNvCxnSpPr>
          <p:nvPr/>
        </p:nvCxnSpPr>
        <p:spPr>
          <a:xfrm>
            <a:off x="6355027" y="1252623"/>
            <a:ext cx="1571691" cy="330869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10" idx="3"/>
            <a:endCxn id="116" idx="0"/>
          </p:cNvCxnSpPr>
          <p:nvPr/>
        </p:nvCxnSpPr>
        <p:spPr>
          <a:xfrm>
            <a:off x="6355027" y="1252623"/>
            <a:ext cx="2753256" cy="33147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10" idx="3"/>
            <a:endCxn id="117" idx="0"/>
          </p:cNvCxnSpPr>
          <p:nvPr/>
        </p:nvCxnSpPr>
        <p:spPr>
          <a:xfrm>
            <a:off x="6355027" y="1252623"/>
            <a:ext cx="3923632" cy="33166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10" idx="3"/>
            <a:endCxn id="119" idx="0"/>
          </p:cNvCxnSpPr>
          <p:nvPr/>
        </p:nvCxnSpPr>
        <p:spPr>
          <a:xfrm>
            <a:off x="6355027" y="1252623"/>
            <a:ext cx="5154732" cy="33045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08" idx="3"/>
            <a:endCxn id="118" idx="0"/>
          </p:cNvCxnSpPr>
          <p:nvPr/>
        </p:nvCxnSpPr>
        <p:spPr>
          <a:xfrm>
            <a:off x="6344451" y="1932187"/>
            <a:ext cx="1582267" cy="26291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08" idx="3"/>
            <a:endCxn id="116" idx="0"/>
          </p:cNvCxnSpPr>
          <p:nvPr/>
        </p:nvCxnSpPr>
        <p:spPr>
          <a:xfrm>
            <a:off x="6344451" y="1932187"/>
            <a:ext cx="2763832" cy="26351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08" idx="3"/>
            <a:endCxn id="117" idx="0"/>
          </p:cNvCxnSpPr>
          <p:nvPr/>
        </p:nvCxnSpPr>
        <p:spPr>
          <a:xfrm>
            <a:off x="6344451" y="1932187"/>
            <a:ext cx="3934208" cy="26370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8" idx="3"/>
            <a:endCxn id="119" idx="0"/>
          </p:cNvCxnSpPr>
          <p:nvPr/>
        </p:nvCxnSpPr>
        <p:spPr>
          <a:xfrm>
            <a:off x="6344451" y="1932187"/>
            <a:ext cx="5165308" cy="26249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09" idx="3"/>
            <a:endCxn id="117" idx="0"/>
          </p:cNvCxnSpPr>
          <p:nvPr/>
        </p:nvCxnSpPr>
        <p:spPr>
          <a:xfrm>
            <a:off x="6365605" y="2623679"/>
            <a:ext cx="3913054" cy="194560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09" idx="3"/>
            <a:endCxn id="118" idx="0"/>
          </p:cNvCxnSpPr>
          <p:nvPr/>
        </p:nvCxnSpPr>
        <p:spPr>
          <a:xfrm>
            <a:off x="6365605" y="2623679"/>
            <a:ext cx="1561113" cy="193763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9" idx="3"/>
            <a:endCxn id="116" idx="0"/>
          </p:cNvCxnSpPr>
          <p:nvPr/>
        </p:nvCxnSpPr>
        <p:spPr>
          <a:xfrm>
            <a:off x="6365605" y="2623679"/>
            <a:ext cx="2742678" cy="194366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1" idx="3"/>
            <a:endCxn id="119" idx="0"/>
          </p:cNvCxnSpPr>
          <p:nvPr/>
        </p:nvCxnSpPr>
        <p:spPr>
          <a:xfrm>
            <a:off x="6355027" y="3314158"/>
            <a:ext cx="5154732" cy="124297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11" idx="3"/>
            <a:endCxn id="117" idx="0"/>
          </p:cNvCxnSpPr>
          <p:nvPr/>
        </p:nvCxnSpPr>
        <p:spPr>
          <a:xfrm>
            <a:off x="6355027" y="3314158"/>
            <a:ext cx="3923632" cy="12551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1" idx="3"/>
            <a:endCxn id="116" idx="0"/>
          </p:cNvCxnSpPr>
          <p:nvPr/>
        </p:nvCxnSpPr>
        <p:spPr>
          <a:xfrm>
            <a:off x="6355027" y="3314158"/>
            <a:ext cx="2753256" cy="125318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1" idx="3"/>
            <a:endCxn id="118" idx="0"/>
          </p:cNvCxnSpPr>
          <p:nvPr/>
        </p:nvCxnSpPr>
        <p:spPr>
          <a:xfrm>
            <a:off x="6355027" y="3314158"/>
            <a:ext cx="1571691" cy="12471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09" idx="3"/>
            <a:endCxn id="119" idx="0"/>
          </p:cNvCxnSpPr>
          <p:nvPr/>
        </p:nvCxnSpPr>
        <p:spPr>
          <a:xfrm>
            <a:off x="6365605" y="2623679"/>
            <a:ext cx="5144154" cy="1933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64200" y="1844163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spine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85354" y="2535655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spine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574776" y="1164599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spine</a:t>
            </a:r>
            <a:r>
              <a:rPr lang="is-IS" sz="900" dirty="0" smtClean="0">
                <a:latin typeface="Calibri" charset="0"/>
                <a:ea typeface="Calibri" charset="0"/>
                <a:cs typeface="Calibri" charset="0"/>
              </a:rPr>
              <a:t>4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74776" y="3226134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spine1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" name="Straight Connector 21"/>
          <p:cNvCxnSpPr>
            <a:endCxn id="115" idx="2"/>
          </p:cNvCxnSpPr>
          <p:nvPr/>
        </p:nvCxnSpPr>
        <p:spPr>
          <a:xfrm flipH="1" flipV="1">
            <a:off x="756782" y="4749801"/>
            <a:ext cx="2926038" cy="87087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120816" y="4761804"/>
            <a:ext cx="562004" cy="84224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682820" y="4767577"/>
            <a:ext cx="735522" cy="8364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927158" y="4768011"/>
            <a:ext cx="1755662" cy="8360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682820" y="5027720"/>
            <a:ext cx="1966850" cy="5763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3958902" y="6429811"/>
            <a:ext cx="592273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N3232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855067" y="6446437"/>
            <a:ext cx="592273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N3232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2" name="Straight Connector 101"/>
          <p:cNvCxnSpPr>
            <a:stCxn id="317" idx="0"/>
            <a:endCxn id="114" idx="2"/>
          </p:cNvCxnSpPr>
          <p:nvPr/>
        </p:nvCxnSpPr>
        <p:spPr>
          <a:xfrm flipV="1">
            <a:off x="1151204" y="4751101"/>
            <a:ext cx="3267138" cy="169533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16" idx="0"/>
            <a:endCxn id="4" idx="2"/>
          </p:cNvCxnSpPr>
          <p:nvPr/>
        </p:nvCxnSpPr>
        <p:spPr>
          <a:xfrm flipH="1" flipV="1">
            <a:off x="3682820" y="6036033"/>
            <a:ext cx="572219" cy="393778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 flipV="1">
            <a:off x="4418342" y="4767577"/>
            <a:ext cx="1231328" cy="2601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0423572" y="6435864"/>
            <a:ext cx="592273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N3232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9197674" y="6434164"/>
            <a:ext cx="592273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N9236</a:t>
            </a:r>
          </a:p>
        </p:txBody>
      </p:sp>
      <p:cxnSp>
        <p:nvCxnSpPr>
          <p:cNvPr id="367" name="Straight Connector 366"/>
          <p:cNvCxnSpPr>
            <a:stCxn id="6" idx="2"/>
            <a:endCxn id="348" idx="0"/>
          </p:cNvCxnSpPr>
          <p:nvPr/>
        </p:nvCxnSpPr>
        <p:spPr>
          <a:xfrm>
            <a:off x="10013891" y="5787460"/>
            <a:ext cx="705818" cy="64840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0" name="Picture 369" descr="293179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76" y="5713092"/>
            <a:ext cx="660798" cy="215675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317" idx="0"/>
            <a:endCxn id="115" idx="2"/>
          </p:cNvCxnSpPr>
          <p:nvPr/>
        </p:nvCxnSpPr>
        <p:spPr>
          <a:xfrm flipH="1" flipV="1">
            <a:off x="756782" y="4749801"/>
            <a:ext cx="394422" cy="169663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000563" y="6443674"/>
            <a:ext cx="623759" cy="15121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N9236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6" name="Straight Connector 135"/>
          <p:cNvCxnSpPr>
            <a:stCxn id="135" idx="0"/>
            <a:endCxn id="86" idx="2"/>
          </p:cNvCxnSpPr>
          <p:nvPr/>
        </p:nvCxnSpPr>
        <p:spPr>
          <a:xfrm flipV="1">
            <a:off x="5312443" y="6068078"/>
            <a:ext cx="675022" cy="3755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3829" y="655909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rswA5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984086" y="654507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rswA6</a:t>
            </a:r>
            <a:endParaRPr 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015114" y="6559094"/>
            <a:ext cx="543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rswA2</a:t>
            </a:r>
            <a:endParaRPr 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547837" y="6538640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rswB1</a:t>
            </a:r>
            <a:endParaRPr 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217181" y="652262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rswA3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472106" y="653864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rswA4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2944070" y="6416434"/>
            <a:ext cx="592273" cy="1581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N3232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91" idx="0"/>
            <a:endCxn id="4" idx="2"/>
          </p:cNvCxnSpPr>
          <p:nvPr/>
        </p:nvCxnSpPr>
        <p:spPr>
          <a:xfrm flipV="1">
            <a:off x="3240207" y="6036033"/>
            <a:ext cx="442613" cy="380401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113" idx="0"/>
            <a:endCxn id="111" idx="1"/>
          </p:cNvCxnSpPr>
          <p:nvPr/>
        </p:nvCxnSpPr>
        <p:spPr>
          <a:xfrm flipV="1">
            <a:off x="1927158" y="3314158"/>
            <a:ext cx="3647618" cy="12613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6325258" y="4753836"/>
            <a:ext cx="1601460" cy="27388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>
            <a:stCxn id="5" idx="2"/>
            <a:endCxn id="86" idx="0"/>
          </p:cNvCxnSpPr>
          <p:nvPr/>
        </p:nvCxnSpPr>
        <p:spPr>
          <a:xfrm>
            <a:off x="5987464" y="5280719"/>
            <a:ext cx="1" cy="32654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6325258" y="5027720"/>
            <a:ext cx="3688633" cy="3376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>
            <a:off x="7926718" y="4753836"/>
            <a:ext cx="2087173" cy="61157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H="1" flipV="1">
            <a:off x="9108283" y="4759866"/>
            <a:ext cx="905608" cy="605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>
            <a:stCxn id="6" idx="0"/>
            <a:endCxn id="117" idx="2"/>
          </p:cNvCxnSpPr>
          <p:nvPr/>
        </p:nvCxnSpPr>
        <p:spPr>
          <a:xfrm flipV="1">
            <a:off x="10013891" y="4745328"/>
            <a:ext cx="264768" cy="60360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>
            <a:stCxn id="6" idx="0"/>
            <a:endCxn id="119" idx="2"/>
          </p:cNvCxnSpPr>
          <p:nvPr/>
        </p:nvCxnSpPr>
        <p:spPr>
          <a:xfrm flipV="1">
            <a:off x="10013891" y="4733176"/>
            <a:ext cx="1495868" cy="61575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>
            <a:stCxn id="6" idx="2"/>
            <a:endCxn id="349" idx="0"/>
          </p:cNvCxnSpPr>
          <p:nvPr/>
        </p:nvCxnSpPr>
        <p:spPr>
          <a:xfrm flipH="1">
            <a:off x="9493811" y="5787460"/>
            <a:ext cx="520080" cy="64670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TextBox 886"/>
          <p:cNvSpPr txBox="1"/>
          <p:nvPr/>
        </p:nvSpPr>
        <p:spPr>
          <a:xfrm>
            <a:off x="2940807" y="6559094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Bell-CA</a:t>
            </a:r>
            <a:endParaRPr lang="en-US" sz="1100" dirty="0"/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10429102" y="1804085"/>
            <a:ext cx="380966" cy="18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4519" y="1680517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 x 100G ECMP links</a:t>
            </a:r>
            <a:endParaRPr lang="en-US" sz="1000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0416746" y="2071814"/>
            <a:ext cx="380966" cy="18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812163" y="1948246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 x 100G ECMP links</a:t>
            </a:r>
            <a:endParaRPr lang="en-US" sz="1000" dirty="0"/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10404389" y="2331306"/>
            <a:ext cx="380966" cy="18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799806" y="220773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 x 40G ECMP links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26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88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Connected Topology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" y="1169549"/>
            <a:ext cx="9813431" cy="56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in place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11921" y="2534052"/>
            <a:ext cx="602533" cy="43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 charset="0"/>
                <a:ea typeface="Calibri" charset="0"/>
                <a:cs typeface="Calibri" charset="0"/>
              </a:rPr>
              <a:t>dr</a:t>
            </a:r>
            <a:endParaRPr lang="en-US" sz="9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0643" y="2501648"/>
            <a:ext cx="713973" cy="46081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Calibri" charset="0"/>
                <a:ea typeface="Calibri" charset="0"/>
                <a:cs typeface="Calibri" charset="0"/>
              </a:rPr>
              <a:t>ssw</a:t>
            </a:r>
            <a:endParaRPr lang="en-US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9809" y="2789843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leaf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5481" y="2786412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spine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3369" y="2786412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 charset="0"/>
                <a:ea typeface="Calibri" charset="0"/>
                <a:cs typeface="Calibri" charset="0"/>
              </a:rPr>
              <a:t>rsw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3702" y="3081620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Nexus 3232</a:t>
            </a:r>
          </a:p>
          <a:p>
            <a:r>
              <a:rPr lang="en-US" sz="1100" dirty="0" smtClean="0"/>
              <a:t>Nexus 9236</a:t>
            </a:r>
          </a:p>
          <a:p>
            <a:endParaRPr lang="en-US" sz="1100" dirty="0"/>
          </a:p>
          <a:p>
            <a:r>
              <a:rPr lang="en-US" sz="1100" dirty="0" smtClean="0"/>
              <a:t>NXOS </a:t>
            </a:r>
            <a:r>
              <a:rPr lang="is-IS" sz="1100" dirty="0"/>
              <a:t>7.0(3)I5(1)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7697" y="2795359"/>
            <a:ext cx="780251" cy="176047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 charset="0"/>
                <a:ea typeface="Calibri" charset="0"/>
                <a:cs typeface="Calibri" charset="0"/>
              </a:rPr>
              <a:t>oob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0009" y="3081620"/>
            <a:ext cx="1037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Catalyst 3750</a:t>
            </a:r>
          </a:p>
          <a:p>
            <a:r>
              <a:rPr lang="en-US" sz="1100" dirty="0" smtClean="0"/>
              <a:t>Catalyst 4948</a:t>
            </a:r>
          </a:p>
          <a:p>
            <a:endParaRPr lang="en-US" sz="1100" dirty="0"/>
          </a:p>
          <a:p>
            <a:r>
              <a:rPr lang="en-US" sz="1100" dirty="0" smtClean="0"/>
              <a:t>Various IOS/XE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809" y="3084752"/>
            <a:ext cx="7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NCS 5011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e</a:t>
            </a:r>
            <a:r>
              <a:rPr lang="en-US" sz="1100" dirty="0" err="1" smtClean="0"/>
              <a:t>XR</a:t>
            </a:r>
            <a:r>
              <a:rPr lang="en-US" sz="1100" dirty="0" smtClean="0"/>
              <a:t> </a:t>
            </a:r>
            <a:r>
              <a:rPr lang="hr-HR" sz="1100" dirty="0"/>
              <a:t>6.2.1</a:t>
            </a:r>
            <a:endParaRPr lang="en-US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567769" y="3081621"/>
            <a:ext cx="7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NCS 5508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 smtClean="0"/>
              <a:t>eXR</a:t>
            </a:r>
            <a:r>
              <a:rPr lang="en-US" sz="1100" dirty="0" smtClean="0"/>
              <a:t> 6.1.3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73441" y="3081621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Nexus 9504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NXOS </a:t>
            </a:r>
            <a:r>
              <a:rPr lang="is-IS" sz="1100" dirty="0"/>
              <a:t>7.0(3)I5(1)</a:t>
            </a:r>
            <a:endParaRPr lang="en-US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15481" y="3084752"/>
            <a:ext cx="7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NCS 5011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e</a:t>
            </a:r>
            <a:r>
              <a:rPr lang="en-US" sz="1100" dirty="0" err="1" smtClean="0"/>
              <a:t>XR</a:t>
            </a:r>
            <a:r>
              <a:rPr lang="en-US" sz="1100" dirty="0" smtClean="0"/>
              <a:t> </a:t>
            </a:r>
            <a:r>
              <a:rPr lang="hr-HR" sz="1100" dirty="0"/>
              <a:t>6.2.1</a:t>
            </a:r>
            <a:endParaRPr lang="en-US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30386" y="24081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 of Band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2823" y="2223480"/>
            <a:ext cx="92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Of Rack</a:t>
            </a:r>
          </a:p>
          <a:p>
            <a:r>
              <a:rPr lang="en-US" sz="1200" dirty="0" smtClean="0"/>
              <a:t>Rack Switch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7341" y="2393982"/>
            <a:ext cx="41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eaf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46560" y="238712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spine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654141" y="21431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spine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05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11524</TotalTime>
  <Words>114</Words>
  <Application>Microsoft Macintosh PowerPoint</Application>
  <PresentationFormat>Widescreen</PresentationFormat>
  <Paragraphs>76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Connected Topology</vt:lpstr>
      <vt:lpstr>Devices in place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Pletcher (apletche)</dc:creator>
  <cp:lastModifiedBy>Drew Pletcher (apletche)</cp:lastModifiedBy>
  <cp:revision>79</cp:revision>
  <dcterms:created xsi:type="dcterms:W3CDTF">2016-08-22T17:04:59Z</dcterms:created>
  <dcterms:modified xsi:type="dcterms:W3CDTF">2017-06-17T02:44:46Z</dcterms:modified>
</cp:coreProperties>
</file>