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1" r:id="rId7"/>
    <p:sldId id="260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98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681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2021-06-19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9868" y="1487977"/>
            <a:ext cx="84872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 smtClean="0">
                <a:solidFill>
                  <a:srgbClr val="A6B727"/>
                </a:solidFill>
              </a:rPr>
              <a:t>구글</a:t>
            </a:r>
            <a:r>
              <a:rPr lang="en-US" altLang="ko-KR" sz="4500" b="1" dirty="0" smtClean="0">
                <a:solidFill>
                  <a:srgbClr val="A6B727"/>
                </a:solidFill>
              </a:rPr>
              <a:t>(Google)</a:t>
            </a:r>
            <a:r>
              <a:rPr lang="ko-KR" altLang="en-US" sz="4500" b="1" dirty="0" smtClean="0">
                <a:solidFill>
                  <a:srgbClr val="A6B727"/>
                </a:solidFill>
              </a:rPr>
              <a:t>드라이브</a:t>
            </a:r>
            <a:endParaRPr lang="en-US" altLang="ko-KR" sz="4500" b="1" dirty="0" smtClean="0">
              <a:solidFill>
                <a:srgbClr val="A6B727"/>
              </a:solidFill>
            </a:endParaRPr>
          </a:p>
          <a:p>
            <a:endParaRPr lang="en-US" altLang="ko-KR" sz="4500" b="1" dirty="0">
              <a:solidFill>
                <a:srgbClr val="A6B727"/>
              </a:solidFill>
            </a:endParaRPr>
          </a:p>
          <a:p>
            <a:r>
              <a:rPr lang="ko-KR" altLang="en-US" sz="4500" b="1" dirty="0" smtClean="0">
                <a:solidFill>
                  <a:srgbClr val="A6B727"/>
                </a:solidFill>
              </a:rPr>
              <a:t>깃 허브</a:t>
            </a:r>
            <a:r>
              <a:rPr lang="en-US" altLang="ko-KR" sz="4500" b="1" dirty="0">
                <a:solidFill>
                  <a:srgbClr val="A6B727"/>
                </a:solidFill>
              </a:rPr>
              <a:t>(</a:t>
            </a:r>
            <a:r>
              <a:rPr lang="en-US" altLang="ko-KR" sz="4500" b="1" dirty="0" smtClean="0">
                <a:solidFill>
                  <a:srgbClr val="A6B727"/>
                </a:solidFill>
              </a:rPr>
              <a:t>GitHub)</a:t>
            </a:r>
          </a:p>
          <a:p>
            <a:endParaRPr lang="en-US" altLang="ko-KR" sz="4500" b="1" dirty="0">
              <a:solidFill>
                <a:srgbClr val="A6B727"/>
              </a:solidFill>
            </a:endParaRPr>
          </a:p>
          <a:p>
            <a:r>
              <a:rPr lang="ko-KR" altLang="en-US" sz="4500" b="1" dirty="0">
                <a:solidFill>
                  <a:srgbClr val="A6B727"/>
                </a:solidFill>
              </a:rPr>
              <a:t>구글 </a:t>
            </a:r>
            <a:r>
              <a:rPr lang="ko-KR" altLang="en-US" sz="4500" b="1" dirty="0" err="1">
                <a:solidFill>
                  <a:srgbClr val="A6B727"/>
                </a:solidFill>
              </a:rPr>
              <a:t>코랩</a:t>
            </a:r>
            <a:r>
              <a:rPr lang="ko-KR" altLang="en-US" sz="4500" b="1" dirty="0">
                <a:solidFill>
                  <a:srgbClr val="A6B727"/>
                </a:solidFill>
              </a:rPr>
              <a:t> </a:t>
            </a:r>
            <a:r>
              <a:rPr lang="en-US" altLang="ko-KR" sz="4500" b="1" dirty="0">
                <a:solidFill>
                  <a:srgbClr val="A6B727"/>
                </a:solidFill>
              </a:rPr>
              <a:t>(Google </a:t>
            </a:r>
            <a:r>
              <a:rPr lang="en-US" altLang="ko-KR" sz="4500" b="1" dirty="0" err="1">
                <a:solidFill>
                  <a:srgbClr val="A6B727"/>
                </a:solidFill>
              </a:rPr>
              <a:t>Colab</a:t>
            </a:r>
            <a:r>
              <a:rPr lang="en-US" altLang="ko-KR" sz="4500" b="1" dirty="0">
                <a:solidFill>
                  <a:srgbClr val="A6B727"/>
                </a:solidFill>
              </a:rPr>
              <a:t>)</a:t>
            </a:r>
            <a:endParaRPr lang="ko-KR" altLang="en-US" sz="45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구글</a:t>
            </a:r>
            <a:r>
              <a:rPr lang="en-US" altLang="ko-KR" sz="2500" b="1" dirty="0" smtClean="0"/>
              <a:t>(Google)</a:t>
            </a:r>
            <a:r>
              <a:rPr lang="ko-KR" altLang="en-US" sz="2500" b="1" dirty="0" smtClean="0"/>
              <a:t>드라이브</a:t>
            </a:r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7056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6465"/>
            <a:ext cx="12192000" cy="135636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 smtClean="0">
                <a:solidFill>
                  <a:srgbClr val="FFFFFF"/>
                </a:solidFill>
              </a:rPr>
              <a:t>감사합니다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65EBD3-98B5-4FD2-8FAF-5D4022A9F7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34</Words>
  <Application>Microsoft Office PowerPoint</Application>
  <PresentationFormat>와이드스크린</PresentationFormat>
  <Paragraphs>14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Corbel</vt:lpstr>
      <vt:lpstr>기본</vt:lpstr>
      <vt:lpstr>가천대 회화〮조소과 AI 특강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2021-06-18T22:47:10Z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