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1" r:id="rId7"/>
    <p:sldId id="273" r:id="rId8"/>
    <p:sldId id="283" r:id="rId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F479E97-D76B-438C-962A-729BE95D16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7D4FF2-0F6B-486B-9499-67C862FC94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F01F0-6D27-4F6A-9160-60E00F5BAE17}" type="datetime1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320834-8A03-4C3B-893D-CD2CCCB24A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4356C-9554-4A60-862B-0E06042727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0FA7A-F5B6-4221-96BF-82B8456D5959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30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D2F83-8CFB-4AA9-872E-E70897F2818B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754E8-DA86-431F-90CA-9DC1F6B3C19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0077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501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95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982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3869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326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74F4861-4FA9-48FC-9A04-25A7AF716F51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8" name="직선 연결선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1F02-812A-4DB5-A638-0A0ABDF4B6CE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686134-D4ED-42C8-954C-7EE6B48D8B9E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5DC6B-6962-464E-980E-2A3A8DE3C5AD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3CF579-A0FF-4EBD-A0E7-51E99EB728F1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7" name="직선 연결선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93A800-6341-4517-96DE-D71C897C624D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36ABB-C01A-414E-91E3-724C3F36AD81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E69FB-A9D2-4B87-A9BE-09D02F61A3FC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39E397-AEB9-4BC9-BA4A-5EEE8A1128B0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4F5765-0B77-4450-B318-44C19D559865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71B57-785E-4351-87E6-E84BF6075D47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9569F49A-F095-4E66-8B8B-C5882D22C931}" type="datetime1">
              <a:rPr lang="ko-KR" altLang="en-US" noProof="0" smtClean="0"/>
              <a:t>2021-06-19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423" y="2352501"/>
            <a:ext cx="9966960" cy="132588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6600" cap="none" dirty="0" err="1" smtClean="0"/>
              <a:t>가천대</a:t>
            </a:r>
            <a:r>
              <a:rPr lang="ko-KR" altLang="en-US" sz="6600" cap="none" dirty="0" smtClean="0"/>
              <a:t> </a:t>
            </a:r>
            <a:r>
              <a:rPr lang="ko-KR" altLang="en-US" sz="6600" cap="none" dirty="0" err="1" smtClean="0"/>
              <a:t>회화</a:t>
            </a:r>
            <a:r>
              <a:rPr lang="ko-KR" altLang="en-US" sz="6600" cap="none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6600" cap="none" dirty="0" err="1" smtClean="0"/>
              <a:t>조소과</a:t>
            </a:r>
            <a:r>
              <a:rPr lang="ko-KR" altLang="en-US" sz="6600" cap="none" dirty="0" smtClean="0"/>
              <a:t> </a:t>
            </a:r>
            <a:r>
              <a:rPr lang="en-US" altLang="ko-KR" sz="6600" cap="none" dirty="0" smtClean="0"/>
              <a:t>AI </a:t>
            </a:r>
            <a:r>
              <a:rPr lang="ko-KR" altLang="en-US" sz="6600" cap="none" dirty="0" smtClean="0"/>
              <a:t>특강</a:t>
            </a:r>
            <a:endParaRPr lang="ko-KR" altLang="en-US" sz="6600" cap="none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842" y="4617392"/>
            <a:ext cx="8767860" cy="704536"/>
          </a:xfrm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100000"/>
              </a:lnSpc>
            </a:pPr>
            <a:r>
              <a:rPr lang="en-US" altLang="ko-KR" sz="2000" dirty="0" smtClean="0"/>
              <a:t>2021-06-19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 smtClean="0"/>
              <a:t>조형래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12422" y="2975955"/>
            <a:ext cx="927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 smtClean="0">
                <a:solidFill>
                  <a:srgbClr val="A6B727"/>
                </a:solidFill>
              </a:rPr>
              <a:t>CNN(Convolutional </a:t>
            </a:r>
            <a:r>
              <a:rPr lang="en-US" altLang="ko-KR" sz="4500" b="1" dirty="0">
                <a:solidFill>
                  <a:srgbClr val="A6B727"/>
                </a:solidFill>
              </a:rPr>
              <a:t>Neural </a:t>
            </a:r>
            <a:r>
              <a:rPr lang="en-US" altLang="ko-KR" sz="4500" b="1" dirty="0" smtClean="0">
                <a:solidFill>
                  <a:srgbClr val="A6B727"/>
                </a:solidFill>
              </a:rPr>
              <a:t>Network)</a:t>
            </a:r>
          </a:p>
          <a:p>
            <a:endParaRPr lang="en-US" altLang="ko-KR" sz="4500" b="1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CNN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84465" y="4834882"/>
            <a:ext cx="9820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Noto Sans KR"/>
              </a:rPr>
              <a:t>CNN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의 경우 입력 데이터에 대해 필터나 커널을 사용하여 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convolution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을 수행하여 </a:t>
            </a:r>
            <a:endParaRPr lang="en-US" altLang="ko-KR" dirty="0" smtClean="0">
              <a:solidFill>
                <a:srgbClr val="666666"/>
              </a:solidFill>
              <a:latin typeface="Noto Sans KR"/>
            </a:endParaRPr>
          </a:p>
          <a:p>
            <a:r>
              <a:rPr lang="ko-KR" altLang="en-US" dirty="0" err="1" smtClean="0">
                <a:solidFill>
                  <a:srgbClr val="666666"/>
                </a:solidFill>
                <a:latin typeface="Noto Sans KR"/>
              </a:rPr>
              <a:t>피쳐</a:t>
            </a:r>
            <a:r>
              <a:rPr lang="ko-KR" altLang="en-US" dirty="0" smtClean="0">
                <a:solidFill>
                  <a:srgbClr val="666666"/>
                </a:solidFill>
                <a:latin typeface="Noto Sans KR"/>
              </a:rPr>
              <a:t> </a:t>
            </a:r>
            <a:r>
              <a:rPr lang="ko-KR" altLang="en-US" dirty="0" err="1">
                <a:solidFill>
                  <a:srgbClr val="666666"/>
                </a:solidFill>
                <a:latin typeface="Noto Sans KR"/>
              </a:rPr>
              <a:t>맵을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 </a:t>
            </a:r>
            <a:r>
              <a:rPr lang="ko-KR" altLang="en-US" dirty="0" smtClean="0">
                <a:solidFill>
                  <a:srgbClr val="666666"/>
                </a:solidFill>
                <a:latin typeface="Noto Sans KR"/>
              </a:rPr>
              <a:t>생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성</a:t>
            </a:r>
            <a:r>
              <a:rPr lang="ko-KR" altLang="en-US" dirty="0" smtClean="0">
                <a:solidFill>
                  <a:srgbClr val="666666"/>
                </a:solidFill>
                <a:latin typeface="Noto Sans KR"/>
              </a:rPr>
              <a:t>합니다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.</a:t>
            </a:r>
            <a:endParaRPr lang="ko-KR" altLang="en-US" dirty="0"/>
          </a:p>
        </p:txBody>
      </p:sp>
      <p:pic>
        <p:nvPicPr>
          <p:cNvPr id="8" name="Picture 2" descr="https://mblogthumb-phinf.pstatic.net/MjAyMDAzMDdfMjYx/MDAxNTgzNTE0NTM3NDEx.jdNFMTEvr4DFyiJ_lQedQamFvlUVNcKxf1MftOdGfTAg.JOHg6ztnNKH6izB06nEou8eSKd2gVyPCgwRBgmVlKUkg.PNG.jevida/030620_1708_CNNConvolut11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17" y="1953174"/>
            <a:ext cx="9013889" cy="231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6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190"/>
    </mc:Choice>
    <mc:Fallback xmlns="">
      <p:transition spd="slow" advTm="14819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convolution </a:t>
            </a:r>
            <a:r>
              <a:rPr lang="en-US" altLang="ko-KR" sz="2500" b="1" dirty="0" smtClean="0"/>
              <a:t>2D </a:t>
            </a:r>
            <a:r>
              <a:rPr lang="ko-KR" altLang="en-US" sz="2500" b="1" dirty="0" smtClean="0"/>
              <a:t>동작</a:t>
            </a:r>
            <a:endParaRPr lang="en-US" altLang="ko-KR" sz="2500" b="1" dirty="0" smtClean="0"/>
          </a:p>
        </p:txBody>
      </p:sp>
      <p:pic>
        <p:nvPicPr>
          <p:cNvPr id="2050" name="Picture 2" descr="인공지능 : CNN(Convolutional Neural Networks) 개념, 예제, 분석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35" y="1282556"/>
            <a:ext cx="762000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3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66"/>
    </mc:Choice>
    <mc:Fallback xmlns="">
      <p:transition spd="slow" advTm="5346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convolution </a:t>
            </a:r>
            <a:r>
              <a:rPr lang="en-US" altLang="ko-KR" sz="2500" b="1" dirty="0" smtClean="0"/>
              <a:t>3D </a:t>
            </a:r>
            <a:r>
              <a:rPr lang="ko-KR" altLang="en-US" sz="2500" b="1" dirty="0" smtClean="0"/>
              <a:t>동작</a:t>
            </a:r>
            <a:endParaRPr lang="en-US" altLang="ko-KR" sz="25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62988" y="1011166"/>
            <a:ext cx="11274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666666"/>
                </a:solidFill>
                <a:latin typeface="Noto Sans KR"/>
              </a:rPr>
              <a:t>실제로는 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3D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로 진행되는 </a:t>
            </a:r>
            <a:r>
              <a:rPr lang="ko-KR" altLang="en-US" dirty="0" err="1" smtClean="0">
                <a:solidFill>
                  <a:srgbClr val="666666"/>
                </a:solidFill>
                <a:latin typeface="Noto Sans KR"/>
              </a:rPr>
              <a:t>콘볼루션</a:t>
            </a:r>
            <a:endParaRPr lang="en-US" altLang="ko-KR" dirty="0" smtClean="0">
              <a:solidFill>
                <a:srgbClr val="666666"/>
              </a:solidFill>
              <a:latin typeface="Noto Sans KR"/>
            </a:endParaRPr>
          </a:p>
          <a:p>
            <a:r>
              <a:rPr lang="ko-KR" altLang="en-US" dirty="0" smtClean="0">
                <a:solidFill>
                  <a:srgbClr val="666666"/>
                </a:solidFill>
                <a:latin typeface="Noto Sans KR"/>
              </a:rPr>
              <a:t>각 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이미지는 폭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높이 및 깊이에 대한 </a:t>
            </a:r>
            <a:r>
              <a:rPr lang="ko-KR" altLang="en-US" dirty="0" err="1">
                <a:solidFill>
                  <a:srgbClr val="666666"/>
                </a:solidFill>
                <a:latin typeface="Noto Sans KR"/>
              </a:rPr>
              <a:t>디멘션을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 가진 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3D 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매트릭스로 </a:t>
            </a:r>
            <a:r>
              <a:rPr lang="ko-KR" altLang="en-US" dirty="0" smtClean="0">
                <a:solidFill>
                  <a:srgbClr val="666666"/>
                </a:solidFill>
                <a:latin typeface="Noto Sans KR"/>
              </a:rPr>
              <a:t>표현</a:t>
            </a:r>
            <a:endParaRPr lang="en-US" altLang="ko-KR" dirty="0" smtClean="0">
              <a:solidFill>
                <a:srgbClr val="666666"/>
              </a:solidFill>
              <a:latin typeface="Noto Sans KR"/>
            </a:endParaRPr>
          </a:p>
          <a:p>
            <a:r>
              <a:rPr lang="ko-KR" altLang="en-US" dirty="0" smtClean="0">
                <a:solidFill>
                  <a:srgbClr val="666666"/>
                </a:solidFill>
                <a:latin typeface="Noto Sans KR"/>
              </a:rPr>
              <a:t>깊이는 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이미지에 사용되는 색상 채널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(RGB) 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때문에 차원이 </a:t>
            </a:r>
            <a:r>
              <a:rPr lang="ko-KR" altLang="en-US" dirty="0" smtClean="0">
                <a:solidFill>
                  <a:srgbClr val="666666"/>
                </a:solidFill>
                <a:latin typeface="Noto Sans KR"/>
              </a:rPr>
              <a:t>된다</a:t>
            </a:r>
            <a:r>
              <a:rPr lang="en-US" altLang="ko-KR" dirty="0" smtClean="0">
                <a:solidFill>
                  <a:srgbClr val="666666"/>
                </a:solidFill>
                <a:latin typeface="Noto Sans KR"/>
              </a:rPr>
              <a:t>.</a:t>
            </a:r>
            <a:endParaRPr lang="ko-KR" altLang="en-US" dirty="0"/>
          </a:p>
        </p:txBody>
      </p:sp>
      <p:pic>
        <p:nvPicPr>
          <p:cNvPr id="3074" name="Picture 2" descr="인공지능 : CNN(Convolutional Neural Networks) 개념, 예제, 분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398" y="1971761"/>
            <a:ext cx="645795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86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2"/>
    </mc:Choice>
    <mc:Fallback xmlns="">
      <p:transition spd="slow" advTm="9933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65EBD3-98B5-4FD2-8FAF-5D4022A9F7F4}">
  <ds:schemaRefs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04E1485-0760-4ABF-A612-28A97B86DF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813238-AF3D-40EB-A3A4-550AB8513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관광 디자인</Template>
  <TotalTime>0</TotalTime>
  <Words>47</Words>
  <Application>Microsoft Office PowerPoint</Application>
  <PresentationFormat>와이드스크린</PresentationFormat>
  <Paragraphs>17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Noto Sans KR</vt:lpstr>
      <vt:lpstr>맑은 고딕</vt:lpstr>
      <vt:lpstr>Corbel</vt:lpstr>
      <vt:lpstr>기본</vt:lpstr>
      <vt:lpstr>가천대 회화〮조소과 AI 특강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2021-06-18T22:33:48Z</dcterms:created>
  <dcterms:modified xsi:type="dcterms:W3CDTF">2021-06-19T11:21:21Z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