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76" r:id="rId4"/>
  </p:sldMasterIdLst>
  <p:notesMasterIdLst>
    <p:notesMasterId r:id="rId9"/>
  </p:notesMasterIdLst>
  <p:handoutMasterIdLst>
    <p:handoutMasterId r:id="rId10"/>
  </p:handoutMasterIdLst>
  <p:sldIdLst>
    <p:sldId id="256" r:id="rId5"/>
    <p:sldId id="257" r:id="rId6"/>
    <p:sldId id="284" r:id="rId7"/>
    <p:sldId id="285" r:id="rId8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B72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1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F479E97-D76B-438C-962A-729BE95D16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7D4FF2-0F6B-486B-9499-67C862FC94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7F01F0-6D27-4F6A-9160-60E00F5BAE17}" type="datetime1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320834-8A03-4C3B-893D-CD2CCCB24A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C4356C-9554-4A60-862B-0E06042727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0FA7A-F5B6-4221-96BF-82B8456D5959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7309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D2F83-8CFB-4AA9-872E-E70897F2818B}" type="datetime1">
              <a:rPr lang="ko-KR" altLang="en-US" noProof="0" smtClean="0"/>
              <a:t>2021-06-26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754E8-DA86-431F-90CA-9DC1F6B3C19D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890077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1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45019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2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8955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3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0947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4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3756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rtlCol="0"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 rtlCol="0"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474F4861-4FA9-48FC-9A04-25A7AF716F51}" type="datetime1">
              <a:rPr lang="ko-KR" altLang="en-US" noProof="0" smtClean="0"/>
              <a:t>2021-06-26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  <p:cxnSp>
        <p:nvCxnSpPr>
          <p:cNvPr id="8" name="직선 연결선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7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711F02-812A-4DB5-A638-0A0ABDF4B6CE}" type="datetime1">
              <a:rPr lang="ko-KR" altLang="en-US" noProof="0" smtClean="0"/>
              <a:t>2021-06-26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355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686134-D4ED-42C8-954C-7EE6B48D8B9E}" type="datetime1">
              <a:rPr lang="ko-KR" altLang="en-US" noProof="0" smtClean="0"/>
              <a:t>2021-06-26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9476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75DC6B-6962-464E-980E-2A3A8DE3C5AD}" type="datetime1">
              <a:rPr lang="ko-KR" altLang="en-US" noProof="0" smtClean="0"/>
              <a:t>2021-06-26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472039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rtlCol="0"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3CF579-A0FF-4EBD-A0E7-51E99EB728F1}" type="datetime1">
              <a:rPr lang="ko-KR" altLang="en-US" noProof="0" smtClean="0"/>
              <a:t>2021-06-26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  <p:cxnSp>
        <p:nvCxnSpPr>
          <p:cNvPr id="7" name="직선 연결선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36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93A800-6341-4517-96DE-D71C897C624D}" type="datetime1">
              <a:rPr lang="ko-KR" altLang="en-US" noProof="0" smtClean="0"/>
              <a:t>2021-06-26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8167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A36ABB-C01A-414E-91E3-724C3F36AD81}" type="datetime1">
              <a:rPr lang="ko-KR" altLang="en-US" noProof="0" smtClean="0"/>
              <a:t>2021-06-26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6335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9E69FB-A9D2-4B87-A9BE-09D02F61A3FC}" type="datetime1">
              <a:rPr lang="ko-KR" altLang="en-US" noProof="0" smtClean="0"/>
              <a:t>2021-06-26</a:t>
            </a:fld>
            <a:endParaRPr lang="ko-KR" altLang="en-US" noProof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00542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39E397-AEB9-4BC9-BA4A-5EEE8A1128B0}" type="datetime1">
              <a:rPr lang="ko-KR" altLang="en-US" noProof="0" smtClean="0"/>
              <a:t>2021-06-26</a:t>
            </a:fld>
            <a:endParaRPr lang="ko-KR" altLang="en-US" noProof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9882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rtlCol="0"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4F5765-0B77-4450-B318-44C19D559865}" type="datetime1">
              <a:rPr lang="ko-KR" altLang="en-US" noProof="0" smtClean="0"/>
              <a:t>2021-06-26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5838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rtlCol="0"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rtlCol="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E71B57-785E-4351-87E6-E84BF6075D47}" type="datetime1">
              <a:rPr lang="ko-KR" altLang="en-US" noProof="0" smtClean="0"/>
              <a:t>2021-06-26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7408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fld id="{9569F49A-F095-4E66-8B8B-C5882D22C931}" type="datetime1">
              <a:rPr lang="ko-KR" altLang="en-US" noProof="0" smtClean="0"/>
              <a:t>2021-06-26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noProof="0"/>
              <a:t>
             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fld id="{6D22F896-40B5-4ADD-8801-0D06FADFA09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70225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ea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j-ea"/>
          <a:ea typeface="+mj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j-ea"/>
          <a:ea typeface="+mj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j-ea"/>
          <a:ea typeface="+mj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j-ea"/>
          <a:ea typeface="+mj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j-ea"/>
          <a:ea typeface="+mj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연결선 41">
            <a:extLst>
              <a:ext uri="{FF2B5EF4-FFF2-40B4-BE49-F238E27FC236}">
                <a16:creationId xmlns:a16="http://schemas.microsoft.com/office/drawing/2014/main" id="{63FED537-3AF1-4C36-9904-77B6A54D27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4423" y="2352501"/>
            <a:ext cx="9966960" cy="1325880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sz="6600" cap="none" dirty="0" err="1" smtClean="0"/>
              <a:t>가천대</a:t>
            </a:r>
            <a:r>
              <a:rPr lang="ko-KR" altLang="en-US" sz="6600" cap="none" dirty="0" smtClean="0"/>
              <a:t> </a:t>
            </a:r>
            <a:r>
              <a:rPr lang="ko-KR" altLang="en-US" sz="6600" cap="none" dirty="0" err="1" smtClean="0"/>
              <a:t>회화</a:t>
            </a:r>
            <a:r>
              <a:rPr lang="ko-KR" altLang="en-US" sz="6600" cap="none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〮</a:t>
            </a:r>
            <a:r>
              <a:rPr lang="ko-KR" altLang="en-US" sz="6600" cap="none" dirty="0" err="1" smtClean="0"/>
              <a:t>조소과</a:t>
            </a:r>
            <a:r>
              <a:rPr lang="ko-KR" altLang="en-US" sz="6600" cap="none" dirty="0" smtClean="0"/>
              <a:t> </a:t>
            </a:r>
            <a:r>
              <a:rPr lang="en-US" altLang="ko-KR" sz="6600" cap="none" dirty="0" smtClean="0"/>
              <a:t>AI </a:t>
            </a:r>
            <a:r>
              <a:rPr lang="ko-KR" altLang="en-US" sz="6600" cap="none" dirty="0" smtClean="0"/>
              <a:t>특강</a:t>
            </a:r>
            <a:endParaRPr lang="ko-KR" altLang="en-US" sz="6600" cap="none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7842" y="4617392"/>
            <a:ext cx="8767860" cy="704536"/>
          </a:xfrm>
        </p:spPr>
        <p:txBody>
          <a:bodyPr rtlCol="0">
            <a:normAutofit fontScale="85000" lnSpcReduction="20000"/>
          </a:bodyPr>
          <a:lstStyle/>
          <a:p>
            <a:pPr rtl="0">
              <a:lnSpc>
                <a:spcPct val="100000"/>
              </a:lnSpc>
            </a:pPr>
            <a:r>
              <a:rPr lang="en-US" altLang="ko-KR" sz="2000" dirty="0" smtClean="0"/>
              <a:t>2021-06-19</a:t>
            </a:r>
          </a:p>
          <a:p>
            <a:pPr rtl="0">
              <a:lnSpc>
                <a:spcPct val="100000"/>
              </a:lnSpc>
            </a:pPr>
            <a:r>
              <a:rPr lang="ko-KR" altLang="en-US" sz="2000" dirty="0" smtClean="0"/>
              <a:t>조형래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12422" y="2975955"/>
            <a:ext cx="927700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b="1" dirty="0" err="1" smtClean="0">
                <a:solidFill>
                  <a:srgbClr val="A6B727"/>
                </a:solidFill>
              </a:rPr>
              <a:t>딥러닝</a:t>
            </a:r>
            <a:r>
              <a:rPr lang="ko-KR" altLang="en-US" sz="4500" b="1" dirty="0" smtClean="0">
                <a:solidFill>
                  <a:srgbClr val="A6B727"/>
                </a:solidFill>
              </a:rPr>
              <a:t> 용어</a:t>
            </a:r>
            <a:endParaRPr lang="en-US" altLang="ko-KR" sz="4500" b="1" dirty="0">
              <a:solidFill>
                <a:srgbClr val="A6B7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47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0698" y="490450"/>
            <a:ext cx="84872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/>
              <a:t>텐서</a:t>
            </a:r>
            <a:endParaRPr lang="en-US" altLang="ko-KR" sz="25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253" y="872563"/>
            <a:ext cx="7439631" cy="545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36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332"/>
    </mc:Choice>
    <mc:Fallback xmlns="">
      <p:transition spd="slow" advTm="99332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0698" y="490450"/>
            <a:ext cx="84872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/>
              <a:t>Receptive field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392" y="815891"/>
            <a:ext cx="8574318" cy="559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68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332"/>
    </mc:Choice>
    <mc:Fallback xmlns="">
      <p:transition spd="slow" advTm="99332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5813238-AF3D-40EB-A3A4-550AB85131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04E1485-0760-4ABF-A612-28A97B86DF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65EBD3-98B5-4FD2-8FAF-5D4022A9F7F4}">
  <ds:schemaRefs>
    <ds:schemaRef ds:uri="http://purl.org/dc/terms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71af3243-3dd4-4a8d-8c0d-dd76da1f02a5"/>
    <ds:schemaRef ds:uri="http://purl.org/dc/dcmitype/"/>
    <ds:schemaRef ds:uri="http://schemas.microsoft.com/office/2006/documentManagement/types"/>
    <ds:schemaRef ds:uri="16c05727-aa75-4e4a-9b5f-8a80a1165891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관광 디자인</Template>
  <TotalTime>0</TotalTime>
  <Words>17</Words>
  <Application>Microsoft Office PowerPoint</Application>
  <PresentationFormat>와이드스크린</PresentationFormat>
  <Paragraphs>10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Corbel</vt:lpstr>
      <vt:lpstr>기본</vt:lpstr>
      <vt:lpstr>가천대 회화〮조소과 AI 특강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2021-06-18T22:33:48Z</dcterms:created>
  <dcterms:modified xsi:type="dcterms:W3CDTF">2021-06-26T04:08:54Z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