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98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2021-06-19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intl/ko_KR/driv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notebooks/welcome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2021-06-19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9868" y="1487977"/>
            <a:ext cx="84872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 smtClean="0">
                <a:solidFill>
                  <a:srgbClr val="A6B727"/>
                </a:solidFill>
              </a:rPr>
              <a:t>구글</a:t>
            </a:r>
            <a:r>
              <a:rPr lang="en-US" altLang="ko-KR" sz="4500" b="1" dirty="0" smtClean="0">
                <a:solidFill>
                  <a:srgbClr val="A6B727"/>
                </a:solidFill>
              </a:rPr>
              <a:t>(Google)</a:t>
            </a:r>
            <a:r>
              <a:rPr lang="ko-KR" altLang="en-US" sz="4500" b="1" dirty="0" smtClean="0">
                <a:solidFill>
                  <a:srgbClr val="A6B727"/>
                </a:solidFill>
              </a:rPr>
              <a:t>드라이브</a:t>
            </a:r>
            <a:endParaRPr lang="en-US" altLang="ko-KR" sz="4500" b="1" dirty="0" smtClean="0">
              <a:solidFill>
                <a:srgbClr val="A6B727"/>
              </a:solidFill>
            </a:endParaRPr>
          </a:p>
          <a:p>
            <a:endParaRPr lang="en-US" altLang="ko-KR" sz="4500" b="1" dirty="0">
              <a:solidFill>
                <a:srgbClr val="A6B727"/>
              </a:solidFill>
            </a:endParaRPr>
          </a:p>
          <a:p>
            <a:r>
              <a:rPr lang="ko-KR" altLang="en-US" sz="4500" b="1" dirty="0" smtClean="0">
                <a:solidFill>
                  <a:srgbClr val="A6B727"/>
                </a:solidFill>
              </a:rPr>
              <a:t>깃 허브</a:t>
            </a:r>
            <a:r>
              <a:rPr lang="en-US" altLang="ko-KR" sz="4500" b="1" dirty="0">
                <a:solidFill>
                  <a:srgbClr val="A6B727"/>
                </a:solidFill>
              </a:rPr>
              <a:t>(</a:t>
            </a:r>
            <a:r>
              <a:rPr lang="en-US" altLang="ko-KR" sz="4500" b="1" dirty="0" smtClean="0">
                <a:solidFill>
                  <a:srgbClr val="A6B727"/>
                </a:solidFill>
              </a:rPr>
              <a:t>GitHub)</a:t>
            </a:r>
          </a:p>
          <a:p>
            <a:endParaRPr lang="en-US" altLang="ko-KR" sz="4500" b="1" dirty="0">
              <a:solidFill>
                <a:srgbClr val="A6B727"/>
              </a:solidFill>
            </a:endParaRPr>
          </a:p>
          <a:p>
            <a:r>
              <a:rPr lang="ko-KR" altLang="en-US" sz="4500" b="1" dirty="0">
                <a:solidFill>
                  <a:srgbClr val="A6B727"/>
                </a:solidFill>
              </a:rPr>
              <a:t>구글 </a:t>
            </a:r>
            <a:r>
              <a:rPr lang="ko-KR" altLang="en-US" sz="4500" b="1" dirty="0" err="1">
                <a:solidFill>
                  <a:srgbClr val="A6B727"/>
                </a:solidFill>
              </a:rPr>
              <a:t>코랩</a:t>
            </a:r>
            <a:r>
              <a:rPr lang="ko-KR" altLang="en-US" sz="4500" b="1" dirty="0">
                <a:solidFill>
                  <a:srgbClr val="A6B727"/>
                </a:solidFill>
              </a:rPr>
              <a:t> </a:t>
            </a:r>
            <a:r>
              <a:rPr lang="en-US" altLang="ko-KR" sz="4500" b="1" dirty="0">
                <a:solidFill>
                  <a:srgbClr val="A6B727"/>
                </a:solidFill>
              </a:rPr>
              <a:t>(Google </a:t>
            </a:r>
            <a:r>
              <a:rPr lang="en-US" altLang="ko-KR" sz="4500" b="1" dirty="0" err="1">
                <a:solidFill>
                  <a:srgbClr val="A6B727"/>
                </a:solidFill>
              </a:rPr>
              <a:t>Colab</a:t>
            </a:r>
            <a:r>
              <a:rPr lang="en-US" altLang="ko-KR" sz="4500" b="1" dirty="0">
                <a:solidFill>
                  <a:srgbClr val="A6B727"/>
                </a:solidFill>
              </a:rPr>
              <a:t>)</a:t>
            </a:r>
            <a:endParaRPr lang="ko-KR" altLang="en-US" sz="4500" b="1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구글</a:t>
            </a:r>
            <a:r>
              <a:rPr lang="en-US" altLang="ko-KR" sz="2500" b="1" dirty="0" smtClean="0"/>
              <a:t>(Google)</a:t>
            </a:r>
            <a:r>
              <a:rPr lang="ko-KR" altLang="en-US" sz="2500" b="1" dirty="0" smtClean="0"/>
              <a:t>드라이브</a:t>
            </a:r>
            <a:endParaRPr lang="en-US" altLang="ko-KR" sz="2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9" y="1290880"/>
            <a:ext cx="9585324" cy="44806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78436" y="5904406"/>
            <a:ext cx="4216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https://www.google.com/intl/ko_KR/drive</a:t>
            </a:r>
            <a:r>
              <a:rPr lang="ko-KR" altLang="en-US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66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깃허브</a:t>
            </a:r>
            <a:endParaRPr lang="en-US" altLang="ko-KR" sz="2500" b="1" dirty="0" smtClean="0"/>
          </a:p>
        </p:txBody>
      </p:sp>
      <p:pic>
        <p:nvPicPr>
          <p:cNvPr id="1026" name="Picture 2" descr="https://blog.kakaocdn.net/dn/bzOfJ5/btqxkV0EJGt/HkgLzlrKVqrxzyv2stfWP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8" y="1539184"/>
            <a:ext cx="5910753" cy="461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1977" y="575477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https://github.com</a:t>
            </a:r>
            <a:r>
              <a:rPr lang="ko-KR" altLang="en-US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96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구글코랩</a:t>
            </a:r>
            <a:endParaRPr lang="en-US" altLang="ko-KR" sz="2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16" y="1193800"/>
            <a:ext cx="9187527" cy="44837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45676" y="5937658"/>
            <a:ext cx="6059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colab.research.google.com/notebooks/welcome.ipynb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30739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schemas.microsoft.com/office/infopath/2007/PartnerControls"/>
    <ds:schemaRef ds:uri="http://purl.org/dc/elements/1.1/"/>
    <ds:schemaRef ds:uri="http://purl.org/dc/dcmitype/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47</Words>
  <Application>Microsoft Office PowerPoint</Application>
  <PresentationFormat>와이드스크린</PresentationFormat>
  <Paragraphs>19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2021-06-19T01:37:49Z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